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5"/>
  </p:notesMasterIdLst>
  <p:sldIdLst>
    <p:sldId id="306" r:id="rId3"/>
    <p:sldId id="343" r:id="rId4"/>
    <p:sldId id="325" r:id="rId5"/>
    <p:sldId id="347" r:id="rId6"/>
    <p:sldId id="344" r:id="rId7"/>
    <p:sldId id="345" r:id="rId8"/>
    <p:sldId id="346" r:id="rId9"/>
    <p:sldId id="349" r:id="rId10"/>
    <p:sldId id="348" r:id="rId11"/>
    <p:sldId id="350" r:id="rId12"/>
    <p:sldId id="351" r:id="rId13"/>
    <p:sldId id="352" r:id="rId14"/>
    <p:sldId id="353" r:id="rId15"/>
    <p:sldId id="354" r:id="rId16"/>
    <p:sldId id="332" r:id="rId17"/>
    <p:sldId id="365" r:id="rId18"/>
    <p:sldId id="366" r:id="rId19"/>
    <p:sldId id="370" r:id="rId20"/>
    <p:sldId id="367" r:id="rId21"/>
    <p:sldId id="369" r:id="rId22"/>
    <p:sldId id="335" r:id="rId23"/>
    <p:sldId id="312" r:id="rId2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00"/>
    <a:srgbClr val="FFFF00"/>
    <a:srgbClr val="0000FF"/>
    <a:srgbClr val="FF3300"/>
    <a:srgbClr val="FF6600"/>
    <a:srgbClr val="00FF00"/>
    <a:srgbClr val="00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0"/>
    <p:restoredTop sz="89521"/>
  </p:normalViewPr>
  <p:slideViewPr>
    <p:cSldViewPr showGuides="1">
      <p:cViewPr varScale="1">
        <p:scale>
          <a:sx n="66" d="100"/>
          <a:sy n="66" d="100"/>
        </p:scale>
        <p:origin x="1506" y="66"/>
      </p:cViewPr>
      <p:guideLst>
        <p:guide orient="horz" pos="2152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10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F8AD60-BB57-4720-AE43-B7B6CD6004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94771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1434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ội dung 1"/>
          <p:cNvSpPr>
            <a:spLocks noGrp="1"/>
          </p:cNvSpPr>
          <p:nvPr>
            <p:ph hasCustomPrompt="1"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217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337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81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651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18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715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449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69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d-ID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5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38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324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ội dung 1"/>
          <p:cNvSpPr>
            <a:spLocks noGrp="1"/>
          </p:cNvSpPr>
          <p:nvPr>
            <p:ph hasCustomPrompt="1"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39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id-ID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id-ID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d-ID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6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969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6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969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6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969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6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969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6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969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99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6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969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6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969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6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969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6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969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6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969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TextEdit="1"/>
          </p:cNvSpPr>
          <p:nvPr/>
        </p:nvSpPr>
        <p:spPr>
          <a:xfrm>
            <a:off x="1219200" y="685800"/>
            <a:ext cx="6781800" cy="52578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lstStyle/>
          <a:p>
            <a:pPr algn="ctr" eaLnBrk="0" hangingPunct="0"/>
            <a:endParaRPr lang="en-US" sz="1800" b="1">
              <a:ln w="9525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51" name="WordArt 3"/>
          <p:cNvSpPr>
            <a:spLocks noTextEdit="1"/>
          </p:cNvSpPr>
          <p:nvPr/>
        </p:nvSpPr>
        <p:spPr>
          <a:xfrm>
            <a:off x="1295400" y="990600"/>
            <a:ext cx="6248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 lnSpcReduction="10000"/>
          </a:bodyPr>
          <a:lstStyle/>
          <a:p>
            <a:pPr algn="ctr" eaLnBrk="0" hangingPunct="0"/>
            <a:r>
              <a:rPr lang="en-US" sz="3200" b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KẾT NỐI CHỦ ĐIỂM</a:t>
            </a:r>
          </a:p>
        </p:txBody>
      </p:sp>
      <p:sp>
        <p:nvSpPr>
          <p:cNvPr id="2052" name="WordArt 4"/>
          <p:cNvSpPr>
            <a:spLocks noTextEdit="1"/>
          </p:cNvSpPr>
          <p:nvPr/>
        </p:nvSpPr>
        <p:spPr>
          <a:xfrm>
            <a:off x="381000" y="1905000"/>
            <a:ext cx="7958455" cy="8401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HỘI THỔI CƠM THI Ở ĐỒNG VÂN</a:t>
            </a:r>
          </a:p>
        </p:txBody>
      </p:sp>
      <p:pic>
        <p:nvPicPr>
          <p:cNvPr id="2054" name="Picture 6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50800"/>
            <a:ext cx="1676400" cy="103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Picture 7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09587" y="644525"/>
            <a:ext cx="1295400" cy="80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Picture 8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-266700" y="609600"/>
            <a:ext cx="990600" cy="74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7" name="Picture 9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39700"/>
            <a:ext cx="1295400" cy="7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8" name="Picture 10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8229600" y="5980113"/>
            <a:ext cx="1676400" cy="103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9" name="Picture 11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772400" y="6738938"/>
            <a:ext cx="1295400" cy="80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0" name="Picture 12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V="1">
            <a:off x="8077200" y="6654800"/>
            <a:ext cx="990600" cy="74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1" name="Picture 13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8331200" y="6172200"/>
            <a:ext cx="1295400" cy="7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894" name="Picture 14" descr="0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4800600"/>
            <a:ext cx="2286000" cy="160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895" name="Text Box 15"/>
          <p:cNvSpPr txBox="1"/>
          <p:nvPr/>
        </p:nvSpPr>
        <p:spPr>
          <a:xfrm>
            <a:off x="5410041" y="2819400"/>
            <a:ext cx="328041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</a:rPr>
              <a:t>Theo Minh Nhương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35" y="3163570"/>
            <a:ext cx="5375910" cy="3584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051" grpId="1"/>
      <p:bldP spid="2052" grpId="0"/>
      <p:bldP spid="2052" grpId="1"/>
      <p:bldP spid="122895" grpId="0"/>
      <p:bldP spid="12289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04800" y="304800"/>
            <a:ext cx="44621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>
                <a:solidFill>
                  <a:srgbClr val="FF0000"/>
                </a:solidFill>
                <a:sym typeface="+mn-ea"/>
              </a:rPr>
              <a:t>2) Diễn biến và luật lệ hội thi: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26770"/>
            <a:ext cx="8072755" cy="5916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-76200"/>
            <a:ext cx="9067800" cy="68008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8600" y="381000"/>
            <a:ext cx="1981200" cy="1143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280160" y="2819400"/>
            <a:ext cx="2222500" cy="110934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590800" y="5257800"/>
            <a:ext cx="1981200" cy="1143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457200" y="660400"/>
            <a:ext cx="15220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</a:rPr>
              <a:t>Lấy lửa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280160" y="3124200"/>
            <a:ext cx="21996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Chuyển lửa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590800" y="5556885"/>
            <a:ext cx="19056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Nhóm lửa</a:t>
            </a:r>
          </a:p>
        </p:txBody>
      </p:sp>
      <p:sp>
        <p:nvSpPr>
          <p:cNvPr id="9" name="Bent-Up Arrow 8"/>
          <p:cNvSpPr/>
          <p:nvPr/>
        </p:nvSpPr>
        <p:spPr>
          <a:xfrm rot="5400000">
            <a:off x="-173355" y="2078355"/>
            <a:ext cx="2007870" cy="899160"/>
          </a:xfrm>
          <a:prstGeom prst="bentUp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-Up Arrow 9"/>
          <p:cNvSpPr/>
          <p:nvPr/>
        </p:nvSpPr>
        <p:spPr>
          <a:xfrm rot="5400000">
            <a:off x="1137285" y="4516755"/>
            <a:ext cx="2007870" cy="899160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2286000" y="660400"/>
            <a:ext cx="3299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highlight>
                  <a:srgbClr val="00FFFF"/>
                </a:highlight>
              </a:rPr>
              <a:t>Trên</a:t>
            </a:r>
            <a:r>
              <a:rPr lang="en-US" sz="2800" b="1" dirty="0" smtClean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ngọn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cây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chuối</a:t>
            </a:r>
            <a:endParaRPr lang="en-US" sz="2800" b="1" dirty="0">
              <a:highlight>
                <a:srgbClr val="00FFFF"/>
              </a:highlight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3586120" y="2931705"/>
            <a:ext cx="5405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highlight>
                  <a:srgbClr val="00FFFF"/>
                </a:highlight>
              </a:rPr>
              <a:t>Châm</a:t>
            </a:r>
            <a:r>
              <a:rPr lang="en-US" sz="2800" b="1" dirty="0" smtClean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que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diêm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thành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hương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cháy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thành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ngọn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lửa</a:t>
            </a:r>
            <a:endParaRPr lang="en-US" sz="2800" b="1" dirty="0">
              <a:highlight>
                <a:srgbClr val="00FFFF"/>
              </a:highlight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4572000" y="5433695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highlight>
                  <a:srgbClr val="00FFFF"/>
                </a:highlight>
              </a:rPr>
              <a:t>Châm</a:t>
            </a:r>
            <a:r>
              <a:rPr lang="en-US" sz="2800" b="1" dirty="0" smtClean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lửa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và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đốt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vào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những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ngọn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b="1" dirty="0" err="1">
                <a:highlight>
                  <a:srgbClr val="00FFFF"/>
                </a:highlight>
              </a:rPr>
              <a:t>đuốc</a:t>
            </a:r>
            <a:endParaRPr lang="en-US" sz="2800" b="1" dirty="0">
              <a:highlight>
                <a:srgbClr val="00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6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/>
      <p:bldP spid="6" grpId="1"/>
      <p:bldP spid="7" grpId="0"/>
      <p:bldP spid="7" grpId="1"/>
      <p:bldP spid="8" grpId="0"/>
      <p:bldP spid="8" grpId="1"/>
      <p:bldP spid="9" grpId="0" animBg="1"/>
      <p:bldP spid="9" grpId="1" animBg="1"/>
      <p:bldP spid="10" grpId="0" animBg="1"/>
      <p:bldP spid="10" grpId="1" animBg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755" y="76200"/>
            <a:ext cx="5135245" cy="3153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00400"/>
            <a:ext cx="5213350" cy="3469640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381000" y="533400"/>
            <a:ext cx="2971800" cy="1600200"/>
          </a:xfrm>
          <a:prstGeom prst="round2DiagRect">
            <a:avLst/>
          </a:prstGeom>
          <a:ln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533400" y="990600"/>
            <a:ext cx="30314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60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Chế biến gạo</a:t>
            </a:r>
          </a:p>
        </p:txBody>
      </p:sp>
      <p:sp>
        <p:nvSpPr>
          <p:cNvPr id="6" name="Round Same Side Corner Rectangle 5"/>
          <p:cNvSpPr/>
          <p:nvPr/>
        </p:nvSpPr>
        <p:spPr>
          <a:xfrm>
            <a:off x="5513070" y="3363595"/>
            <a:ext cx="3596005" cy="3307080"/>
          </a:xfrm>
          <a:prstGeom prst="round2Same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5638800" y="3810000"/>
            <a:ext cx="332232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Xay-giã-giần</a:t>
            </a:r>
            <a:r>
              <a:rPr lang="en-US" sz="4000" b="1" dirty="0" smtClean="0"/>
              <a:t>- </a:t>
            </a:r>
            <a:r>
              <a:rPr lang="en-US" sz="4000" b="1" dirty="0" err="1"/>
              <a:t>sàng</a:t>
            </a:r>
            <a:r>
              <a:rPr lang="en-US" sz="4000" b="1" dirty="0"/>
              <a:t> </a:t>
            </a:r>
            <a:r>
              <a:rPr lang="en-US" sz="4000" b="1" dirty="0" err="1"/>
              <a:t>từ</a:t>
            </a:r>
            <a:r>
              <a:rPr lang="en-US" sz="4000" b="1" dirty="0"/>
              <a:t> </a:t>
            </a:r>
            <a:r>
              <a:rPr lang="en-US" sz="4000" b="1" dirty="0" err="1"/>
              <a:t>lúa</a:t>
            </a:r>
            <a:r>
              <a:rPr lang="en-US" sz="4000" b="1" dirty="0"/>
              <a:t> </a:t>
            </a:r>
            <a:r>
              <a:rPr lang="en-US" sz="4000" b="1" dirty="0" err="1"/>
              <a:t>thành</a:t>
            </a:r>
            <a:r>
              <a:rPr lang="en-US" sz="4000" b="1" dirty="0"/>
              <a:t> </a:t>
            </a:r>
            <a:r>
              <a:rPr lang="en-US" sz="4000" b="1" dirty="0" err="1"/>
              <a:t>gạo</a:t>
            </a:r>
            <a:r>
              <a:rPr lang="en-US" sz="4000" b="1" dirty="0"/>
              <a:t> </a:t>
            </a:r>
            <a:r>
              <a:rPr lang="en-US" sz="4000" b="1" dirty="0" err="1"/>
              <a:t>trắng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09800"/>
            <a:ext cx="3333115" cy="4549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76200"/>
            <a:ext cx="5412740" cy="342836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04800" y="457200"/>
            <a:ext cx="2971800" cy="144780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 flipH="1">
            <a:off x="495300" y="642620"/>
            <a:ext cx="25908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Đun nấu làm chín cơm</a:t>
            </a:r>
          </a:p>
        </p:txBody>
      </p:sp>
      <p:sp>
        <p:nvSpPr>
          <p:cNvPr id="6" name="Round Diagonal Corner Rectangle 5"/>
          <p:cNvSpPr/>
          <p:nvPr/>
        </p:nvSpPr>
        <p:spPr>
          <a:xfrm>
            <a:off x="3733800" y="3657600"/>
            <a:ext cx="5339080" cy="3001010"/>
          </a:xfrm>
          <a:prstGeom prst="round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3733800" y="4343400"/>
            <a:ext cx="53390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</a:rPr>
              <a:t>Nồi cơm được treo dưới những cành cây cong, tay cầm cần, tay cầm đuốc.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5260340" cy="29508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767070" y="76200"/>
            <a:ext cx="3032760" cy="32283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6324600" y="457200"/>
            <a:ext cx="247523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Thời</a:t>
            </a:r>
            <a:r>
              <a:rPr lang="en-US" sz="32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gian</a:t>
            </a:r>
            <a:r>
              <a:rPr lang="en-US" sz="32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: </a:t>
            </a:r>
          </a:p>
          <a:p>
            <a:pPr algn="l"/>
            <a:r>
              <a:rPr lang="en-US" sz="3200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Trong</a:t>
            </a:r>
            <a:r>
              <a:rPr lang="en-US" sz="32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khoảng</a:t>
            </a:r>
            <a:r>
              <a:rPr lang="en-US" sz="32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một</a:t>
            </a:r>
            <a:r>
              <a:rPr lang="en-US" sz="32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giờ</a:t>
            </a:r>
            <a:r>
              <a:rPr lang="en-US" sz="32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rưỡi</a:t>
            </a:r>
            <a:endParaRPr lang="en-US" sz="3200" b="1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967355"/>
            <a:ext cx="5196840" cy="389064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638800" y="3429000"/>
            <a:ext cx="3278505" cy="3228340"/>
          </a:xfrm>
          <a:prstGeom prst="ellipse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6096000" y="3962400"/>
            <a:ext cx="254889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Chất lượng: Gạo trắng, cơm dẻo, không cháy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4"/>
          <p:cNvGrpSpPr/>
          <p:nvPr/>
        </p:nvGrpSpPr>
        <p:grpSpPr>
          <a:xfrm>
            <a:off x="-52387" y="-39687"/>
            <a:ext cx="9220200" cy="6934200"/>
            <a:chOff x="0" y="0"/>
            <a:chExt cx="5760" cy="4320"/>
          </a:xfrm>
        </p:grpSpPr>
        <p:pic>
          <p:nvPicPr>
            <p:cNvPr id="7203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7204" name="Group 6"/>
            <p:cNvGrpSpPr/>
            <p:nvPr/>
          </p:nvGrpSpPr>
          <p:grpSpPr>
            <a:xfrm>
              <a:off x="94" y="3272"/>
              <a:ext cx="859" cy="952"/>
              <a:chOff x="2794" y="2160"/>
              <a:chExt cx="1154" cy="1279"/>
            </a:xfrm>
          </p:grpSpPr>
          <p:sp>
            <p:nvSpPr>
              <p:cNvPr id="7346" name="AutoShape 7"/>
              <p:cNvSpPr>
                <a:spLocks noChangeAspect="1" noTextEdit="1"/>
              </p:cNvSpPr>
              <p:nvPr/>
            </p:nvSpPr>
            <p:spPr>
              <a:xfrm>
                <a:off x="2832" y="2160"/>
                <a:ext cx="1116" cy="1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" name="Freeform 8"/>
              <p:cNvSpPr/>
              <p:nvPr/>
            </p:nvSpPr>
            <p:spPr>
              <a:xfrm>
                <a:off x="2912" y="2780"/>
                <a:ext cx="30" cy="30"/>
              </a:xfrm>
              <a:custGeom>
                <a:avLst/>
                <a:gdLst>
                  <a:gd name="txL" fmla="*/ 0 w 61"/>
                  <a:gd name="txT" fmla="*/ 0 h 60"/>
                  <a:gd name="txR" fmla="*/ 61 w 61"/>
                  <a:gd name="txB" fmla="*/ 60 h 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61" h="60">
                    <a:moveTo>
                      <a:pt x="31" y="60"/>
                    </a:moveTo>
                    <a:lnTo>
                      <a:pt x="18" y="57"/>
                    </a:lnTo>
                    <a:lnTo>
                      <a:pt x="9" y="50"/>
                    </a:lnTo>
                    <a:lnTo>
                      <a:pt x="2" y="41"/>
                    </a:lnTo>
                    <a:lnTo>
                      <a:pt x="0" y="30"/>
                    </a:lnTo>
                    <a:lnTo>
                      <a:pt x="2" y="18"/>
                    </a:lnTo>
                    <a:lnTo>
                      <a:pt x="9" y="8"/>
                    </a:lnTo>
                    <a:lnTo>
                      <a:pt x="18" y="2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8"/>
                    </a:lnTo>
                    <a:lnTo>
                      <a:pt x="58" y="18"/>
                    </a:lnTo>
                    <a:lnTo>
                      <a:pt x="61" y="30"/>
                    </a:lnTo>
                    <a:lnTo>
                      <a:pt x="58" y="41"/>
                    </a:lnTo>
                    <a:lnTo>
                      <a:pt x="52" y="50"/>
                    </a:lnTo>
                    <a:lnTo>
                      <a:pt x="42" y="57"/>
                    </a:lnTo>
                    <a:lnTo>
                      <a:pt x="31" y="6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" name="Freeform 9"/>
              <p:cNvSpPr/>
              <p:nvPr/>
            </p:nvSpPr>
            <p:spPr>
              <a:xfrm>
                <a:off x="2893" y="2680"/>
                <a:ext cx="67" cy="91"/>
              </a:xfrm>
              <a:custGeom>
                <a:avLst/>
                <a:gdLst>
                  <a:gd name="txL" fmla="*/ 0 w 132"/>
                  <a:gd name="txT" fmla="*/ 0 h 182"/>
                  <a:gd name="txR" fmla="*/ 132 w 132"/>
                  <a:gd name="txB" fmla="*/ 182 h 18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9" name="Freeform 10"/>
              <p:cNvSpPr/>
              <p:nvPr/>
            </p:nvSpPr>
            <p:spPr>
              <a:xfrm>
                <a:off x="2893" y="2680"/>
                <a:ext cx="67" cy="91"/>
              </a:xfrm>
              <a:custGeom>
                <a:avLst/>
                <a:gdLst>
                  <a:gd name="txL" fmla="*/ 0 w 132"/>
                  <a:gd name="txT" fmla="*/ 0 h 182"/>
                  <a:gd name="txR" fmla="*/ 132 w 132"/>
                  <a:gd name="txB" fmla="*/ 182 h 18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0" name="Freeform 11"/>
              <p:cNvSpPr/>
              <p:nvPr/>
            </p:nvSpPr>
            <p:spPr>
              <a:xfrm>
                <a:off x="2821" y="2718"/>
                <a:ext cx="89" cy="73"/>
              </a:xfrm>
              <a:custGeom>
                <a:avLst/>
                <a:gdLst>
                  <a:gd name="txL" fmla="*/ 0 w 177"/>
                  <a:gd name="txT" fmla="*/ 0 h 146"/>
                  <a:gd name="txR" fmla="*/ 177 w 177"/>
                  <a:gd name="txB" fmla="*/ 146 h 146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77" h="146">
                    <a:moveTo>
                      <a:pt x="163" y="144"/>
                    </a:moveTo>
                    <a:lnTo>
                      <a:pt x="177" y="118"/>
                    </a:lnTo>
                    <a:lnTo>
                      <a:pt x="172" y="110"/>
                    </a:lnTo>
                    <a:lnTo>
                      <a:pt x="161" y="89"/>
                    </a:lnTo>
                    <a:lnTo>
                      <a:pt x="144" y="62"/>
                    </a:lnTo>
                    <a:lnTo>
                      <a:pt x="122" y="33"/>
                    </a:lnTo>
                    <a:lnTo>
                      <a:pt x="95" y="11"/>
                    </a:lnTo>
                    <a:lnTo>
                      <a:pt x="69" y="0"/>
                    </a:lnTo>
                    <a:lnTo>
                      <a:pt x="40" y="7"/>
                    </a:lnTo>
                    <a:lnTo>
                      <a:pt x="14" y="38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4"/>
                    </a:lnTo>
                    <a:lnTo>
                      <a:pt x="8" y="106"/>
                    </a:lnTo>
                    <a:lnTo>
                      <a:pt x="17" y="117"/>
                    </a:lnTo>
                    <a:lnTo>
                      <a:pt x="30" y="126"/>
                    </a:lnTo>
                    <a:lnTo>
                      <a:pt x="46" y="132"/>
                    </a:lnTo>
                    <a:lnTo>
                      <a:pt x="62" y="138"/>
                    </a:lnTo>
                    <a:lnTo>
                      <a:pt x="79" y="141"/>
                    </a:lnTo>
                    <a:lnTo>
                      <a:pt x="98" y="143"/>
                    </a:lnTo>
                    <a:lnTo>
                      <a:pt x="115" y="144"/>
                    </a:lnTo>
                    <a:lnTo>
                      <a:pt x="130" y="146"/>
                    </a:lnTo>
                    <a:lnTo>
                      <a:pt x="144" y="146"/>
                    </a:lnTo>
                    <a:lnTo>
                      <a:pt x="154" y="144"/>
                    </a:lnTo>
                    <a:lnTo>
                      <a:pt x="161" y="144"/>
                    </a:lnTo>
                    <a:lnTo>
                      <a:pt x="163" y="14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1" name="Freeform 12"/>
              <p:cNvSpPr/>
              <p:nvPr/>
            </p:nvSpPr>
            <p:spPr>
              <a:xfrm>
                <a:off x="2821" y="2800"/>
                <a:ext cx="89" cy="71"/>
              </a:xfrm>
              <a:custGeom>
                <a:avLst/>
                <a:gdLst>
                  <a:gd name="txL" fmla="*/ 0 w 178"/>
                  <a:gd name="txT" fmla="*/ 0 h 143"/>
                  <a:gd name="txR" fmla="*/ 178 w 178"/>
                  <a:gd name="txB" fmla="*/ 143 h 14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78" h="143">
                    <a:moveTo>
                      <a:pt x="178" y="27"/>
                    </a:moveTo>
                    <a:lnTo>
                      <a:pt x="164" y="1"/>
                    </a:lnTo>
                    <a:lnTo>
                      <a:pt x="162" y="1"/>
                    </a:lnTo>
                    <a:lnTo>
                      <a:pt x="155" y="1"/>
                    </a:lnTo>
                    <a:lnTo>
                      <a:pt x="145" y="0"/>
                    </a:lnTo>
                    <a:lnTo>
                      <a:pt x="131" y="0"/>
                    </a:lnTo>
                    <a:lnTo>
                      <a:pt x="116" y="1"/>
                    </a:lnTo>
                    <a:lnTo>
                      <a:pt x="99" y="2"/>
                    </a:lnTo>
                    <a:lnTo>
                      <a:pt x="80" y="5"/>
                    </a:lnTo>
                    <a:lnTo>
                      <a:pt x="63" y="7"/>
                    </a:lnTo>
                    <a:lnTo>
                      <a:pt x="46" y="13"/>
                    </a:lnTo>
                    <a:lnTo>
                      <a:pt x="31" y="18"/>
                    </a:lnTo>
                    <a:lnTo>
                      <a:pt x="18" y="27"/>
                    </a:lnTo>
                    <a:lnTo>
                      <a:pt x="8" y="37"/>
                    </a:lnTo>
                    <a:lnTo>
                      <a:pt x="2" y="50"/>
                    </a:lnTo>
                    <a:lnTo>
                      <a:pt x="0" y="65"/>
                    </a:lnTo>
                    <a:lnTo>
                      <a:pt x="4" y="83"/>
                    </a:lnTo>
                    <a:lnTo>
                      <a:pt x="14" y="104"/>
                    </a:lnTo>
                    <a:lnTo>
                      <a:pt x="41" y="135"/>
                    </a:lnTo>
                    <a:lnTo>
                      <a:pt x="69" y="143"/>
                    </a:lnTo>
                    <a:lnTo>
                      <a:pt x="96" y="132"/>
                    </a:lnTo>
                    <a:lnTo>
                      <a:pt x="122" y="111"/>
                    </a:lnTo>
                    <a:lnTo>
                      <a:pt x="145" y="83"/>
                    </a:lnTo>
                    <a:lnTo>
                      <a:pt x="162" y="55"/>
                    </a:lnTo>
                    <a:lnTo>
                      <a:pt x="174" y="35"/>
                    </a:lnTo>
                    <a:lnTo>
                      <a:pt x="178" y="2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2" name="Freeform 13"/>
              <p:cNvSpPr/>
              <p:nvPr/>
            </p:nvSpPr>
            <p:spPr>
              <a:xfrm>
                <a:off x="2894" y="2818"/>
                <a:ext cx="66" cy="90"/>
              </a:xfrm>
              <a:custGeom>
                <a:avLst/>
                <a:gdLst>
                  <a:gd name="txL" fmla="*/ 0 w 132"/>
                  <a:gd name="txT" fmla="*/ 0 h 181"/>
                  <a:gd name="txR" fmla="*/ 132 w 132"/>
                  <a:gd name="txB" fmla="*/ 181 h 181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32" h="181">
                    <a:moveTo>
                      <a:pt x="82" y="0"/>
                    </a:moveTo>
                    <a:lnTo>
                      <a:pt x="52" y="0"/>
                    </a:lnTo>
                    <a:lnTo>
                      <a:pt x="47" y="8"/>
                    </a:lnTo>
                    <a:lnTo>
                      <a:pt x="35" y="29"/>
                    </a:lnTo>
                    <a:lnTo>
                      <a:pt x="20" y="57"/>
                    </a:lnTo>
                    <a:lnTo>
                      <a:pt x="7" y="90"/>
                    </a:lnTo>
                    <a:lnTo>
                      <a:pt x="0" y="123"/>
                    </a:lnTo>
                    <a:lnTo>
                      <a:pt x="5" y="152"/>
                    </a:lnTo>
                    <a:lnTo>
                      <a:pt x="24" y="172"/>
                    </a:lnTo>
                    <a:lnTo>
                      <a:pt x="64" y="181"/>
                    </a:lnTo>
                    <a:lnTo>
                      <a:pt x="106" y="172"/>
                    </a:lnTo>
                    <a:lnTo>
                      <a:pt x="127" y="152"/>
                    </a:lnTo>
                    <a:lnTo>
                      <a:pt x="132" y="123"/>
                    </a:lnTo>
                    <a:lnTo>
                      <a:pt x="127" y="90"/>
                    </a:lnTo>
                    <a:lnTo>
                      <a:pt x="114" y="57"/>
                    </a:lnTo>
                    <a:lnTo>
                      <a:pt x="99" y="29"/>
                    </a:lnTo>
                    <a:lnTo>
                      <a:pt x="86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3" name="Freeform 14"/>
              <p:cNvSpPr/>
              <p:nvPr/>
            </p:nvSpPr>
            <p:spPr>
              <a:xfrm>
                <a:off x="2944" y="2799"/>
                <a:ext cx="88" cy="72"/>
              </a:xfrm>
              <a:custGeom>
                <a:avLst/>
                <a:gdLst>
                  <a:gd name="txL" fmla="*/ 0 w 177"/>
                  <a:gd name="txT" fmla="*/ 0 h 144"/>
                  <a:gd name="txR" fmla="*/ 177 w 177"/>
                  <a:gd name="txB" fmla="*/ 144 h 144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77" h="144">
                    <a:moveTo>
                      <a:pt x="15" y="1"/>
                    </a:moveTo>
                    <a:lnTo>
                      <a:pt x="0" y="26"/>
                    </a:lnTo>
                    <a:lnTo>
                      <a:pt x="5" y="34"/>
                    </a:lnTo>
                    <a:lnTo>
                      <a:pt x="16" y="55"/>
                    </a:lnTo>
                    <a:lnTo>
                      <a:pt x="33" y="83"/>
                    </a:lnTo>
                    <a:lnTo>
                      <a:pt x="56" y="110"/>
                    </a:lnTo>
                    <a:lnTo>
                      <a:pt x="82" y="132"/>
                    </a:lnTo>
                    <a:lnTo>
                      <a:pt x="109" y="144"/>
                    </a:lnTo>
                    <a:lnTo>
                      <a:pt x="137" y="137"/>
                    </a:lnTo>
                    <a:lnTo>
                      <a:pt x="164" y="106"/>
                    </a:lnTo>
                    <a:lnTo>
                      <a:pt x="174" y="85"/>
                    </a:lnTo>
                    <a:lnTo>
                      <a:pt x="177" y="67"/>
                    </a:lnTo>
                    <a:lnTo>
                      <a:pt x="176" y="50"/>
                    </a:lnTo>
                    <a:lnTo>
                      <a:pt x="170" y="38"/>
                    </a:lnTo>
                    <a:lnTo>
                      <a:pt x="161" y="27"/>
                    </a:lnTo>
                    <a:lnTo>
                      <a:pt x="147" y="19"/>
                    </a:lnTo>
                    <a:lnTo>
                      <a:pt x="132" y="12"/>
                    </a:lnTo>
                    <a:lnTo>
                      <a:pt x="116" y="8"/>
                    </a:lnTo>
                    <a:lnTo>
                      <a:pt x="98" y="4"/>
                    </a:lnTo>
                    <a:lnTo>
                      <a:pt x="81" y="2"/>
                    </a:lnTo>
                    <a:lnTo>
                      <a:pt x="63" y="1"/>
                    </a:lnTo>
                    <a:lnTo>
                      <a:pt x="48" y="0"/>
                    </a:lnTo>
                    <a:lnTo>
                      <a:pt x="35" y="0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4" name="Freeform 15"/>
              <p:cNvSpPr/>
              <p:nvPr/>
            </p:nvSpPr>
            <p:spPr>
              <a:xfrm>
                <a:off x="2943" y="2718"/>
                <a:ext cx="90" cy="72"/>
              </a:xfrm>
              <a:custGeom>
                <a:avLst/>
                <a:gdLst>
                  <a:gd name="txL" fmla="*/ 0 w 180"/>
                  <a:gd name="txT" fmla="*/ 0 h 143"/>
                  <a:gd name="txR" fmla="*/ 180 w 180"/>
                  <a:gd name="txB" fmla="*/ 143 h 143"/>
                </a:gdLst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80" h="143">
                    <a:moveTo>
                      <a:pt x="0" y="116"/>
                    </a:moveTo>
                    <a:lnTo>
                      <a:pt x="15" y="142"/>
                    </a:lnTo>
                    <a:lnTo>
                      <a:pt x="17" y="142"/>
                    </a:lnTo>
                    <a:lnTo>
                      <a:pt x="24" y="142"/>
                    </a:lnTo>
                    <a:lnTo>
                      <a:pt x="34" y="143"/>
                    </a:lnTo>
                    <a:lnTo>
                      <a:pt x="48" y="143"/>
                    </a:lnTo>
                    <a:lnTo>
                      <a:pt x="63" y="142"/>
                    </a:lnTo>
                    <a:lnTo>
                      <a:pt x="80" y="141"/>
                    </a:lnTo>
                    <a:lnTo>
                      <a:pt x="99" y="139"/>
                    </a:lnTo>
                    <a:lnTo>
                      <a:pt x="116" y="135"/>
                    </a:lnTo>
                    <a:lnTo>
                      <a:pt x="133" y="131"/>
                    </a:lnTo>
                    <a:lnTo>
                      <a:pt x="148" y="125"/>
                    </a:lnTo>
                    <a:lnTo>
                      <a:pt x="161" y="117"/>
                    </a:lnTo>
                    <a:lnTo>
                      <a:pt x="171" y="106"/>
                    </a:lnTo>
                    <a:lnTo>
                      <a:pt x="177" y="94"/>
                    </a:lnTo>
                    <a:lnTo>
                      <a:pt x="180" y="79"/>
                    </a:lnTo>
                    <a:lnTo>
                      <a:pt x="175" y="60"/>
                    </a:lnTo>
                    <a:lnTo>
                      <a:pt x="166" y="40"/>
                    </a:lnTo>
                    <a:lnTo>
                      <a:pt x="138" y="7"/>
                    </a:lnTo>
                    <a:lnTo>
                      <a:pt x="109" y="0"/>
                    </a:lnTo>
                    <a:lnTo>
                      <a:pt x="82" y="10"/>
                    </a:lnTo>
                    <a:lnTo>
                      <a:pt x="56" y="32"/>
                    </a:lnTo>
                    <a:lnTo>
                      <a:pt x="33" y="59"/>
                    </a:lnTo>
                    <a:lnTo>
                      <a:pt x="16" y="87"/>
                    </a:lnTo>
                    <a:lnTo>
                      <a:pt x="4" y="108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5" name="Freeform 16"/>
              <p:cNvSpPr/>
              <p:nvPr/>
            </p:nvSpPr>
            <p:spPr>
              <a:xfrm>
                <a:off x="3116" y="2261"/>
                <a:ext cx="12" cy="12"/>
              </a:xfrm>
              <a:custGeom>
                <a:avLst/>
                <a:gdLst>
                  <a:gd name="txL" fmla="*/ 0 w 24"/>
                  <a:gd name="txT" fmla="*/ 0 h 24"/>
                  <a:gd name="txR" fmla="*/ 24 w 24"/>
                  <a:gd name="txB" fmla="*/ 24 h 24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4" h="24">
                    <a:moveTo>
                      <a:pt x="12" y="24"/>
                    </a:moveTo>
                    <a:lnTo>
                      <a:pt x="8" y="23"/>
                    </a:lnTo>
                    <a:lnTo>
                      <a:pt x="3" y="21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1"/>
                    </a:lnTo>
                    <a:lnTo>
                      <a:pt x="17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6" name="Freeform 17"/>
              <p:cNvSpPr/>
              <p:nvPr/>
            </p:nvSpPr>
            <p:spPr>
              <a:xfrm>
                <a:off x="3109" y="2221"/>
                <a:ext cx="26" cy="37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7" name="Freeform 18"/>
              <p:cNvSpPr/>
              <p:nvPr/>
            </p:nvSpPr>
            <p:spPr>
              <a:xfrm>
                <a:off x="3109" y="2221"/>
                <a:ext cx="26" cy="37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8" name="Freeform 19"/>
              <p:cNvSpPr/>
              <p:nvPr/>
            </p:nvSpPr>
            <p:spPr>
              <a:xfrm>
                <a:off x="3080" y="2236"/>
                <a:ext cx="36" cy="29"/>
              </a:xfrm>
              <a:custGeom>
                <a:avLst/>
                <a:gdLst>
                  <a:gd name="txL" fmla="*/ 0 w 71"/>
                  <a:gd name="txT" fmla="*/ 0 h 58"/>
                  <a:gd name="txR" fmla="*/ 71 w 71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1" h="58">
                    <a:moveTo>
                      <a:pt x="66" y="58"/>
                    </a:moveTo>
                    <a:lnTo>
                      <a:pt x="71" y="48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5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7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11" y="51"/>
                    </a:lnTo>
                    <a:lnTo>
                      <a:pt x="25" y="56"/>
                    </a:lnTo>
                    <a:lnTo>
                      <a:pt x="39" y="58"/>
                    </a:lnTo>
                    <a:lnTo>
                      <a:pt x="52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9" name="Freeform 20"/>
              <p:cNvSpPr/>
              <p:nvPr/>
            </p:nvSpPr>
            <p:spPr>
              <a:xfrm>
                <a:off x="3080" y="2269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7">
                    <a:moveTo>
                      <a:pt x="71" y="10"/>
                    </a:moveTo>
                    <a:lnTo>
                      <a:pt x="66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9" y="0"/>
                    </a:lnTo>
                    <a:lnTo>
                      <a:pt x="25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2"/>
                    </a:lnTo>
                    <a:lnTo>
                      <a:pt x="16" y="54"/>
                    </a:lnTo>
                    <a:lnTo>
                      <a:pt x="28" y="57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8" y="33"/>
                    </a:lnTo>
                    <a:lnTo>
                      <a:pt x="64" y="22"/>
                    </a:lnTo>
                    <a:lnTo>
                      <a:pt x="70" y="14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0" name="Freeform 21"/>
              <p:cNvSpPr/>
              <p:nvPr/>
            </p:nvSpPr>
            <p:spPr>
              <a:xfrm>
                <a:off x="3109" y="2277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32" y="0"/>
                    </a:moveTo>
                    <a:lnTo>
                      <a:pt x="20" y="0"/>
                    </a:lnTo>
                    <a:lnTo>
                      <a:pt x="18" y="4"/>
                    </a:lnTo>
                    <a:lnTo>
                      <a:pt x="14" y="12"/>
                    </a:lnTo>
                    <a:lnTo>
                      <a:pt x="8" y="23"/>
                    </a:lnTo>
                    <a:lnTo>
                      <a:pt x="2" y="36"/>
                    </a:lnTo>
                    <a:lnTo>
                      <a:pt x="0" y="50"/>
                    </a:lnTo>
                    <a:lnTo>
                      <a:pt x="1" y="61"/>
                    </a:lnTo>
                    <a:lnTo>
                      <a:pt x="9" y="69"/>
                    </a:lnTo>
                    <a:lnTo>
                      <a:pt x="25" y="73"/>
                    </a:lnTo>
                    <a:lnTo>
                      <a:pt x="41" y="69"/>
                    </a:lnTo>
                    <a:lnTo>
                      <a:pt x="50" y="61"/>
                    </a:lnTo>
                    <a:lnTo>
                      <a:pt x="52" y="50"/>
                    </a:lnTo>
                    <a:lnTo>
                      <a:pt x="49" y="36"/>
                    </a:lnTo>
                    <a:lnTo>
                      <a:pt x="45" y="23"/>
                    </a:lnTo>
                    <a:lnTo>
                      <a:pt x="39" y="12"/>
                    </a:lnTo>
                    <a:lnTo>
                      <a:pt x="34" y="4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1" name="Freeform 22"/>
              <p:cNvSpPr/>
              <p:nvPr/>
            </p:nvSpPr>
            <p:spPr>
              <a:xfrm>
                <a:off x="3129" y="2269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7"/>
                    </a:lnTo>
                    <a:lnTo>
                      <a:pt x="55" y="54"/>
                    </a:lnTo>
                    <a:lnTo>
                      <a:pt x="66" y="42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2" name="Freeform 23"/>
              <p:cNvSpPr/>
              <p:nvPr/>
            </p:nvSpPr>
            <p:spPr>
              <a:xfrm>
                <a:off x="3129" y="2236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1" h="57">
                    <a:moveTo>
                      <a:pt x="0" y="47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6" y="55"/>
                    </a:lnTo>
                    <a:lnTo>
                      <a:pt x="59" y="50"/>
                    </a:lnTo>
                    <a:lnTo>
                      <a:pt x="68" y="43"/>
                    </a:lnTo>
                    <a:lnTo>
                      <a:pt x="71" y="32"/>
                    </a:lnTo>
                    <a:lnTo>
                      <a:pt x="66" y="17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2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3" name="Freeform 24"/>
              <p:cNvSpPr/>
              <p:nvPr/>
            </p:nvSpPr>
            <p:spPr>
              <a:xfrm>
                <a:off x="3830" y="3106"/>
                <a:ext cx="12" cy="12"/>
              </a:xfrm>
              <a:custGeom>
                <a:avLst/>
                <a:gdLst>
                  <a:gd name="txL" fmla="*/ 0 w 24"/>
                  <a:gd name="txT" fmla="*/ 0 h 24"/>
                  <a:gd name="txR" fmla="*/ 24 w 24"/>
                  <a:gd name="txB" fmla="*/ 24 h 24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4" h="24">
                    <a:moveTo>
                      <a:pt x="11" y="24"/>
                    </a:moveTo>
                    <a:lnTo>
                      <a:pt x="7" y="23"/>
                    </a:lnTo>
                    <a:lnTo>
                      <a:pt x="3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4" name="Freeform 25"/>
              <p:cNvSpPr/>
              <p:nvPr/>
            </p:nvSpPr>
            <p:spPr>
              <a:xfrm>
                <a:off x="3823" y="3066"/>
                <a:ext cx="26" cy="36"/>
              </a:xfrm>
              <a:custGeom>
                <a:avLst/>
                <a:gdLst>
                  <a:gd name="txL" fmla="*/ 0 w 53"/>
                  <a:gd name="txT" fmla="*/ 0 h 73"/>
                  <a:gd name="txR" fmla="*/ 53 w 53"/>
                  <a:gd name="txB" fmla="*/ 73 h 7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5" name="Freeform 26"/>
              <p:cNvSpPr/>
              <p:nvPr/>
            </p:nvSpPr>
            <p:spPr>
              <a:xfrm>
                <a:off x="3823" y="3066"/>
                <a:ext cx="26" cy="36"/>
              </a:xfrm>
              <a:custGeom>
                <a:avLst/>
                <a:gdLst>
                  <a:gd name="txL" fmla="*/ 0 w 53"/>
                  <a:gd name="txT" fmla="*/ 0 h 73"/>
                  <a:gd name="txR" fmla="*/ 53 w 53"/>
                  <a:gd name="txB" fmla="*/ 73 h 7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6" name="Freeform 27"/>
              <p:cNvSpPr/>
              <p:nvPr/>
            </p:nvSpPr>
            <p:spPr>
              <a:xfrm>
                <a:off x="3793" y="3081"/>
                <a:ext cx="36" cy="29"/>
              </a:xfrm>
              <a:custGeom>
                <a:avLst/>
                <a:gdLst>
                  <a:gd name="txL" fmla="*/ 0 w 71"/>
                  <a:gd name="txT" fmla="*/ 0 h 58"/>
                  <a:gd name="txR" fmla="*/ 71 w 71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1" h="58">
                    <a:moveTo>
                      <a:pt x="66" y="58"/>
                    </a:moveTo>
                    <a:lnTo>
                      <a:pt x="71" y="47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4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6"/>
                    </a:lnTo>
                    <a:lnTo>
                      <a:pt x="0" y="32"/>
                    </a:lnTo>
                    <a:lnTo>
                      <a:pt x="3" y="43"/>
                    </a:lnTo>
                    <a:lnTo>
                      <a:pt x="13" y="51"/>
                    </a:lnTo>
                    <a:lnTo>
                      <a:pt x="25" y="55"/>
                    </a:lnTo>
                    <a:lnTo>
                      <a:pt x="39" y="58"/>
                    </a:lnTo>
                    <a:lnTo>
                      <a:pt x="53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7" name="Freeform 28"/>
              <p:cNvSpPr/>
              <p:nvPr/>
            </p:nvSpPr>
            <p:spPr>
              <a:xfrm>
                <a:off x="3793" y="3114"/>
                <a:ext cx="37" cy="28"/>
              </a:xfrm>
              <a:custGeom>
                <a:avLst/>
                <a:gdLst>
                  <a:gd name="txL" fmla="*/ 0 w 72"/>
                  <a:gd name="txT" fmla="*/ 0 h 56"/>
                  <a:gd name="txR" fmla="*/ 72 w 72"/>
                  <a:gd name="txB" fmla="*/ 56 h 56"/>
                </a:gdLst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2" h="56">
                    <a:moveTo>
                      <a:pt x="72" y="10"/>
                    </a:moveTo>
                    <a:lnTo>
                      <a:pt x="67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1"/>
                    </a:lnTo>
                    <a:lnTo>
                      <a:pt x="17" y="54"/>
                    </a:lnTo>
                    <a:lnTo>
                      <a:pt x="29" y="56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9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8" name="Freeform 29"/>
              <p:cNvSpPr/>
              <p:nvPr/>
            </p:nvSpPr>
            <p:spPr>
              <a:xfrm>
                <a:off x="3823" y="3121"/>
                <a:ext cx="26" cy="37"/>
              </a:xfrm>
              <a:custGeom>
                <a:avLst/>
                <a:gdLst>
                  <a:gd name="txL" fmla="*/ 0 w 53"/>
                  <a:gd name="txT" fmla="*/ 0 h 72"/>
                  <a:gd name="txR" fmla="*/ 53 w 53"/>
                  <a:gd name="txB" fmla="*/ 72 h 72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2">
                    <a:moveTo>
                      <a:pt x="33" y="0"/>
                    </a:moveTo>
                    <a:lnTo>
                      <a:pt x="20" y="0"/>
                    </a:lnTo>
                    <a:lnTo>
                      <a:pt x="18" y="3"/>
                    </a:lnTo>
                    <a:lnTo>
                      <a:pt x="13" y="11"/>
                    </a:lnTo>
                    <a:lnTo>
                      <a:pt x="8" y="23"/>
                    </a:lnTo>
                    <a:lnTo>
                      <a:pt x="3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6" y="72"/>
                    </a:lnTo>
                    <a:lnTo>
                      <a:pt x="42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0" y="35"/>
                    </a:lnTo>
                    <a:lnTo>
                      <a:pt x="46" y="23"/>
                    </a:lnTo>
                    <a:lnTo>
                      <a:pt x="40" y="11"/>
                    </a:lnTo>
                    <a:lnTo>
                      <a:pt x="35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9" name="Freeform 30"/>
              <p:cNvSpPr/>
              <p:nvPr/>
            </p:nvSpPr>
            <p:spPr>
              <a:xfrm>
                <a:off x="3843" y="3114"/>
                <a:ext cx="36" cy="28"/>
              </a:xfrm>
              <a:custGeom>
                <a:avLst/>
                <a:gdLst>
                  <a:gd name="txL" fmla="*/ 0 w 71"/>
                  <a:gd name="txT" fmla="*/ 0 h 56"/>
                  <a:gd name="txR" fmla="*/ 71 w 71"/>
                  <a:gd name="txB" fmla="*/ 56 h 56"/>
                </a:gdLst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6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6"/>
                    </a:lnTo>
                    <a:lnTo>
                      <a:pt x="55" y="54"/>
                    </a:lnTo>
                    <a:lnTo>
                      <a:pt x="66" y="41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59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0" name="Freeform 31"/>
              <p:cNvSpPr/>
              <p:nvPr/>
            </p:nvSpPr>
            <p:spPr>
              <a:xfrm>
                <a:off x="3842" y="3081"/>
                <a:ext cx="37" cy="28"/>
              </a:xfrm>
              <a:custGeom>
                <a:avLst/>
                <a:gdLst>
                  <a:gd name="txL" fmla="*/ 0 w 72"/>
                  <a:gd name="txT" fmla="*/ 0 h 57"/>
                  <a:gd name="txR" fmla="*/ 72 w 72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7">
                    <a:moveTo>
                      <a:pt x="0" y="46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7" y="54"/>
                    </a:lnTo>
                    <a:lnTo>
                      <a:pt x="60" y="50"/>
                    </a:lnTo>
                    <a:lnTo>
                      <a:pt x="69" y="43"/>
                    </a:lnTo>
                    <a:lnTo>
                      <a:pt x="72" y="31"/>
                    </a:lnTo>
                    <a:lnTo>
                      <a:pt x="67" y="16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3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1" name="Freeform 32"/>
              <p:cNvSpPr/>
              <p:nvPr/>
            </p:nvSpPr>
            <p:spPr>
              <a:xfrm>
                <a:off x="3134" y="3087"/>
                <a:ext cx="11" cy="12"/>
              </a:xfrm>
              <a:custGeom>
                <a:avLst/>
                <a:gdLst>
                  <a:gd name="txL" fmla="*/ 0 w 23"/>
                  <a:gd name="txT" fmla="*/ 0 h 24"/>
                  <a:gd name="txR" fmla="*/ 23 w 23"/>
                  <a:gd name="txB" fmla="*/ 24 h 24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3" h="24">
                    <a:moveTo>
                      <a:pt x="12" y="24"/>
                    </a:moveTo>
                    <a:lnTo>
                      <a:pt x="7" y="23"/>
                    </a:lnTo>
                    <a:lnTo>
                      <a:pt x="4" y="20"/>
                    </a:lnTo>
                    <a:lnTo>
                      <a:pt x="1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2" y="8"/>
                    </a:lnTo>
                    <a:lnTo>
                      <a:pt x="23" y="12"/>
                    </a:lnTo>
                    <a:lnTo>
                      <a:pt x="22" y="17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2" name="Freeform 33"/>
              <p:cNvSpPr/>
              <p:nvPr/>
            </p:nvSpPr>
            <p:spPr>
              <a:xfrm>
                <a:off x="3126" y="3048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3" name="Freeform 34"/>
              <p:cNvSpPr/>
              <p:nvPr/>
            </p:nvSpPr>
            <p:spPr>
              <a:xfrm>
                <a:off x="3126" y="3048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4" name="Freeform 35"/>
              <p:cNvSpPr/>
              <p:nvPr/>
            </p:nvSpPr>
            <p:spPr>
              <a:xfrm>
                <a:off x="3097" y="3063"/>
                <a:ext cx="35" cy="28"/>
              </a:xfrm>
              <a:custGeom>
                <a:avLst/>
                <a:gdLst>
                  <a:gd name="txL" fmla="*/ 0 w 72"/>
                  <a:gd name="txT" fmla="*/ 0 h 58"/>
                  <a:gd name="txR" fmla="*/ 72 w 72"/>
                  <a:gd name="txB" fmla="*/ 58 h 58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8">
                    <a:moveTo>
                      <a:pt x="66" y="58"/>
                    </a:moveTo>
                    <a:lnTo>
                      <a:pt x="72" y="47"/>
                    </a:lnTo>
                    <a:lnTo>
                      <a:pt x="71" y="44"/>
                    </a:lnTo>
                    <a:lnTo>
                      <a:pt x="65" y="36"/>
                    </a:lnTo>
                    <a:lnTo>
                      <a:pt x="58" y="24"/>
                    </a:lnTo>
                    <a:lnTo>
                      <a:pt x="50" y="14"/>
                    </a:lnTo>
                    <a:lnTo>
                      <a:pt x="40" y="5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6" y="15"/>
                    </a:lnTo>
                    <a:lnTo>
                      <a:pt x="0" y="31"/>
                    </a:lnTo>
                    <a:lnTo>
                      <a:pt x="4" y="43"/>
                    </a:lnTo>
                    <a:lnTo>
                      <a:pt x="12" y="51"/>
                    </a:lnTo>
                    <a:lnTo>
                      <a:pt x="26" y="56"/>
                    </a:lnTo>
                    <a:lnTo>
                      <a:pt x="40" y="58"/>
                    </a:lnTo>
                    <a:lnTo>
                      <a:pt x="52" y="58"/>
                    </a:lnTo>
                    <a:lnTo>
                      <a:pt x="63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5" name="Freeform 36"/>
              <p:cNvSpPr/>
              <p:nvPr/>
            </p:nvSpPr>
            <p:spPr>
              <a:xfrm>
                <a:off x="3097" y="3095"/>
                <a:ext cx="35" cy="29"/>
              </a:xfrm>
              <a:custGeom>
                <a:avLst/>
                <a:gdLst>
                  <a:gd name="txL" fmla="*/ 0 w 72"/>
                  <a:gd name="txT" fmla="*/ 0 h 56"/>
                  <a:gd name="txR" fmla="*/ 72 w 72"/>
                  <a:gd name="txB" fmla="*/ 56 h 56"/>
                </a:gdLst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72" h="56">
                    <a:moveTo>
                      <a:pt x="72" y="10"/>
                    </a:moveTo>
                    <a:lnTo>
                      <a:pt x="66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6" y="40"/>
                    </a:lnTo>
                    <a:lnTo>
                      <a:pt x="16" y="53"/>
                    </a:lnTo>
                    <a:lnTo>
                      <a:pt x="28" y="56"/>
                    </a:lnTo>
                    <a:lnTo>
                      <a:pt x="40" y="53"/>
                    </a:lnTo>
                    <a:lnTo>
                      <a:pt x="50" y="44"/>
                    </a:lnTo>
                    <a:lnTo>
                      <a:pt x="58" y="33"/>
                    </a:lnTo>
                    <a:lnTo>
                      <a:pt x="65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6" name="Freeform 37"/>
              <p:cNvSpPr/>
              <p:nvPr/>
            </p:nvSpPr>
            <p:spPr>
              <a:xfrm>
                <a:off x="3126" y="3102"/>
                <a:ext cx="27" cy="37"/>
              </a:xfrm>
              <a:custGeom>
                <a:avLst/>
                <a:gdLst>
                  <a:gd name="txL" fmla="*/ 0 w 53"/>
                  <a:gd name="txT" fmla="*/ 0 h 72"/>
                  <a:gd name="txR" fmla="*/ 53 w 53"/>
                  <a:gd name="txB" fmla="*/ 72 h 72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53" h="72">
                    <a:moveTo>
                      <a:pt x="32" y="0"/>
                    </a:moveTo>
                    <a:lnTo>
                      <a:pt x="21" y="0"/>
                    </a:lnTo>
                    <a:lnTo>
                      <a:pt x="19" y="3"/>
                    </a:lnTo>
                    <a:lnTo>
                      <a:pt x="14" y="11"/>
                    </a:lnTo>
                    <a:lnTo>
                      <a:pt x="8" y="23"/>
                    </a:lnTo>
                    <a:lnTo>
                      <a:pt x="2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7" y="72"/>
                    </a:lnTo>
                    <a:lnTo>
                      <a:pt x="43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1" y="35"/>
                    </a:lnTo>
                    <a:lnTo>
                      <a:pt x="45" y="23"/>
                    </a:lnTo>
                    <a:lnTo>
                      <a:pt x="39" y="11"/>
                    </a:lnTo>
                    <a:lnTo>
                      <a:pt x="35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7" name="Freeform 38"/>
              <p:cNvSpPr/>
              <p:nvPr/>
            </p:nvSpPr>
            <p:spPr>
              <a:xfrm>
                <a:off x="3146" y="3095"/>
                <a:ext cx="35" cy="29"/>
              </a:xfrm>
              <a:custGeom>
                <a:avLst/>
                <a:gdLst>
                  <a:gd name="txL" fmla="*/ 0 w 72"/>
                  <a:gd name="txT" fmla="*/ 0 h 57"/>
                  <a:gd name="txR" fmla="*/ 72 w 72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3"/>
                    </a:lnTo>
                    <a:lnTo>
                      <a:pt x="33" y="53"/>
                    </a:lnTo>
                    <a:lnTo>
                      <a:pt x="44" y="57"/>
                    </a:lnTo>
                    <a:lnTo>
                      <a:pt x="56" y="55"/>
                    </a:lnTo>
                    <a:lnTo>
                      <a:pt x="66" y="42"/>
                    </a:lnTo>
                    <a:lnTo>
                      <a:pt x="72" y="26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8" name="Freeform 39"/>
              <p:cNvSpPr/>
              <p:nvPr/>
            </p:nvSpPr>
            <p:spPr>
              <a:xfrm>
                <a:off x="3146" y="3062"/>
                <a:ext cx="35" cy="29"/>
              </a:xfrm>
              <a:custGeom>
                <a:avLst/>
                <a:gdLst>
                  <a:gd name="txL" fmla="*/ 0 w 72"/>
                  <a:gd name="txT" fmla="*/ 0 h 58"/>
                  <a:gd name="txR" fmla="*/ 72 w 72"/>
                  <a:gd name="txB" fmla="*/ 58 h 5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72" h="58">
                    <a:moveTo>
                      <a:pt x="0" y="47"/>
                    </a:moveTo>
                    <a:lnTo>
                      <a:pt x="6" y="58"/>
                    </a:lnTo>
                    <a:lnTo>
                      <a:pt x="9" y="58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46" y="55"/>
                    </a:lnTo>
                    <a:lnTo>
                      <a:pt x="59" y="51"/>
                    </a:lnTo>
                    <a:lnTo>
                      <a:pt x="68" y="43"/>
                    </a:lnTo>
                    <a:lnTo>
                      <a:pt x="72" y="32"/>
                    </a:lnTo>
                    <a:lnTo>
                      <a:pt x="66" y="16"/>
                    </a:lnTo>
                    <a:lnTo>
                      <a:pt x="56" y="4"/>
                    </a:lnTo>
                    <a:lnTo>
                      <a:pt x="44" y="0"/>
                    </a:lnTo>
                    <a:lnTo>
                      <a:pt x="33" y="5"/>
                    </a:lnTo>
                    <a:lnTo>
                      <a:pt x="23" y="14"/>
                    </a:lnTo>
                    <a:lnTo>
                      <a:pt x="14" y="24"/>
                    </a:lnTo>
                    <a:lnTo>
                      <a:pt x="7" y="36"/>
                    </a:lnTo>
                    <a:lnTo>
                      <a:pt x="1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9" name="Freeform 40"/>
              <p:cNvSpPr/>
              <p:nvPr/>
            </p:nvSpPr>
            <p:spPr>
              <a:xfrm>
                <a:off x="2933" y="2482"/>
                <a:ext cx="72" cy="84"/>
              </a:xfrm>
              <a:custGeom>
                <a:avLst/>
                <a:gdLst>
                  <a:gd name="txL" fmla="*/ 0 w 144"/>
                  <a:gd name="txT" fmla="*/ 0 h 167"/>
                  <a:gd name="txR" fmla="*/ 144 w 144"/>
                  <a:gd name="txB" fmla="*/ 167 h 167"/>
                </a:gdLst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144" h="167">
                    <a:moveTo>
                      <a:pt x="144" y="0"/>
                    </a:moveTo>
                    <a:lnTo>
                      <a:pt x="143" y="28"/>
                    </a:lnTo>
                    <a:lnTo>
                      <a:pt x="138" y="57"/>
                    </a:lnTo>
                    <a:lnTo>
                      <a:pt x="129" y="84"/>
                    </a:lnTo>
                    <a:lnTo>
                      <a:pt x="116" y="111"/>
                    </a:lnTo>
                    <a:lnTo>
                      <a:pt x="100" y="135"/>
                    </a:lnTo>
                    <a:lnTo>
                      <a:pt x="82" y="152"/>
                    </a:lnTo>
                    <a:lnTo>
                      <a:pt x="60" y="164"/>
                    </a:lnTo>
                    <a:lnTo>
                      <a:pt x="36" y="167"/>
                    </a:lnTo>
                    <a:lnTo>
                      <a:pt x="16" y="163"/>
                    </a:lnTo>
                    <a:lnTo>
                      <a:pt x="5" y="152"/>
                    </a:lnTo>
                    <a:lnTo>
                      <a:pt x="0" y="140"/>
                    </a:lnTo>
                    <a:lnTo>
                      <a:pt x="2" y="123"/>
                    </a:lnTo>
                    <a:lnTo>
                      <a:pt x="12" y="109"/>
                    </a:lnTo>
                    <a:lnTo>
                      <a:pt x="24" y="96"/>
                    </a:lnTo>
                    <a:lnTo>
                      <a:pt x="42" y="85"/>
                    </a:lnTo>
                    <a:lnTo>
                      <a:pt x="62" y="82"/>
                    </a:lnTo>
                    <a:lnTo>
                      <a:pt x="80" y="79"/>
                    </a:lnTo>
                    <a:lnTo>
                      <a:pt x="95" y="69"/>
                    </a:lnTo>
                    <a:lnTo>
                      <a:pt x="108" y="57"/>
                    </a:lnTo>
                    <a:lnTo>
                      <a:pt x="121" y="41"/>
                    </a:lnTo>
                    <a:lnTo>
                      <a:pt x="130" y="26"/>
                    </a:lnTo>
                    <a:lnTo>
                      <a:pt x="138" y="13"/>
                    </a:lnTo>
                    <a:lnTo>
                      <a:pt x="143" y="4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0" name="Freeform 41"/>
              <p:cNvSpPr/>
              <p:nvPr/>
            </p:nvSpPr>
            <p:spPr>
              <a:xfrm>
                <a:off x="2898" y="2478"/>
                <a:ext cx="102" cy="40"/>
              </a:xfrm>
              <a:custGeom>
                <a:avLst/>
                <a:gdLst>
                  <a:gd name="txL" fmla="*/ 0 w 204"/>
                  <a:gd name="txT" fmla="*/ 0 h 82"/>
                  <a:gd name="txR" fmla="*/ 204 w 204"/>
                  <a:gd name="txB" fmla="*/ 82 h 82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04" h="82">
                    <a:moveTo>
                      <a:pt x="204" y="0"/>
                    </a:moveTo>
                    <a:lnTo>
                      <a:pt x="196" y="10"/>
                    </a:lnTo>
                    <a:lnTo>
                      <a:pt x="187" y="21"/>
                    </a:lnTo>
                    <a:lnTo>
                      <a:pt x="175" y="31"/>
                    </a:lnTo>
                    <a:lnTo>
                      <a:pt x="165" y="40"/>
                    </a:lnTo>
                    <a:lnTo>
                      <a:pt x="152" y="50"/>
                    </a:lnTo>
                    <a:lnTo>
                      <a:pt x="139" y="58"/>
                    </a:lnTo>
                    <a:lnTo>
                      <a:pt x="127" y="65"/>
                    </a:lnTo>
                    <a:lnTo>
                      <a:pt x="114" y="70"/>
                    </a:lnTo>
                    <a:lnTo>
                      <a:pt x="100" y="76"/>
                    </a:lnTo>
                    <a:lnTo>
                      <a:pt x="88" y="80"/>
                    </a:lnTo>
                    <a:lnTo>
                      <a:pt x="74" y="81"/>
                    </a:lnTo>
                    <a:lnTo>
                      <a:pt x="61" y="82"/>
                    </a:lnTo>
                    <a:lnTo>
                      <a:pt x="48" y="81"/>
                    </a:lnTo>
                    <a:lnTo>
                      <a:pt x="37" y="77"/>
                    </a:lnTo>
                    <a:lnTo>
                      <a:pt x="25" y="71"/>
                    </a:lnTo>
                    <a:lnTo>
                      <a:pt x="15" y="65"/>
                    </a:lnTo>
                    <a:lnTo>
                      <a:pt x="2" y="48"/>
                    </a:lnTo>
                    <a:lnTo>
                      <a:pt x="0" y="33"/>
                    </a:lnTo>
                    <a:lnTo>
                      <a:pt x="6" y="21"/>
                    </a:lnTo>
                    <a:lnTo>
                      <a:pt x="17" y="10"/>
                    </a:lnTo>
                    <a:lnTo>
                      <a:pt x="33" y="3"/>
                    </a:lnTo>
                    <a:lnTo>
                      <a:pt x="52" y="1"/>
                    </a:lnTo>
                    <a:lnTo>
                      <a:pt x="71" y="5"/>
                    </a:lnTo>
                    <a:lnTo>
                      <a:pt x="90" y="15"/>
                    </a:lnTo>
                    <a:lnTo>
                      <a:pt x="105" y="22"/>
                    </a:lnTo>
                    <a:lnTo>
                      <a:pt x="123" y="24"/>
                    </a:lnTo>
                    <a:lnTo>
                      <a:pt x="142" y="22"/>
                    </a:lnTo>
                    <a:lnTo>
                      <a:pt x="160" y="17"/>
                    </a:lnTo>
                    <a:lnTo>
                      <a:pt x="177" y="12"/>
                    </a:lnTo>
                    <a:lnTo>
                      <a:pt x="191" y="6"/>
                    </a:lnTo>
                    <a:lnTo>
                      <a:pt x="200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1" name="Freeform 42"/>
              <p:cNvSpPr/>
              <p:nvPr/>
            </p:nvSpPr>
            <p:spPr>
              <a:xfrm>
                <a:off x="2996" y="2482"/>
                <a:ext cx="42" cy="104"/>
              </a:xfrm>
              <a:custGeom>
                <a:avLst/>
                <a:gdLst>
                  <a:gd name="txL" fmla="*/ 0 w 84"/>
                  <a:gd name="txT" fmla="*/ 0 h 208"/>
                  <a:gd name="txR" fmla="*/ 84 w 84"/>
                  <a:gd name="txB" fmla="*/ 208 h 208"/>
                </a:gdLst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84" h="208">
                    <a:moveTo>
                      <a:pt x="24" y="0"/>
                    </a:moveTo>
                    <a:lnTo>
                      <a:pt x="42" y="21"/>
                    </a:lnTo>
                    <a:lnTo>
                      <a:pt x="59" y="45"/>
                    </a:lnTo>
                    <a:lnTo>
                      <a:pt x="71" y="73"/>
                    </a:lnTo>
                    <a:lnTo>
                      <a:pt x="79" y="100"/>
                    </a:lnTo>
                    <a:lnTo>
                      <a:pt x="84" y="128"/>
                    </a:lnTo>
                    <a:lnTo>
                      <a:pt x="82" y="155"/>
                    </a:lnTo>
                    <a:lnTo>
                      <a:pt x="74" y="178"/>
                    </a:lnTo>
                    <a:lnTo>
                      <a:pt x="57" y="197"/>
                    </a:lnTo>
                    <a:lnTo>
                      <a:pt x="40" y="208"/>
                    </a:lnTo>
                    <a:lnTo>
                      <a:pt x="25" y="208"/>
                    </a:lnTo>
                    <a:lnTo>
                      <a:pt x="12" y="201"/>
                    </a:lnTo>
                    <a:lnTo>
                      <a:pt x="4" y="187"/>
                    </a:lnTo>
                    <a:lnTo>
                      <a:pt x="0" y="170"/>
                    </a:lnTo>
                    <a:lnTo>
                      <a:pt x="1" y="151"/>
                    </a:lnTo>
                    <a:lnTo>
                      <a:pt x="7" y="133"/>
                    </a:lnTo>
                    <a:lnTo>
                      <a:pt x="19" y="115"/>
                    </a:lnTo>
                    <a:lnTo>
                      <a:pt x="34" y="84"/>
                    </a:lnTo>
                    <a:lnTo>
                      <a:pt x="34" y="46"/>
                    </a:lnTo>
                    <a:lnTo>
                      <a:pt x="27" y="1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2" name="Freeform 43"/>
              <p:cNvSpPr/>
              <p:nvPr/>
            </p:nvSpPr>
            <p:spPr>
              <a:xfrm>
                <a:off x="3013" y="2479"/>
                <a:ext cx="72" cy="84"/>
              </a:xfrm>
              <a:custGeom>
                <a:avLst/>
                <a:gdLst>
                  <a:gd name="txL" fmla="*/ 0 w 144"/>
                  <a:gd name="txT" fmla="*/ 0 h 170"/>
                  <a:gd name="txR" fmla="*/ 144 w 144"/>
                  <a:gd name="txB" fmla="*/ 170 h 170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44" h="170">
                    <a:moveTo>
                      <a:pt x="0" y="0"/>
                    </a:moveTo>
                    <a:lnTo>
                      <a:pt x="27" y="7"/>
                    </a:lnTo>
                    <a:lnTo>
                      <a:pt x="54" y="18"/>
                    </a:lnTo>
                    <a:lnTo>
                      <a:pt x="81" y="33"/>
                    </a:lnTo>
                    <a:lnTo>
                      <a:pt x="104" y="50"/>
                    </a:lnTo>
                    <a:lnTo>
                      <a:pt x="123" y="71"/>
                    </a:lnTo>
                    <a:lnTo>
                      <a:pt x="137" y="92"/>
                    </a:lnTo>
                    <a:lnTo>
                      <a:pt x="144" y="117"/>
                    </a:lnTo>
                    <a:lnTo>
                      <a:pt x="142" y="141"/>
                    </a:lnTo>
                    <a:lnTo>
                      <a:pt x="134" y="159"/>
                    </a:lnTo>
                    <a:lnTo>
                      <a:pt x="121" y="168"/>
                    </a:lnTo>
                    <a:lnTo>
                      <a:pt x="107" y="170"/>
                    </a:lnTo>
                    <a:lnTo>
                      <a:pt x="94" y="164"/>
                    </a:lnTo>
                    <a:lnTo>
                      <a:pt x="80" y="152"/>
                    </a:lnTo>
                    <a:lnTo>
                      <a:pt x="69" y="136"/>
                    </a:lnTo>
                    <a:lnTo>
                      <a:pt x="64" y="118"/>
                    </a:lnTo>
                    <a:lnTo>
                      <a:pt x="65" y="97"/>
                    </a:lnTo>
                    <a:lnTo>
                      <a:pt x="65" y="80"/>
                    </a:lnTo>
                    <a:lnTo>
                      <a:pt x="59" y="63"/>
                    </a:lnTo>
                    <a:lnTo>
                      <a:pt x="49" y="46"/>
                    </a:lnTo>
                    <a:lnTo>
                      <a:pt x="36" y="31"/>
                    </a:lnTo>
                    <a:lnTo>
                      <a:pt x="23" y="19"/>
                    </a:lnTo>
                    <a:lnTo>
                      <a:pt x="12" y="1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3" name="Freeform 44"/>
              <p:cNvSpPr/>
              <p:nvPr/>
            </p:nvSpPr>
            <p:spPr>
              <a:xfrm>
                <a:off x="3020" y="2460"/>
                <a:ext cx="99" cy="51"/>
              </a:xfrm>
              <a:custGeom>
                <a:avLst/>
                <a:gdLst>
                  <a:gd name="txL" fmla="*/ 0 w 199"/>
                  <a:gd name="txT" fmla="*/ 0 h 103"/>
                  <a:gd name="txR" fmla="*/ 199 w 199"/>
                  <a:gd name="txB" fmla="*/ 103 h 10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99" h="103">
                    <a:moveTo>
                      <a:pt x="0" y="18"/>
                    </a:moveTo>
                    <a:lnTo>
                      <a:pt x="13" y="13"/>
                    </a:lnTo>
                    <a:lnTo>
                      <a:pt x="27" y="8"/>
                    </a:lnTo>
                    <a:lnTo>
                      <a:pt x="40" y="5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99" y="0"/>
                    </a:lnTo>
                    <a:lnTo>
                      <a:pt x="114" y="1"/>
                    </a:lnTo>
                    <a:lnTo>
                      <a:pt x="128" y="4"/>
                    </a:lnTo>
                    <a:lnTo>
                      <a:pt x="141" y="8"/>
                    </a:lnTo>
                    <a:lnTo>
                      <a:pt x="153" y="13"/>
                    </a:lnTo>
                    <a:lnTo>
                      <a:pt x="165" y="19"/>
                    </a:lnTo>
                    <a:lnTo>
                      <a:pt x="175" y="27"/>
                    </a:lnTo>
                    <a:lnTo>
                      <a:pt x="183" y="35"/>
                    </a:lnTo>
                    <a:lnTo>
                      <a:pt x="190" y="45"/>
                    </a:lnTo>
                    <a:lnTo>
                      <a:pt x="196" y="57"/>
                    </a:lnTo>
                    <a:lnTo>
                      <a:pt x="199" y="76"/>
                    </a:lnTo>
                    <a:lnTo>
                      <a:pt x="194" y="91"/>
                    </a:lnTo>
                    <a:lnTo>
                      <a:pt x="182" y="99"/>
                    </a:lnTo>
                    <a:lnTo>
                      <a:pt x="167" y="103"/>
                    </a:lnTo>
                    <a:lnTo>
                      <a:pt x="150" y="101"/>
                    </a:lnTo>
                    <a:lnTo>
                      <a:pt x="132" y="92"/>
                    </a:lnTo>
                    <a:lnTo>
                      <a:pt x="118" y="80"/>
                    </a:lnTo>
                    <a:lnTo>
                      <a:pt x="106" y="63"/>
                    </a:lnTo>
                    <a:lnTo>
                      <a:pt x="97" y="49"/>
                    </a:lnTo>
                    <a:lnTo>
                      <a:pt x="82" y="37"/>
                    </a:lnTo>
                    <a:lnTo>
                      <a:pt x="65" y="29"/>
                    </a:lnTo>
                    <a:lnTo>
                      <a:pt x="46" y="25"/>
                    </a:lnTo>
                    <a:lnTo>
                      <a:pt x="29" y="21"/>
                    </a:lnTo>
                    <a:lnTo>
                      <a:pt x="14" y="19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4" name="Freeform 45"/>
              <p:cNvSpPr/>
              <p:nvPr/>
            </p:nvSpPr>
            <p:spPr>
              <a:xfrm>
                <a:off x="3093" y="3326"/>
                <a:ext cx="53" cy="98"/>
              </a:xfrm>
              <a:custGeom>
                <a:avLst/>
                <a:gdLst>
                  <a:gd name="txL" fmla="*/ 0 w 107"/>
                  <a:gd name="txT" fmla="*/ 0 h 195"/>
                  <a:gd name="txR" fmla="*/ 107 w 107"/>
                  <a:gd name="txB" fmla="*/ 195 h 195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07" h="195">
                    <a:moveTo>
                      <a:pt x="95" y="0"/>
                    </a:moveTo>
                    <a:lnTo>
                      <a:pt x="103" y="26"/>
                    </a:lnTo>
                    <a:lnTo>
                      <a:pt x="107" y="55"/>
                    </a:lnTo>
                    <a:lnTo>
                      <a:pt x="107" y="85"/>
                    </a:lnTo>
                    <a:lnTo>
                      <a:pt x="104" y="114"/>
                    </a:lnTo>
                    <a:lnTo>
                      <a:pt x="96" y="141"/>
                    </a:lnTo>
                    <a:lnTo>
                      <a:pt x="83" y="164"/>
                    </a:lnTo>
                    <a:lnTo>
                      <a:pt x="66" y="183"/>
                    </a:lnTo>
                    <a:lnTo>
                      <a:pt x="44" y="193"/>
                    </a:lnTo>
                    <a:lnTo>
                      <a:pt x="24" y="195"/>
                    </a:lnTo>
                    <a:lnTo>
                      <a:pt x="10" y="190"/>
                    </a:lnTo>
                    <a:lnTo>
                      <a:pt x="3" y="177"/>
                    </a:lnTo>
                    <a:lnTo>
                      <a:pt x="0" y="162"/>
                    </a:lnTo>
                    <a:lnTo>
                      <a:pt x="3" y="145"/>
                    </a:lnTo>
                    <a:lnTo>
                      <a:pt x="12" y="127"/>
                    </a:lnTo>
                    <a:lnTo>
                      <a:pt x="24" y="114"/>
                    </a:lnTo>
                    <a:lnTo>
                      <a:pt x="43" y="103"/>
                    </a:lnTo>
                    <a:lnTo>
                      <a:pt x="58" y="94"/>
                    </a:lnTo>
                    <a:lnTo>
                      <a:pt x="69" y="80"/>
                    </a:lnTo>
                    <a:lnTo>
                      <a:pt x="79" y="64"/>
                    </a:lnTo>
                    <a:lnTo>
                      <a:pt x="86" y="46"/>
                    </a:lnTo>
                    <a:lnTo>
                      <a:pt x="90" y="28"/>
                    </a:lnTo>
                    <a:lnTo>
                      <a:pt x="92" y="13"/>
                    </a:lnTo>
                    <a:lnTo>
                      <a:pt x="95" y="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5" name="Freeform 46"/>
              <p:cNvSpPr/>
              <p:nvPr/>
            </p:nvSpPr>
            <p:spPr>
              <a:xfrm>
                <a:off x="3043" y="3323"/>
                <a:ext cx="91" cy="63"/>
              </a:xfrm>
              <a:custGeom>
                <a:avLst/>
                <a:gdLst>
                  <a:gd name="txL" fmla="*/ 0 w 183"/>
                  <a:gd name="txT" fmla="*/ 0 h 126"/>
                  <a:gd name="txR" fmla="*/ 183 w 183"/>
                  <a:gd name="txB" fmla="*/ 126 h 126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83" h="126">
                    <a:moveTo>
                      <a:pt x="183" y="0"/>
                    </a:moveTo>
                    <a:lnTo>
                      <a:pt x="173" y="25"/>
                    </a:lnTo>
                    <a:lnTo>
                      <a:pt x="159" y="51"/>
                    </a:lnTo>
                    <a:lnTo>
                      <a:pt x="141" y="74"/>
                    </a:lnTo>
                    <a:lnTo>
                      <a:pt x="120" y="94"/>
                    </a:lnTo>
                    <a:lnTo>
                      <a:pt x="97" y="111"/>
                    </a:lnTo>
                    <a:lnTo>
                      <a:pt x="73" y="122"/>
                    </a:lnTo>
                    <a:lnTo>
                      <a:pt x="48" y="126"/>
                    </a:lnTo>
                    <a:lnTo>
                      <a:pt x="24" y="120"/>
                    </a:lnTo>
                    <a:lnTo>
                      <a:pt x="7" y="109"/>
                    </a:lnTo>
                    <a:lnTo>
                      <a:pt x="0" y="96"/>
                    </a:lnTo>
                    <a:lnTo>
                      <a:pt x="1" y="82"/>
                    </a:lnTo>
                    <a:lnTo>
                      <a:pt x="8" y="69"/>
                    </a:lnTo>
                    <a:lnTo>
                      <a:pt x="22" y="58"/>
                    </a:lnTo>
                    <a:lnTo>
                      <a:pt x="39" y="50"/>
                    </a:lnTo>
                    <a:lnTo>
                      <a:pt x="58" y="46"/>
                    </a:lnTo>
                    <a:lnTo>
                      <a:pt x="78" y="50"/>
                    </a:lnTo>
                    <a:lnTo>
                      <a:pt x="96" y="52"/>
                    </a:lnTo>
                    <a:lnTo>
                      <a:pt x="113" y="48"/>
                    </a:lnTo>
                    <a:lnTo>
                      <a:pt x="130" y="40"/>
                    </a:lnTo>
                    <a:lnTo>
                      <a:pt x="148" y="30"/>
                    </a:lnTo>
                    <a:lnTo>
                      <a:pt x="161" y="20"/>
                    </a:lnTo>
                    <a:lnTo>
                      <a:pt x="173" y="10"/>
                    </a:lnTo>
                    <a:lnTo>
                      <a:pt x="181" y="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6" name="Freeform 47"/>
              <p:cNvSpPr/>
              <p:nvPr/>
            </p:nvSpPr>
            <p:spPr>
              <a:xfrm>
                <a:off x="3143" y="3325"/>
                <a:ext cx="52" cy="98"/>
              </a:xfrm>
              <a:custGeom>
                <a:avLst/>
                <a:gdLst>
                  <a:gd name="txL" fmla="*/ 0 w 102"/>
                  <a:gd name="txT" fmla="*/ 0 h 197"/>
                  <a:gd name="txR" fmla="*/ 102 w 102"/>
                  <a:gd name="txB" fmla="*/ 197 h 19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02" h="197">
                    <a:moveTo>
                      <a:pt x="0" y="0"/>
                    </a:moveTo>
                    <a:lnTo>
                      <a:pt x="23" y="14"/>
                    </a:lnTo>
                    <a:lnTo>
                      <a:pt x="46" y="33"/>
                    </a:lnTo>
                    <a:lnTo>
                      <a:pt x="66" y="54"/>
                    </a:lnTo>
                    <a:lnTo>
                      <a:pt x="83" y="77"/>
                    </a:lnTo>
                    <a:lnTo>
                      <a:pt x="95" y="103"/>
                    </a:lnTo>
                    <a:lnTo>
                      <a:pt x="102" y="128"/>
                    </a:lnTo>
                    <a:lnTo>
                      <a:pt x="102" y="153"/>
                    </a:lnTo>
                    <a:lnTo>
                      <a:pt x="93" y="177"/>
                    </a:lnTo>
                    <a:lnTo>
                      <a:pt x="79" y="191"/>
                    </a:lnTo>
                    <a:lnTo>
                      <a:pt x="65" y="197"/>
                    </a:lnTo>
                    <a:lnTo>
                      <a:pt x="51" y="194"/>
                    </a:lnTo>
                    <a:lnTo>
                      <a:pt x="39" y="183"/>
                    </a:lnTo>
                    <a:lnTo>
                      <a:pt x="30" y="170"/>
                    </a:lnTo>
                    <a:lnTo>
                      <a:pt x="25" y="151"/>
                    </a:lnTo>
                    <a:lnTo>
                      <a:pt x="25" y="132"/>
                    </a:lnTo>
                    <a:lnTo>
                      <a:pt x="32" y="112"/>
                    </a:lnTo>
                    <a:lnTo>
                      <a:pt x="37" y="96"/>
                    </a:lnTo>
                    <a:lnTo>
                      <a:pt x="35" y="77"/>
                    </a:lnTo>
                    <a:lnTo>
                      <a:pt x="31" y="59"/>
                    </a:lnTo>
                    <a:lnTo>
                      <a:pt x="24" y="41"/>
                    </a:lnTo>
                    <a:lnTo>
                      <a:pt x="16" y="24"/>
                    </a:lnTo>
                    <a:lnTo>
                      <a:pt x="8" y="12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7" name="Freeform 48"/>
              <p:cNvSpPr/>
              <p:nvPr/>
            </p:nvSpPr>
            <p:spPr>
              <a:xfrm>
                <a:off x="3146" y="3319"/>
                <a:ext cx="90" cy="64"/>
              </a:xfrm>
              <a:custGeom>
                <a:avLst/>
                <a:gdLst>
                  <a:gd name="txL" fmla="*/ 0 w 180"/>
                  <a:gd name="txT" fmla="*/ 0 h 129"/>
                  <a:gd name="txR" fmla="*/ 180 w 180"/>
                  <a:gd name="txB" fmla="*/ 129 h 129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80" h="129">
                    <a:moveTo>
                      <a:pt x="0" y="2"/>
                    </a:moveTo>
                    <a:lnTo>
                      <a:pt x="28" y="0"/>
                    </a:lnTo>
                    <a:lnTo>
                      <a:pt x="57" y="1"/>
                    </a:lnTo>
                    <a:lnTo>
                      <a:pt x="87" y="7"/>
                    </a:lnTo>
                    <a:lnTo>
                      <a:pt x="114" y="16"/>
                    </a:lnTo>
                    <a:lnTo>
                      <a:pt x="140" y="30"/>
                    </a:lnTo>
                    <a:lnTo>
                      <a:pt x="159" y="46"/>
                    </a:lnTo>
                    <a:lnTo>
                      <a:pt x="173" y="67"/>
                    </a:lnTo>
                    <a:lnTo>
                      <a:pt x="180" y="91"/>
                    </a:lnTo>
                    <a:lnTo>
                      <a:pt x="178" y="110"/>
                    </a:lnTo>
                    <a:lnTo>
                      <a:pt x="170" y="123"/>
                    </a:lnTo>
                    <a:lnTo>
                      <a:pt x="156" y="129"/>
                    </a:lnTo>
                    <a:lnTo>
                      <a:pt x="141" y="128"/>
                    </a:lnTo>
                    <a:lnTo>
                      <a:pt x="125" y="121"/>
                    </a:lnTo>
                    <a:lnTo>
                      <a:pt x="110" y="109"/>
                    </a:lnTo>
                    <a:lnTo>
                      <a:pt x="98" y="93"/>
                    </a:lnTo>
                    <a:lnTo>
                      <a:pt x="93" y="73"/>
                    </a:lnTo>
                    <a:lnTo>
                      <a:pt x="87" y="57"/>
                    </a:lnTo>
                    <a:lnTo>
                      <a:pt x="75" y="44"/>
                    </a:lnTo>
                    <a:lnTo>
                      <a:pt x="60" y="31"/>
                    </a:lnTo>
                    <a:lnTo>
                      <a:pt x="44" y="20"/>
                    </a:lnTo>
                    <a:lnTo>
                      <a:pt x="28" y="12"/>
                    </a:lnTo>
                    <a:lnTo>
                      <a:pt x="14" y="7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8" name="Freeform 49"/>
              <p:cNvSpPr/>
              <p:nvPr/>
            </p:nvSpPr>
            <p:spPr>
              <a:xfrm>
                <a:off x="3150" y="3281"/>
                <a:ext cx="103" cy="42"/>
              </a:xfrm>
              <a:custGeom>
                <a:avLst/>
                <a:gdLst>
                  <a:gd name="txL" fmla="*/ 0 w 206"/>
                  <a:gd name="txT" fmla="*/ 0 h 85"/>
                  <a:gd name="txR" fmla="*/ 206 w 206"/>
                  <a:gd name="txB" fmla="*/ 85 h 85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6" h="85">
                    <a:moveTo>
                      <a:pt x="0" y="54"/>
                    </a:moveTo>
                    <a:lnTo>
                      <a:pt x="11" y="45"/>
                    </a:lnTo>
                    <a:lnTo>
                      <a:pt x="22" y="37"/>
                    </a:lnTo>
                    <a:lnTo>
                      <a:pt x="34" y="30"/>
                    </a:lnTo>
                    <a:lnTo>
                      <a:pt x="46" y="23"/>
                    </a:lnTo>
                    <a:lnTo>
                      <a:pt x="60" y="16"/>
                    </a:lnTo>
                    <a:lnTo>
                      <a:pt x="74" y="11"/>
                    </a:lnTo>
                    <a:lnTo>
                      <a:pt x="88" y="7"/>
                    </a:lnTo>
                    <a:lnTo>
                      <a:pt x="103" y="3"/>
                    </a:lnTo>
                    <a:lnTo>
                      <a:pt x="117" y="1"/>
                    </a:lnTo>
                    <a:lnTo>
                      <a:pt x="130" y="0"/>
                    </a:lnTo>
                    <a:lnTo>
                      <a:pt x="143" y="1"/>
                    </a:lnTo>
                    <a:lnTo>
                      <a:pt x="156" y="3"/>
                    </a:lnTo>
                    <a:lnTo>
                      <a:pt x="168" y="7"/>
                    </a:lnTo>
                    <a:lnTo>
                      <a:pt x="179" y="12"/>
                    </a:lnTo>
                    <a:lnTo>
                      <a:pt x="189" y="19"/>
                    </a:lnTo>
                    <a:lnTo>
                      <a:pt x="197" y="29"/>
                    </a:lnTo>
                    <a:lnTo>
                      <a:pt x="206" y="47"/>
                    </a:lnTo>
                    <a:lnTo>
                      <a:pt x="206" y="62"/>
                    </a:lnTo>
                    <a:lnTo>
                      <a:pt x="198" y="73"/>
                    </a:lnTo>
                    <a:lnTo>
                      <a:pt x="185" y="82"/>
                    </a:lnTo>
                    <a:lnTo>
                      <a:pt x="167" y="85"/>
                    </a:lnTo>
                    <a:lnTo>
                      <a:pt x="149" y="84"/>
                    </a:lnTo>
                    <a:lnTo>
                      <a:pt x="132" y="76"/>
                    </a:lnTo>
                    <a:lnTo>
                      <a:pt x="116" y="63"/>
                    </a:lnTo>
                    <a:lnTo>
                      <a:pt x="102" y="53"/>
                    </a:lnTo>
                    <a:lnTo>
                      <a:pt x="84" y="47"/>
                    </a:lnTo>
                    <a:lnTo>
                      <a:pt x="66" y="45"/>
                    </a:lnTo>
                    <a:lnTo>
                      <a:pt x="46" y="46"/>
                    </a:lnTo>
                    <a:lnTo>
                      <a:pt x="29" y="48"/>
                    </a:lnTo>
                    <a:lnTo>
                      <a:pt x="14" y="50"/>
                    </a:lnTo>
                    <a:lnTo>
                      <a:pt x="4" y="5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9" name="Freeform 50"/>
              <p:cNvSpPr/>
              <p:nvPr/>
            </p:nvSpPr>
            <p:spPr>
              <a:xfrm>
                <a:off x="2822" y="3075"/>
                <a:ext cx="74" cy="47"/>
              </a:xfrm>
              <a:custGeom>
                <a:avLst/>
                <a:gdLst>
                  <a:gd name="txL" fmla="*/ 0 w 147"/>
                  <a:gd name="txT" fmla="*/ 0 h 95"/>
                  <a:gd name="txR" fmla="*/ 147 w 147"/>
                  <a:gd name="txB" fmla="*/ 95 h 95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47" h="95">
                    <a:moveTo>
                      <a:pt x="0" y="5"/>
                    </a:moveTo>
                    <a:lnTo>
                      <a:pt x="22" y="2"/>
                    </a:lnTo>
                    <a:lnTo>
                      <a:pt x="45" y="0"/>
                    </a:lnTo>
                    <a:lnTo>
                      <a:pt x="68" y="3"/>
                    </a:lnTo>
                    <a:lnTo>
                      <a:pt x="91" y="8"/>
                    </a:lnTo>
                    <a:lnTo>
                      <a:pt x="111" y="17"/>
                    </a:lnTo>
                    <a:lnTo>
                      <a:pt x="128" y="29"/>
                    </a:lnTo>
                    <a:lnTo>
                      <a:pt x="141" y="44"/>
                    </a:lnTo>
                    <a:lnTo>
                      <a:pt x="147" y="63"/>
                    </a:lnTo>
                    <a:lnTo>
                      <a:pt x="146" y="79"/>
                    </a:lnTo>
                    <a:lnTo>
                      <a:pt x="141" y="89"/>
                    </a:lnTo>
                    <a:lnTo>
                      <a:pt x="130" y="94"/>
                    </a:lnTo>
                    <a:lnTo>
                      <a:pt x="119" y="95"/>
                    </a:lnTo>
                    <a:lnTo>
                      <a:pt x="105" y="90"/>
                    </a:lnTo>
                    <a:lnTo>
                      <a:pt x="93" y="82"/>
                    </a:lnTo>
                    <a:lnTo>
                      <a:pt x="83" y="70"/>
                    </a:lnTo>
                    <a:lnTo>
                      <a:pt x="77" y="55"/>
                    </a:lnTo>
                    <a:lnTo>
                      <a:pt x="71" y="43"/>
                    </a:lnTo>
                    <a:lnTo>
                      <a:pt x="62" y="33"/>
                    </a:lnTo>
                    <a:lnTo>
                      <a:pt x="50" y="23"/>
                    </a:lnTo>
                    <a:lnTo>
                      <a:pt x="36" y="17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3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0" name="Freeform 51"/>
              <p:cNvSpPr/>
              <p:nvPr/>
            </p:nvSpPr>
            <p:spPr>
              <a:xfrm>
                <a:off x="2819" y="3081"/>
                <a:ext cx="43" cy="77"/>
              </a:xfrm>
              <a:custGeom>
                <a:avLst/>
                <a:gdLst>
                  <a:gd name="txL" fmla="*/ 0 w 87"/>
                  <a:gd name="txT" fmla="*/ 0 h 154"/>
                  <a:gd name="txR" fmla="*/ 87 w 87"/>
                  <a:gd name="txB" fmla="*/ 154 h 154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87" h="154">
                    <a:moveTo>
                      <a:pt x="0" y="0"/>
                    </a:moveTo>
                    <a:lnTo>
                      <a:pt x="20" y="10"/>
                    </a:lnTo>
                    <a:lnTo>
                      <a:pt x="38" y="24"/>
                    </a:lnTo>
                    <a:lnTo>
                      <a:pt x="56" y="40"/>
                    </a:lnTo>
                    <a:lnTo>
                      <a:pt x="69" y="59"/>
                    </a:lnTo>
                    <a:lnTo>
                      <a:pt x="81" y="78"/>
                    </a:lnTo>
                    <a:lnTo>
                      <a:pt x="87" y="98"/>
                    </a:lnTo>
                    <a:lnTo>
                      <a:pt x="87" y="119"/>
                    </a:lnTo>
                    <a:lnTo>
                      <a:pt x="81" y="137"/>
                    </a:lnTo>
                    <a:lnTo>
                      <a:pt x="71" y="150"/>
                    </a:lnTo>
                    <a:lnTo>
                      <a:pt x="59" y="154"/>
                    </a:lnTo>
                    <a:lnTo>
                      <a:pt x="49" y="152"/>
                    </a:lnTo>
                    <a:lnTo>
                      <a:pt x="38" y="144"/>
                    </a:lnTo>
                    <a:lnTo>
                      <a:pt x="30" y="133"/>
                    </a:lnTo>
                    <a:lnTo>
                      <a:pt x="26" y="119"/>
                    </a:lnTo>
                    <a:lnTo>
                      <a:pt x="26" y="103"/>
                    </a:lnTo>
                    <a:lnTo>
                      <a:pt x="30" y="88"/>
                    </a:lnTo>
                    <a:lnTo>
                      <a:pt x="34" y="74"/>
                    </a:lnTo>
                    <a:lnTo>
                      <a:pt x="31" y="60"/>
                    </a:lnTo>
                    <a:lnTo>
                      <a:pt x="27" y="45"/>
                    </a:lnTo>
                    <a:lnTo>
                      <a:pt x="21" y="31"/>
                    </a:lnTo>
                    <a:lnTo>
                      <a:pt x="14" y="19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1" name="Freeform 52"/>
              <p:cNvSpPr/>
              <p:nvPr/>
            </p:nvSpPr>
            <p:spPr>
              <a:xfrm>
                <a:off x="2821" y="3040"/>
                <a:ext cx="81" cy="34"/>
              </a:xfrm>
              <a:custGeom>
                <a:avLst/>
                <a:gdLst>
                  <a:gd name="txL" fmla="*/ 0 w 161"/>
                  <a:gd name="txT" fmla="*/ 0 h 69"/>
                  <a:gd name="txR" fmla="*/ 161 w 161"/>
                  <a:gd name="txB" fmla="*/ 69 h 69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61" h="69">
                    <a:moveTo>
                      <a:pt x="0" y="69"/>
                    </a:moveTo>
                    <a:lnTo>
                      <a:pt x="14" y="52"/>
                    </a:lnTo>
                    <a:lnTo>
                      <a:pt x="30" y="36"/>
                    </a:lnTo>
                    <a:lnTo>
                      <a:pt x="49" y="22"/>
                    </a:lnTo>
                    <a:lnTo>
                      <a:pt x="69" y="11"/>
                    </a:lnTo>
                    <a:lnTo>
                      <a:pt x="90" y="4"/>
                    </a:lnTo>
                    <a:lnTo>
                      <a:pt x="110" y="0"/>
                    </a:lnTo>
                    <a:lnTo>
                      <a:pt x="130" y="4"/>
                    </a:lnTo>
                    <a:lnTo>
                      <a:pt x="147" y="13"/>
                    </a:lnTo>
                    <a:lnTo>
                      <a:pt x="158" y="25"/>
                    </a:lnTo>
                    <a:lnTo>
                      <a:pt x="161" y="37"/>
                    </a:lnTo>
                    <a:lnTo>
                      <a:pt x="156" y="47"/>
                    </a:lnTo>
                    <a:lnTo>
                      <a:pt x="148" y="55"/>
                    </a:lnTo>
                    <a:lnTo>
                      <a:pt x="136" y="61"/>
                    </a:lnTo>
                    <a:lnTo>
                      <a:pt x="121" y="64"/>
                    </a:lnTo>
                    <a:lnTo>
                      <a:pt x="105" y="61"/>
                    </a:lnTo>
                    <a:lnTo>
                      <a:pt x="90" y="54"/>
                    </a:lnTo>
                    <a:lnTo>
                      <a:pt x="77" y="49"/>
                    </a:lnTo>
                    <a:lnTo>
                      <a:pt x="63" y="47"/>
                    </a:lnTo>
                    <a:lnTo>
                      <a:pt x="48" y="50"/>
                    </a:lnTo>
                    <a:lnTo>
                      <a:pt x="34" y="54"/>
                    </a:lnTo>
                    <a:lnTo>
                      <a:pt x="21" y="59"/>
                    </a:lnTo>
                    <a:lnTo>
                      <a:pt x="10" y="64"/>
                    </a:lnTo>
                    <a:lnTo>
                      <a:pt x="2" y="68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2" name="Freeform 53"/>
              <p:cNvSpPr/>
              <p:nvPr/>
            </p:nvSpPr>
            <p:spPr>
              <a:xfrm>
                <a:off x="2818" y="3005"/>
                <a:ext cx="57" cy="66"/>
              </a:xfrm>
              <a:custGeom>
                <a:avLst/>
                <a:gdLst>
                  <a:gd name="txL" fmla="*/ 0 w 114"/>
                  <a:gd name="txT" fmla="*/ 0 h 133"/>
                  <a:gd name="txR" fmla="*/ 114 w 114"/>
                  <a:gd name="txB" fmla="*/ 133 h 133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14" h="133">
                    <a:moveTo>
                      <a:pt x="0" y="133"/>
                    </a:moveTo>
                    <a:lnTo>
                      <a:pt x="1" y="111"/>
                    </a:lnTo>
                    <a:lnTo>
                      <a:pt x="5" y="88"/>
                    </a:lnTo>
                    <a:lnTo>
                      <a:pt x="11" y="65"/>
                    </a:lnTo>
                    <a:lnTo>
                      <a:pt x="22" y="44"/>
                    </a:lnTo>
                    <a:lnTo>
                      <a:pt x="35" y="25"/>
                    </a:lnTo>
                    <a:lnTo>
                      <a:pt x="49" y="12"/>
                    </a:lnTo>
                    <a:lnTo>
                      <a:pt x="67" y="2"/>
                    </a:lnTo>
                    <a:lnTo>
                      <a:pt x="86" y="0"/>
                    </a:lnTo>
                    <a:lnTo>
                      <a:pt x="102" y="4"/>
                    </a:lnTo>
                    <a:lnTo>
                      <a:pt x="112" y="12"/>
                    </a:lnTo>
                    <a:lnTo>
                      <a:pt x="114" y="22"/>
                    </a:lnTo>
                    <a:lnTo>
                      <a:pt x="112" y="35"/>
                    </a:lnTo>
                    <a:lnTo>
                      <a:pt x="105" y="46"/>
                    </a:lnTo>
                    <a:lnTo>
                      <a:pt x="94" y="56"/>
                    </a:lnTo>
                    <a:lnTo>
                      <a:pt x="81" y="65"/>
                    </a:lnTo>
                    <a:lnTo>
                      <a:pt x="64" y="67"/>
                    </a:lnTo>
                    <a:lnTo>
                      <a:pt x="52" y="69"/>
                    </a:lnTo>
                    <a:lnTo>
                      <a:pt x="39" y="77"/>
                    </a:lnTo>
                    <a:lnTo>
                      <a:pt x="29" y="88"/>
                    </a:lnTo>
                    <a:lnTo>
                      <a:pt x="18" y="99"/>
                    </a:lnTo>
                    <a:lnTo>
                      <a:pt x="11" y="112"/>
                    </a:lnTo>
                    <a:lnTo>
                      <a:pt x="5" y="122"/>
                    </a:lnTo>
                    <a:lnTo>
                      <a:pt x="1" y="13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3" name="Freeform 54"/>
              <p:cNvSpPr/>
              <p:nvPr/>
            </p:nvSpPr>
            <p:spPr>
              <a:xfrm>
                <a:off x="2794" y="2985"/>
                <a:ext cx="35" cy="82"/>
              </a:xfrm>
              <a:custGeom>
                <a:avLst/>
                <a:gdLst>
                  <a:gd name="txL" fmla="*/ 0 w 70"/>
                  <a:gd name="txT" fmla="*/ 0 h 163"/>
                  <a:gd name="txR" fmla="*/ 70 w 70"/>
                  <a:gd name="txB" fmla="*/ 163 h 16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0" h="163">
                    <a:moveTo>
                      <a:pt x="30" y="163"/>
                    </a:moveTo>
                    <a:lnTo>
                      <a:pt x="18" y="145"/>
                    </a:lnTo>
                    <a:lnTo>
                      <a:pt x="9" y="124"/>
                    </a:lnTo>
                    <a:lnTo>
                      <a:pt x="3" y="101"/>
                    </a:lnTo>
                    <a:lnTo>
                      <a:pt x="0" y="78"/>
                    </a:lnTo>
                    <a:lnTo>
                      <a:pt x="0" y="56"/>
                    </a:lnTo>
                    <a:lnTo>
                      <a:pt x="4" y="36"/>
                    </a:lnTo>
                    <a:lnTo>
                      <a:pt x="13" y="18"/>
                    </a:lnTo>
                    <a:lnTo>
                      <a:pt x="28" y="6"/>
                    </a:lnTo>
                    <a:lnTo>
                      <a:pt x="43" y="0"/>
                    </a:lnTo>
                    <a:lnTo>
                      <a:pt x="56" y="2"/>
                    </a:lnTo>
                    <a:lnTo>
                      <a:pt x="64" y="9"/>
                    </a:lnTo>
                    <a:lnTo>
                      <a:pt x="70" y="21"/>
                    </a:lnTo>
                    <a:lnTo>
                      <a:pt x="70" y="34"/>
                    </a:lnTo>
                    <a:lnTo>
                      <a:pt x="68" y="48"/>
                    </a:lnTo>
                    <a:lnTo>
                      <a:pt x="59" y="62"/>
                    </a:lnTo>
                    <a:lnTo>
                      <a:pt x="48" y="74"/>
                    </a:lnTo>
                    <a:lnTo>
                      <a:pt x="33" y="97"/>
                    </a:lnTo>
                    <a:lnTo>
                      <a:pt x="27" y="127"/>
                    </a:lnTo>
                    <a:lnTo>
                      <a:pt x="28" y="152"/>
                    </a:lnTo>
                    <a:lnTo>
                      <a:pt x="30" y="16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4" name="Freeform 55"/>
              <p:cNvSpPr/>
              <p:nvPr/>
            </p:nvSpPr>
            <p:spPr>
              <a:xfrm>
                <a:off x="2838" y="2266"/>
                <a:ext cx="180" cy="174"/>
              </a:xfrm>
              <a:custGeom>
                <a:avLst/>
                <a:gdLst>
                  <a:gd name="txL" fmla="*/ 0 w 361"/>
                  <a:gd name="txT" fmla="*/ 0 h 348"/>
                  <a:gd name="txR" fmla="*/ 361 w 361"/>
                  <a:gd name="txB" fmla="*/ 348 h 34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61" h="348">
                    <a:moveTo>
                      <a:pt x="8" y="6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44" y="8"/>
                    </a:lnTo>
                    <a:lnTo>
                      <a:pt x="69" y="16"/>
                    </a:lnTo>
                    <a:lnTo>
                      <a:pt x="98" y="27"/>
                    </a:lnTo>
                    <a:lnTo>
                      <a:pt x="129" y="39"/>
                    </a:lnTo>
                    <a:lnTo>
                      <a:pt x="162" y="55"/>
                    </a:lnTo>
                    <a:lnTo>
                      <a:pt x="196" y="74"/>
                    </a:lnTo>
                    <a:lnTo>
                      <a:pt x="229" y="96"/>
                    </a:lnTo>
                    <a:lnTo>
                      <a:pt x="262" y="120"/>
                    </a:lnTo>
                    <a:lnTo>
                      <a:pt x="291" y="146"/>
                    </a:lnTo>
                    <a:lnTo>
                      <a:pt x="317" y="178"/>
                    </a:lnTo>
                    <a:lnTo>
                      <a:pt x="340" y="210"/>
                    </a:lnTo>
                    <a:lnTo>
                      <a:pt x="356" y="247"/>
                    </a:lnTo>
                    <a:lnTo>
                      <a:pt x="361" y="267"/>
                    </a:lnTo>
                    <a:lnTo>
                      <a:pt x="358" y="287"/>
                    </a:lnTo>
                    <a:lnTo>
                      <a:pt x="354" y="304"/>
                    </a:lnTo>
                    <a:lnTo>
                      <a:pt x="346" y="319"/>
                    </a:lnTo>
                    <a:lnTo>
                      <a:pt x="336" y="331"/>
                    </a:lnTo>
                    <a:lnTo>
                      <a:pt x="328" y="340"/>
                    </a:lnTo>
                    <a:lnTo>
                      <a:pt x="323" y="346"/>
                    </a:lnTo>
                    <a:lnTo>
                      <a:pt x="320" y="348"/>
                    </a:lnTo>
                    <a:lnTo>
                      <a:pt x="321" y="346"/>
                    </a:lnTo>
                    <a:lnTo>
                      <a:pt x="326" y="341"/>
                    </a:lnTo>
                    <a:lnTo>
                      <a:pt x="331" y="332"/>
                    </a:lnTo>
                    <a:lnTo>
                      <a:pt x="336" y="320"/>
                    </a:lnTo>
                    <a:lnTo>
                      <a:pt x="340" y="305"/>
                    </a:lnTo>
                    <a:lnTo>
                      <a:pt x="342" y="287"/>
                    </a:lnTo>
                    <a:lnTo>
                      <a:pt x="341" y="267"/>
                    </a:lnTo>
                    <a:lnTo>
                      <a:pt x="336" y="244"/>
                    </a:lnTo>
                    <a:lnTo>
                      <a:pt x="326" y="220"/>
                    </a:lnTo>
                    <a:lnTo>
                      <a:pt x="309" y="194"/>
                    </a:lnTo>
                    <a:lnTo>
                      <a:pt x="283" y="165"/>
                    </a:lnTo>
                    <a:lnTo>
                      <a:pt x="250" y="136"/>
                    </a:lnTo>
                    <a:lnTo>
                      <a:pt x="207" y="105"/>
                    </a:lnTo>
                    <a:lnTo>
                      <a:pt x="153" y="73"/>
                    </a:lnTo>
                    <a:lnTo>
                      <a:pt x="8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5" name="Freeform 56"/>
              <p:cNvSpPr/>
              <p:nvPr/>
            </p:nvSpPr>
            <p:spPr>
              <a:xfrm>
                <a:off x="2794" y="3106"/>
                <a:ext cx="63" cy="171"/>
              </a:xfrm>
              <a:custGeom>
                <a:avLst/>
                <a:gdLst>
                  <a:gd name="txL" fmla="*/ 0 w 126"/>
                  <a:gd name="txT" fmla="*/ 0 h 343"/>
                  <a:gd name="txR" fmla="*/ 126 w 126"/>
                  <a:gd name="txB" fmla="*/ 343 h 34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26" h="343">
                    <a:moveTo>
                      <a:pt x="25" y="0"/>
                    </a:moveTo>
                    <a:lnTo>
                      <a:pt x="10" y="30"/>
                    </a:lnTo>
                    <a:lnTo>
                      <a:pt x="2" y="71"/>
                    </a:lnTo>
                    <a:lnTo>
                      <a:pt x="0" y="121"/>
                    </a:lnTo>
                    <a:lnTo>
                      <a:pt x="5" y="175"/>
                    </a:lnTo>
                    <a:lnTo>
                      <a:pt x="19" y="228"/>
                    </a:lnTo>
                    <a:lnTo>
                      <a:pt x="43" y="276"/>
                    </a:lnTo>
                    <a:lnTo>
                      <a:pt x="79" y="316"/>
                    </a:lnTo>
                    <a:lnTo>
                      <a:pt x="126" y="343"/>
                    </a:lnTo>
                    <a:lnTo>
                      <a:pt x="123" y="341"/>
                    </a:lnTo>
                    <a:lnTo>
                      <a:pt x="115" y="332"/>
                    </a:lnTo>
                    <a:lnTo>
                      <a:pt x="102" y="321"/>
                    </a:lnTo>
                    <a:lnTo>
                      <a:pt x="87" y="306"/>
                    </a:lnTo>
                    <a:lnTo>
                      <a:pt x="71" y="288"/>
                    </a:lnTo>
                    <a:lnTo>
                      <a:pt x="55" y="267"/>
                    </a:lnTo>
                    <a:lnTo>
                      <a:pt x="41" y="245"/>
                    </a:lnTo>
                    <a:lnTo>
                      <a:pt x="30" y="221"/>
                    </a:lnTo>
                    <a:lnTo>
                      <a:pt x="19" y="183"/>
                    </a:lnTo>
                    <a:lnTo>
                      <a:pt x="13" y="145"/>
                    </a:lnTo>
                    <a:lnTo>
                      <a:pt x="12" y="108"/>
                    </a:lnTo>
                    <a:lnTo>
                      <a:pt x="13" y="73"/>
                    </a:lnTo>
                    <a:lnTo>
                      <a:pt x="17" y="43"/>
                    </a:lnTo>
                    <a:lnTo>
                      <a:pt x="20" y="20"/>
                    </a:lnTo>
                    <a:lnTo>
                      <a:pt x="24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6" name="Freeform 57"/>
              <p:cNvSpPr/>
              <p:nvPr/>
            </p:nvSpPr>
            <p:spPr>
              <a:xfrm>
                <a:off x="3146" y="3147"/>
                <a:ext cx="165" cy="80"/>
              </a:xfrm>
              <a:custGeom>
                <a:avLst/>
                <a:gdLst>
                  <a:gd name="txL" fmla="*/ 0 w 332"/>
                  <a:gd name="txT" fmla="*/ 0 h 160"/>
                  <a:gd name="txR" fmla="*/ 332 w 332"/>
                  <a:gd name="txB" fmla="*/ 160 h 1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32" h="160">
                    <a:moveTo>
                      <a:pt x="332" y="160"/>
                    </a:moveTo>
                    <a:lnTo>
                      <a:pt x="326" y="146"/>
                    </a:lnTo>
                    <a:lnTo>
                      <a:pt x="318" y="130"/>
                    </a:lnTo>
                    <a:lnTo>
                      <a:pt x="305" y="114"/>
                    </a:lnTo>
                    <a:lnTo>
                      <a:pt x="290" y="96"/>
                    </a:lnTo>
                    <a:lnTo>
                      <a:pt x="273" y="79"/>
                    </a:lnTo>
                    <a:lnTo>
                      <a:pt x="254" y="63"/>
                    </a:lnTo>
                    <a:lnTo>
                      <a:pt x="232" y="48"/>
                    </a:lnTo>
                    <a:lnTo>
                      <a:pt x="208" y="34"/>
                    </a:lnTo>
                    <a:lnTo>
                      <a:pt x="183" y="21"/>
                    </a:lnTo>
                    <a:lnTo>
                      <a:pt x="158" y="11"/>
                    </a:lnTo>
                    <a:lnTo>
                      <a:pt x="132" y="4"/>
                    </a:lnTo>
                    <a:lnTo>
                      <a:pt x="104" y="0"/>
                    </a:lnTo>
                    <a:lnTo>
                      <a:pt x="77" y="0"/>
                    </a:lnTo>
                    <a:lnTo>
                      <a:pt x="51" y="2"/>
                    </a:lnTo>
                    <a:lnTo>
                      <a:pt x="26" y="10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15" y="19"/>
                    </a:lnTo>
                    <a:lnTo>
                      <a:pt x="33" y="17"/>
                    </a:lnTo>
                    <a:lnTo>
                      <a:pt x="54" y="15"/>
                    </a:lnTo>
                    <a:lnTo>
                      <a:pt x="79" y="13"/>
                    </a:lnTo>
                    <a:lnTo>
                      <a:pt x="105" y="15"/>
                    </a:lnTo>
                    <a:lnTo>
                      <a:pt x="132" y="18"/>
                    </a:lnTo>
                    <a:lnTo>
                      <a:pt x="157" y="24"/>
                    </a:lnTo>
                    <a:lnTo>
                      <a:pt x="194" y="39"/>
                    </a:lnTo>
                    <a:lnTo>
                      <a:pt x="226" y="59"/>
                    </a:lnTo>
                    <a:lnTo>
                      <a:pt x="256" y="81"/>
                    </a:lnTo>
                    <a:lnTo>
                      <a:pt x="282" y="104"/>
                    </a:lnTo>
                    <a:lnTo>
                      <a:pt x="303" y="125"/>
                    </a:lnTo>
                    <a:lnTo>
                      <a:pt x="318" y="144"/>
                    </a:lnTo>
                    <a:lnTo>
                      <a:pt x="329" y="155"/>
                    </a:lnTo>
                    <a:lnTo>
                      <a:pt x="332" y="16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7" name="Freeform 58"/>
              <p:cNvSpPr/>
              <p:nvPr/>
            </p:nvSpPr>
            <p:spPr>
              <a:xfrm>
                <a:off x="2926" y="2651"/>
                <a:ext cx="186" cy="670"/>
              </a:xfrm>
              <a:custGeom>
                <a:avLst/>
                <a:gdLst>
                  <a:gd name="txL" fmla="*/ 0 w 373"/>
                  <a:gd name="txT" fmla="*/ 0 h 1340"/>
                  <a:gd name="txR" fmla="*/ 373 w 373"/>
                  <a:gd name="txB" fmla="*/ 1340 h 134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73" h="1340">
                    <a:moveTo>
                      <a:pt x="373" y="1336"/>
                    </a:moveTo>
                    <a:lnTo>
                      <a:pt x="330" y="1333"/>
                    </a:lnTo>
                    <a:lnTo>
                      <a:pt x="286" y="1329"/>
                    </a:lnTo>
                    <a:lnTo>
                      <a:pt x="242" y="1323"/>
                    </a:lnTo>
                    <a:lnTo>
                      <a:pt x="201" y="1315"/>
                    </a:lnTo>
                    <a:lnTo>
                      <a:pt x="162" y="1304"/>
                    </a:lnTo>
                    <a:lnTo>
                      <a:pt x="127" y="1287"/>
                    </a:lnTo>
                    <a:lnTo>
                      <a:pt x="96" y="1268"/>
                    </a:lnTo>
                    <a:lnTo>
                      <a:pt x="72" y="1242"/>
                    </a:lnTo>
                    <a:lnTo>
                      <a:pt x="53" y="1211"/>
                    </a:lnTo>
                    <a:lnTo>
                      <a:pt x="43" y="1175"/>
                    </a:lnTo>
                    <a:lnTo>
                      <a:pt x="42" y="1130"/>
                    </a:lnTo>
                    <a:lnTo>
                      <a:pt x="50" y="1077"/>
                    </a:lnTo>
                    <a:lnTo>
                      <a:pt x="68" y="1017"/>
                    </a:lnTo>
                    <a:lnTo>
                      <a:pt x="99" y="946"/>
                    </a:lnTo>
                    <a:lnTo>
                      <a:pt x="142" y="867"/>
                    </a:lnTo>
                    <a:lnTo>
                      <a:pt x="200" y="777"/>
                    </a:lnTo>
                    <a:lnTo>
                      <a:pt x="248" y="700"/>
                    </a:lnTo>
                    <a:lnTo>
                      <a:pt x="287" y="626"/>
                    </a:lnTo>
                    <a:lnTo>
                      <a:pt x="318" y="556"/>
                    </a:lnTo>
                    <a:lnTo>
                      <a:pt x="341" y="489"/>
                    </a:lnTo>
                    <a:lnTo>
                      <a:pt x="357" y="426"/>
                    </a:lnTo>
                    <a:lnTo>
                      <a:pt x="365" y="366"/>
                    </a:lnTo>
                    <a:lnTo>
                      <a:pt x="368" y="310"/>
                    </a:lnTo>
                    <a:lnTo>
                      <a:pt x="364" y="258"/>
                    </a:lnTo>
                    <a:lnTo>
                      <a:pt x="355" y="210"/>
                    </a:lnTo>
                    <a:lnTo>
                      <a:pt x="341" y="167"/>
                    </a:lnTo>
                    <a:lnTo>
                      <a:pt x="323" y="129"/>
                    </a:lnTo>
                    <a:lnTo>
                      <a:pt x="301" y="94"/>
                    </a:lnTo>
                    <a:lnTo>
                      <a:pt x="276" y="65"/>
                    </a:lnTo>
                    <a:lnTo>
                      <a:pt x="248" y="41"/>
                    </a:lnTo>
                    <a:lnTo>
                      <a:pt x="218" y="22"/>
                    </a:lnTo>
                    <a:lnTo>
                      <a:pt x="186" y="8"/>
                    </a:lnTo>
                    <a:lnTo>
                      <a:pt x="162" y="2"/>
                    </a:lnTo>
                    <a:lnTo>
                      <a:pt x="140" y="0"/>
                    </a:lnTo>
                    <a:lnTo>
                      <a:pt x="119" y="2"/>
                    </a:lnTo>
                    <a:lnTo>
                      <a:pt x="101" y="7"/>
                    </a:lnTo>
                    <a:lnTo>
                      <a:pt x="84" y="15"/>
                    </a:lnTo>
                    <a:lnTo>
                      <a:pt x="69" y="25"/>
                    </a:lnTo>
                    <a:lnTo>
                      <a:pt x="56" y="35"/>
                    </a:lnTo>
                    <a:lnTo>
                      <a:pt x="43" y="48"/>
                    </a:lnTo>
                    <a:lnTo>
                      <a:pt x="33" y="62"/>
                    </a:lnTo>
                    <a:lnTo>
                      <a:pt x="25" y="75"/>
                    </a:lnTo>
                    <a:lnTo>
                      <a:pt x="16" y="87"/>
                    </a:lnTo>
                    <a:lnTo>
                      <a:pt x="11" y="99"/>
                    </a:lnTo>
                    <a:lnTo>
                      <a:pt x="6" y="108"/>
                    </a:lnTo>
                    <a:lnTo>
                      <a:pt x="3" y="116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2"/>
                    </a:lnTo>
                    <a:lnTo>
                      <a:pt x="4" y="117"/>
                    </a:lnTo>
                    <a:lnTo>
                      <a:pt x="8" y="111"/>
                    </a:lnTo>
                    <a:lnTo>
                      <a:pt x="15" y="103"/>
                    </a:lnTo>
                    <a:lnTo>
                      <a:pt x="23" y="94"/>
                    </a:lnTo>
                    <a:lnTo>
                      <a:pt x="33" y="85"/>
                    </a:lnTo>
                    <a:lnTo>
                      <a:pt x="44" y="75"/>
                    </a:lnTo>
                    <a:lnTo>
                      <a:pt x="56" y="64"/>
                    </a:lnTo>
                    <a:lnTo>
                      <a:pt x="69" y="54"/>
                    </a:lnTo>
                    <a:lnTo>
                      <a:pt x="84" y="45"/>
                    </a:lnTo>
                    <a:lnTo>
                      <a:pt x="99" y="37"/>
                    </a:lnTo>
                    <a:lnTo>
                      <a:pt x="115" y="31"/>
                    </a:lnTo>
                    <a:lnTo>
                      <a:pt x="133" y="27"/>
                    </a:lnTo>
                    <a:lnTo>
                      <a:pt x="151" y="26"/>
                    </a:lnTo>
                    <a:lnTo>
                      <a:pt x="170" y="27"/>
                    </a:lnTo>
                    <a:lnTo>
                      <a:pt x="189" y="33"/>
                    </a:lnTo>
                    <a:lnTo>
                      <a:pt x="210" y="42"/>
                    </a:lnTo>
                    <a:lnTo>
                      <a:pt x="232" y="55"/>
                    </a:lnTo>
                    <a:lnTo>
                      <a:pt x="253" y="72"/>
                    </a:lnTo>
                    <a:lnTo>
                      <a:pt x="273" y="92"/>
                    </a:lnTo>
                    <a:lnTo>
                      <a:pt x="293" y="114"/>
                    </a:lnTo>
                    <a:lnTo>
                      <a:pt x="311" y="140"/>
                    </a:lnTo>
                    <a:lnTo>
                      <a:pt x="327" y="169"/>
                    </a:lnTo>
                    <a:lnTo>
                      <a:pt x="340" y="200"/>
                    </a:lnTo>
                    <a:lnTo>
                      <a:pt x="350" y="236"/>
                    </a:lnTo>
                    <a:lnTo>
                      <a:pt x="357" y="273"/>
                    </a:lnTo>
                    <a:lnTo>
                      <a:pt x="361" y="313"/>
                    </a:lnTo>
                    <a:lnTo>
                      <a:pt x="360" y="357"/>
                    </a:lnTo>
                    <a:lnTo>
                      <a:pt x="353" y="402"/>
                    </a:lnTo>
                    <a:lnTo>
                      <a:pt x="340" y="450"/>
                    </a:lnTo>
                    <a:lnTo>
                      <a:pt x="322" y="501"/>
                    </a:lnTo>
                    <a:lnTo>
                      <a:pt x="297" y="554"/>
                    </a:lnTo>
                    <a:lnTo>
                      <a:pt x="268" y="610"/>
                    </a:lnTo>
                    <a:lnTo>
                      <a:pt x="236" y="663"/>
                    </a:lnTo>
                    <a:lnTo>
                      <a:pt x="205" y="715"/>
                    </a:lnTo>
                    <a:lnTo>
                      <a:pt x="175" y="764"/>
                    </a:lnTo>
                    <a:lnTo>
                      <a:pt x="145" y="813"/>
                    </a:lnTo>
                    <a:lnTo>
                      <a:pt x="118" y="858"/>
                    </a:lnTo>
                    <a:lnTo>
                      <a:pt x="92" y="902"/>
                    </a:lnTo>
                    <a:lnTo>
                      <a:pt x="68" y="944"/>
                    </a:lnTo>
                    <a:lnTo>
                      <a:pt x="49" y="984"/>
                    </a:lnTo>
                    <a:lnTo>
                      <a:pt x="31" y="1022"/>
                    </a:lnTo>
                    <a:lnTo>
                      <a:pt x="19" y="1060"/>
                    </a:lnTo>
                    <a:lnTo>
                      <a:pt x="11" y="1095"/>
                    </a:lnTo>
                    <a:lnTo>
                      <a:pt x="7" y="1130"/>
                    </a:lnTo>
                    <a:lnTo>
                      <a:pt x="11" y="1162"/>
                    </a:lnTo>
                    <a:lnTo>
                      <a:pt x="19" y="1193"/>
                    </a:lnTo>
                    <a:lnTo>
                      <a:pt x="35" y="1223"/>
                    </a:lnTo>
                    <a:lnTo>
                      <a:pt x="56" y="1249"/>
                    </a:lnTo>
                    <a:lnTo>
                      <a:pt x="79" y="1271"/>
                    </a:lnTo>
                    <a:lnTo>
                      <a:pt x="104" y="1290"/>
                    </a:lnTo>
                    <a:lnTo>
                      <a:pt x="130" y="1305"/>
                    </a:lnTo>
                    <a:lnTo>
                      <a:pt x="158" y="1317"/>
                    </a:lnTo>
                    <a:lnTo>
                      <a:pt x="187" y="1325"/>
                    </a:lnTo>
                    <a:lnTo>
                      <a:pt x="215" y="1332"/>
                    </a:lnTo>
                    <a:lnTo>
                      <a:pt x="242" y="1337"/>
                    </a:lnTo>
                    <a:lnTo>
                      <a:pt x="269" y="1339"/>
                    </a:lnTo>
                    <a:lnTo>
                      <a:pt x="293" y="1340"/>
                    </a:lnTo>
                    <a:lnTo>
                      <a:pt x="316" y="1340"/>
                    </a:lnTo>
                    <a:lnTo>
                      <a:pt x="334" y="1339"/>
                    </a:lnTo>
                    <a:lnTo>
                      <a:pt x="350" y="1338"/>
                    </a:lnTo>
                    <a:lnTo>
                      <a:pt x="363" y="1337"/>
                    </a:lnTo>
                    <a:lnTo>
                      <a:pt x="371" y="1336"/>
                    </a:lnTo>
                    <a:lnTo>
                      <a:pt x="373" y="133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8" name="Freeform 59"/>
              <p:cNvSpPr/>
              <p:nvPr/>
            </p:nvSpPr>
            <p:spPr>
              <a:xfrm>
                <a:off x="3348" y="3352"/>
                <a:ext cx="55" cy="62"/>
              </a:xfrm>
              <a:custGeom>
                <a:avLst/>
                <a:gdLst>
                  <a:gd name="txL" fmla="*/ 0 w 110"/>
                  <a:gd name="txT" fmla="*/ 0 h 123"/>
                  <a:gd name="txR" fmla="*/ 110 w 110"/>
                  <a:gd name="txB" fmla="*/ 123 h 12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10" h="123">
                    <a:moveTo>
                      <a:pt x="99" y="62"/>
                    </a:moveTo>
                    <a:lnTo>
                      <a:pt x="105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8" y="31"/>
                    </a:lnTo>
                    <a:lnTo>
                      <a:pt x="102" y="25"/>
                    </a:lnTo>
                    <a:lnTo>
                      <a:pt x="94" y="21"/>
                    </a:lnTo>
                    <a:lnTo>
                      <a:pt x="86" y="20"/>
                    </a:lnTo>
                    <a:lnTo>
                      <a:pt x="77" y="23"/>
                    </a:lnTo>
                    <a:lnTo>
                      <a:pt x="74" y="13"/>
                    </a:lnTo>
                    <a:lnTo>
                      <a:pt x="70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8" y="2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3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4"/>
                    </a:lnTo>
                    <a:lnTo>
                      <a:pt x="3" y="31"/>
                    </a:lnTo>
                    <a:lnTo>
                      <a:pt x="1" y="39"/>
                    </a:lnTo>
                    <a:lnTo>
                      <a:pt x="1" y="47"/>
                    </a:lnTo>
                    <a:lnTo>
                      <a:pt x="4" y="55"/>
                    </a:lnTo>
                    <a:lnTo>
                      <a:pt x="11" y="61"/>
                    </a:lnTo>
                    <a:lnTo>
                      <a:pt x="4" y="6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2"/>
                    </a:lnTo>
                    <a:lnTo>
                      <a:pt x="8" y="97"/>
                    </a:lnTo>
                    <a:lnTo>
                      <a:pt x="16" y="101"/>
                    </a:lnTo>
                    <a:lnTo>
                      <a:pt x="24" y="102"/>
                    </a:lnTo>
                    <a:lnTo>
                      <a:pt x="33" y="100"/>
                    </a:lnTo>
                    <a:lnTo>
                      <a:pt x="35" y="109"/>
                    </a:lnTo>
                    <a:lnTo>
                      <a:pt x="40" y="116"/>
                    </a:lnTo>
                    <a:lnTo>
                      <a:pt x="46" y="121"/>
                    </a:lnTo>
                    <a:lnTo>
                      <a:pt x="54" y="123"/>
                    </a:lnTo>
                    <a:lnTo>
                      <a:pt x="62" y="121"/>
                    </a:lnTo>
                    <a:lnTo>
                      <a:pt x="69" y="116"/>
                    </a:lnTo>
                    <a:lnTo>
                      <a:pt x="73" y="109"/>
                    </a:lnTo>
                    <a:lnTo>
                      <a:pt x="76" y="101"/>
                    </a:lnTo>
                    <a:lnTo>
                      <a:pt x="85" y="103"/>
                    </a:lnTo>
                    <a:lnTo>
                      <a:pt x="93" y="102"/>
                    </a:lnTo>
                    <a:lnTo>
                      <a:pt x="101" y="99"/>
                    </a:lnTo>
                    <a:lnTo>
                      <a:pt x="107" y="93"/>
                    </a:lnTo>
                    <a:lnTo>
                      <a:pt x="109" y="85"/>
                    </a:lnTo>
                    <a:lnTo>
                      <a:pt x="109" y="77"/>
                    </a:lnTo>
                    <a:lnTo>
                      <a:pt x="105" y="69"/>
                    </a:lnTo>
                    <a:lnTo>
                      <a:pt x="99" y="6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9" name="Freeform 60"/>
              <p:cNvSpPr/>
              <p:nvPr/>
            </p:nvSpPr>
            <p:spPr>
              <a:xfrm>
                <a:off x="3367" y="3375"/>
                <a:ext cx="16" cy="16"/>
              </a:xfrm>
              <a:custGeom>
                <a:avLst/>
                <a:gdLst>
                  <a:gd name="txL" fmla="*/ 0 w 31"/>
                  <a:gd name="txT" fmla="*/ 0 h 33"/>
                  <a:gd name="txR" fmla="*/ 31 w 31"/>
                  <a:gd name="txB" fmla="*/ 33 h 3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1" h="33">
                    <a:moveTo>
                      <a:pt x="15" y="33"/>
                    </a:moveTo>
                    <a:lnTo>
                      <a:pt x="9" y="32"/>
                    </a:lnTo>
                    <a:lnTo>
                      <a:pt x="4" y="28"/>
                    </a:lnTo>
                    <a:lnTo>
                      <a:pt x="1" y="24"/>
                    </a:lnTo>
                    <a:lnTo>
                      <a:pt x="0" y="17"/>
                    </a:lnTo>
                    <a:lnTo>
                      <a:pt x="1" y="10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10"/>
                    </a:lnTo>
                    <a:lnTo>
                      <a:pt x="31" y="17"/>
                    </a:lnTo>
                    <a:lnTo>
                      <a:pt x="30" y="24"/>
                    </a:lnTo>
                    <a:lnTo>
                      <a:pt x="26" y="28"/>
                    </a:lnTo>
                    <a:lnTo>
                      <a:pt x="22" y="32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0" name="Freeform 61"/>
              <p:cNvSpPr/>
              <p:nvPr/>
            </p:nvSpPr>
            <p:spPr>
              <a:xfrm>
                <a:off x="2828" y="3366"/>
                <a:ext cx="56" cy="61"/>
              </a:xfrm>
              <a:custGeom>
                <a:avLst/>
                <a:gdLst>
                  <a:gd name="txL" fmla="*/ 0 w 111"/>
                  <a:gd name="txT" fmla="*/ 0 h 122"/>
                  <a:gd name="txR" fmla="*/ 111 w 111"/>
                  <a:gd name="txB" fmla="*/ 122 h 12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11" h="122">
                    <a:moveTo>
                      <a:pt x="101" y="61"/>
                    </a:moveTo>
                    <a:lnTo>
                      <a:pt x="108" y="55"/>
                    </a:lnTo>
                    <a:lnTo>
                      <a:pt x="111" y="47"/>
                    </a:lnTo>
                    <a:lnTo>
                      <a:pt x="111" y="39"/>
                    </a:lnTo>
                    <a:lnTo>
                      <a:pt x="109" y="31"/>
                    </a:lnTo>
                    <a:lnTo>
                      <a:pt x="103" y="24"/>
                    </a:lnTo>
                    <a:lnTo>
                      <a:pt x="96" y="21"/>
                    </a:lnTo>
                    <a:lnTo>
                      <a:pt x="88" y="20"/>
                    </a:lnTo>
                    <a:lnTo>
                      <a:pt x="79" y="22"/>
                    </a:lnTo>
                    <a:lnTo>
                      <a:pt x="77" y="13"/>
                    </a:lnTo>
                    <a:lnTo>
                      <a:pt x="71" y="6"/>
                    </a:lnTo>
                    <a:lnTo>
                      <a:pt x="64" y="1"/>
                    </a:lnTo>
                    <a:lnTo>
                      <a:pt x="56" y="0"/>
                    </a:lnTo>
                    <a:lnTo>
                      <a:pt x="48" y="1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2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1" y="46"/>
                    </a:lnTo>
                    <a:lnTo>
                      <a:pt x="4" y="54"/>
                    </a:lnTo>
                    <a:lnTo>
                      <a:pt x="11" y="60"/>
                    </a:lnTo>
                    <a:lnTo>
                      <a:pt x="4" y="66"/>
                    </a:lnTo>
                    <a:lnTo>
                      <a:pt x="1" y="74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8" y="98"/>
                    </a:lnTo>
                    <a:lnTo>
                      <a:pt x="16" y="102"/>
                    </a:lnTo>
                    <a:lnTo>
                      <a:pt x="24" y="102"/>
                    </a:lnTo>
                    <a:lnTo>
                      <a:pt x="33" y="99"/>
                    </a:lnTo>
                    <a:lnTo>
                      <a:pt x="35" y="108"/>
                    </a:lnTo>
                    <a:lnTo>
                      <a:pt x="40" y="115"/>
                    </a:lnTo>
                    <a:lnTo>
                      <a:pt x="47" y="120"/>
                    </a:lnTo>
                    <a:lnTo>
                      <a:pt x="55" y="122"/>
                    </a:lnTo>
                    <a:lnTo>
                      <a:pt x="63" y="120"/>
                    </a:lnTo>
                    <a:lnTo>
                      <a:pt x="70" y="115"/>
                    </a:lnTo>
                    <a:lnTo>
                      <a:pt x="76" y="108"/>
                    </a:lnTo>
                    <a:lnTo>
                      <a:pt x="78" y="100"/>
                    </a:lnTo>
                    <a:lnTo>
                      <a:pt x="87" y="103"/>
                    </a:lnTo>
                    <a:lnTo>
                      <a:pt x="95" y="102"/>
                    </a:lnTo>
                    <a:lnTo>
                      <a:pt x="103" y="98"/>
                    </a:lnTo>
                    <a:lnTo>
                      <a:pt x="109" y="92"/>
                    </a:lnTo>
                    <a:lnTo>
                      <a:pt x="111" y="84"/>
                    </a:lnTo>
                    <a:lnTo>
                      <a:pt x="110" y="76"/>
                    </a:lnTo>
                    <a:lnTo>
                      <a:pt x="107" y="68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1" name="Freeform 62"/>
              <p:cNvSpPr/>
              <p:nvPr/>
            </p:nvSpPr>
            <p:spPr>
              <a:xfrm>
                <a:off x="2847" y="3388"/>
                <a:ext cx="16" cy="16"/>
              </a:xfrm>
              <a:custGeom>
                <a:avLst/>
                <a:gdLst>
                  <a:gd name="txL" fmla="*/ 0 w 32"/>
                  <a:gd name="txT" fmla="*/ 0 h 32"/>
                  <a:gd name="txR" fmla="*/ 32 w 32"/>
                  <a:gd name="txB" fmla="*/ 32 h 3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2" h="32">
                    <a:moveTo>
                      <a:pt x="16" y="32"/>
                    </a:moveTo>
                    <a:lnTo>
                      <a:pt x="9" y="31"/>
                    </a:lnTo>
                    <a:lnTo>
                      <a:pt x="4" y="28"/>
                    </a:lnTo>
                    <a:lnTo>
                      <a:pt x="1" y="23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5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1" y="23"/>
                    </a:lnTo>
                    <a:lnTo>
                      <a:pt x="27" y="28"/>
                    </a:lnTo>
                    <a:lnTo>
                      <a:pt x="23" y="31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2" name="Freeform 63"/>
              <p:cNvSpPr/>
              <p:nvPr/>
            </p:nvSpPr>
            <p:spPr>
              <a:xfrm>
                <a:off x="2862" y="2353"/>
                <a:ext cx="68" cy="74"/>
              </a:xfrm>
              <a:custGeom>
                <a:avLst/>
                <a:gdLst>
                  <a:gd name="txL" fmla="*/ 0 w 136"/>
                  <a:gd name="txT" fmla="*/ 0 h 149"/>
                  <a:gd name="txR" fmla="*/ 136 w 136"/>
                  <a:gd name="txB" fmla="*/ 149 h 14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36" h="149">
                    <a:moveTo>
                      <a:pt x="123" y="75"/>
                    </a:moveTo>
                    <a:lnTo>
                      <a:pt x="131" y="67"/>
                    </a:lnTo>
                    <a:lnTo>
                      <a:pt x="135" y="58"/>
                    </a:lnTo>
                    <a:lnTo>
                      <a:pt x="136" y="47"/>
                    </a:lnTo>
                    <a:lnTo>
                      <a:pt x="133" y="38"/>
                    </a:lnTo>
                    <a:lnTo>
                      <a:pt x="129" y="34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7" y="26"/>
                    </a:lnTo>
                    <a:lnTo>
                      <a:pt x="112" y="26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6" y="28"/>
                    </a:lnTo>
                    <a:lnTo>
                      <a:pt x="94" y="18"/>
                    </a:lnTo>
                    <a:lnTo>
                      <a:pt x="88" y="8"/>
                    </a:lnTo>
                    <a:lnTo>
                      <a:pt x="79" y="3"/>
                    </a:lnTo>
                    <a:lnTo>
                      <a:pt x="68" y="0"/>
                    </a:lnTo>
                    <a:lnTo>
                      <a:pt x="58" y="3"/>
                    </a:lnTo>
                    <a:lnTo>
                      <a:pt x="50" y="8"/>
                    </a:lnTo>
                    <a:lnTo>
                      <a:pt x="44" y="16"/>
                    </a:lnTo>
                    <a:lnTo>
                      <a:pt x="42" y="27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5" y="24"/>
                    </a:lnTo>
                    <a:lnTo>
                      <a:pt x="20" y="24"/>
                    </a:lnTo>
                    <a:lnTo>
                      <a:pt x="15" y="27"/>
                    </a:lnTo>
                    <a:lnTo>
                      <a:pt x="11" y="29"/>
                    </a:lnTo>
                    <a:lnTo>
                      <a:pt x="7" y="32"/>
                    </a:lnTo>
                    <a:lnTo>
                      <a:pt x="4" y="37"/>
                    </a:lnTo>
                    <a:lnTo>
                      <a:pt x="0" y="46"/>
                    </a:lnTo>
                    <a:lnTo>
                      <a:pt x="2" y="57"/>
                    </a:lnTo>
                    <a:lnTo>
                      <a:pt x="6" y="66"/>
                    </a:lnTo>
                    <a:lnTo>
                      <a:pt x="13" y="74"/>
                    </a:lnTo>
                    <a:lnTo>
                      <a:pt x="5" y="81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4" y="111"/>
                    </a:lnTo>
                    <a:lnTo>
                      <a:pt x="7" y="115"/>
                    </a:lnTo>
                    <a:lnTo>
                      <a:pt x="11" y="119"/>
                    </a:lnTo>
                    <a:lnTo>
                      <a:pt x="14" y="121"/>
                    </a:lnTo>
                    <a:lnTo>
                      <a:pt x="19" y="122"/>
                    </a:lnTo>
                    <a:lnTo>
                      <a:pt x="25" y="123"/>
                    </a:lnTo>
                    <a:lnTo>
                      <a:pt x="29" y="123"/>
                    </a:lnTo>
                    <a:lnTo>
                      <a:pt x="34" y="122"/>
                    </a:lnTo>
                    <a:lnTo>
                      <a:pt x="40" y="121"/>
                    </a:lnTo>
                    <a:lnTo>
                      <a:pt x="42" y="132"/>
                    </a:lnTo>
                    <a:lnTo>
                      <a:pt x="49" y="141"/>
                    </a:lnTo>
                    <a:lnTo>
                      <a:pt x="57" y="147"/>
                    </a:lnTo>
                    <a:lnTo>
                      <a:pt x="67" y="149"/>
                    </a:lnTo>
                    <a:lnTo>
                      <a:pt x="78" y="147"/>
                    </a:lnTo>
                    <a:lnTo>
                      <a:pt x="86" y="141"/>
                    </a:lnTo>
                    <a:lnTo>
                      <a:pt x="91" y="133"/>
                    </a:lnTo>
                    <a:lnTo>
                      <a:pt x="94" y="122"/>
                    </a:lnTo>
                    <a:lnTo>
                      <a:pt x="100" y="123"/>
                    </a:lnTo>
                    <a:lnTo>
                      <a:pt x="105" y="125"/>
                    </a:lnTo>
                    <a:lnTo>
                      <a:pt x="111" y="125"/>
                    </a:lnTo>
                    <a:lnTo>
                      <a:pt x="116" y="123"/>
                    </a:lnTo>
                    <a:lnTo>
                      <a:pt x="120" y="122"/>
                    </a:lnTo>
                    <a:lnTo>
                      <a:pt x="125" y="120"/>
                    </a:lnTo>
                    <a:lnTo>
                      <a:pt x="128" y="117"/>
                    </a:lnTo>
                    <a:lnTo>
                      <a:pt x="132" y="112"/>
                    </a:lnTo>
                    <a:lnTo>
                      <a:pt x="135" y="103"/>
                    </a:lnTo>
                    <a:lnTo>
                      <a:pt x="134" y="92"/>
                    </a:lnTo>
                    <a:lnTo>
                      <a:pt x="129" y="83"/>
                    </a:lnTo>
                    <a:lnTo>
                      <a:pt x="123" y="7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3" name="Freeform 64"/>
              <p:cNvSpPr/>
              <p:nvPr/>
            </p:nvSpPr>
            <p:spPr>
              <a:xfrm>
                <a:off x="2885" y="2380"/>
                <a:ext cx="20" cy="20"/>
              </a:xfrm>
              <a:custGeom>
                <a:avLst/>
                <a:gdLst>
                  <a:gd name="txL" fmla="*/ 0 w 39"/>
                  <a:gd name="txT" fmla="*/ 0 h 40"/>
                  <a:gd name="txR" fmla="*/ 39 w 39"/>
                  <a:gd name="txB" fmla="*/ 40 h 4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40">
                    <a:moveTo>
                      <a:pt x="19" y="40"/>
                    </a:moveTo>
                    <a:lnTo>
                      <a:pt x="11" y="38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8" y="12"/>
                    </a:lnTo>
                    <a:lnTo>
                      <a:pt x="39" y="20"/>
                    </a:lnTo>
                    <a:lnTo>
                      <a:pt x="38" y="27"/>
                    </a:lnTo>
                    <a:lnTo>
                      <a:pt x="33" y="34"/>
                    </a:lnTo>
                    <a:lnTo>
                      <a:pt x="26" y="38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4" name="Freeform 65"/>
              <p:cNvSpPr/>
              <p:nvPr/>
            </p:nvSpPr>
            <p:spPr>
              <a:xfrm>
                <a:off x="3744" y="3196"/>
                <a:ext cx="64" cy="90"/>
              </a:xfrm>
              <a:custGeom>
                <a:avLst/>
                <a:gdLst>
                  <a:gd name="txL" fmla="*/ 0 w 129"/>
                  <a:gd name="txT" fmla="*/ 0 h 181"/>
                  <a:gd name="txR" fmla="*/ 129 w 129"/>
                  <a:gd name="txB" fmla="*/ 181 h 181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29" h="181">
                    <a:moveTo>
                      <a:pt x="0" y="181"/>
                    </a:moveTo>
                    <a:lnTo>
                      <a:pt x="25" y="172"/>
                    </a:lnTo>
                    <a:lnTo>
                      <a:pt x="52" y="158"/>
                    </a:lnTo>
                    <a:lnTo>
                      <a:pt x="76" y="141"/>
                    </a:lnTo>
                    <a:lnTo>
                      <a:pt x="97" y="120"/>
                    </a:lnTo>
                    <a:lnTo>
                      <a:pt x="114" y="98"/>
                    </a:lnTo>
                    <a:lnTo>
                      <a:pt x="124" y="74"/>
                    </a:lnTo>
                    <a:lnTo>
                      <a:pt x="129" y="50"/>
                    </a:lnTo>
                    <a:lnTo>
                      <a:pt x="124" y="26"/>
                    </a:lnTo>
                    <a:lnTo>
                      <a:pt x="114" y="8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72" y="8"/>
                    </a:lnTo>
                    <a:lnTo>
                      <a:pt x="61" y="21"/>
                    </a:lnTo>
                    <a:lnTo>
                      <a:pt x="53" y="38"/>
                    </a:lnTo>
                    <a:lnTo>
                      <a:pt x="49" y="58"/>
                    </a:lnTo>
                    <a:lnTo>
                      <a:pt x="52" y="79"/>
                    </a:lnTo>
                    <a:lnTo>
                      <a:pt x="54" y="95"/>
                    </a:lnTo>
                    <a:lnTo>
                      <a:pt x="49" y="113"/>
                    </a:lnTo>
                    <a:lnTo>
                      <a:pt x="41" y="129"/>
                    </a:lnTo>
                    <a:lnTo>
                      <a:pt x="31" y="145"/>
                    </a:lnTo>
                    <a:lnTo>
                      <a:pt x="19" y="160"/>
                    </a:lnTo>
                    <a:lnTo>
                      <a:pt x="10" y="171"/>
                    </a:lnTo>
                    <a:lnTo>
                      <a:pt x="2" y="179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5" name="Freeform 66"/>
              <p:cNvSpPr/>
              <p:nvPr/>
            </p:nvSpPr>
            <p:spPr>
              <a:xfrm>
                <a:off x="3713" y="3180"/>
                <a:ext cx="45" cy="103"/>
              </a:xfrm>
              <a:custGeom>
                <a:avLst/>
                <a:gdLst>
                  <a:gd name="txL" fmla="*/ 0 w 90"/>
                  <a:gd name="txT" fmla="*/ 0 h 206"/>
                  <a:gd name="txR" fmla="*/ 90 w 90"/>
                  <a:gd name="txB" fmla="*/ 206 h 206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90" h="206">
                    <a:moveTo>
                      <a:pt x="50" y="206"/>
                    </a:moveTo>
                    <a:lnTo>
                      <a:pt x="65" y="183"/>
                    </a:lnTo>
                    <a:lnTo>
                      <a:pt x="77" y="157"/>
                    </a:lnTo>
                    <a:lnTo>
                      <a:pt x="85" y="128"/>
                    </a:lnTo>
                    <a:lnTo>
                      <a:pt x="90" y="99"/>
                    </a:lnTo>
                    <a:lnTo>
                      <a:pt x="88" y="70"/>
                    </a:lnTo>
                    <a:lnTo>
                      <a:pt x="83" y="45"/>
                    </a:lnTo>
                    <a:lnTo>
                      <a:pt x="70" y="23"/>
                    </a:lnTo>
                    <a:lnTo>
                      <a:pt x="52" y="7"/>
                    </a:lnTo>
                    <a:lnTo>
                      <a:pt x="33" y="0"/>
                    </a:lnTo>
                    <a:lnTo>
                      <a:pt x="18" y="2"/>
                    </a:lnTo>
                    <a:lnTo>
                      <a:pt x="7" y="12"/>
                    </a:lnTo>
                    <a:lnTo>
                      <a:pt x="1" y="26"/>
                    </a:lnTo>
                    <a:lnTo>
                      <a:pt x="0" y="43"/>
                    </a:lnTo>
                    <a:lnTo>
                      <a:pt x="3" y="61"/>
                    </a:lnTo>
                    <a:lnTo>
                      <a:pt x="12" y="80"/>
                    </a:lnTo>
                    <a:lnTo>
                      <a:pt x="27" y="93"/>
                    </a:lnTo>
                    <a:lnTo>
                      <a:pt x="39" y="106"/>
                    </a:lnTo>
                    <a:lnTo>
                      <a:pt x="47" y="122"/>
                    </a:lnTo>
                    <a:lnTo>
                      <a:pt x="52" y="141"/>
                    </a:lnTo>
                    <a:lnTo>
                      <a:pt x="53" y="159"/>
                    </a:lnTo>
                    <a:lnTo>
                      <a:pt x="53" y="178"/>
                    </a:lnTo>
                    <a:lnTo>
                      <a:pt x="53" y="193"/>
                    </a:lnTo>
                    <a:lnTo>
                      <a:pt x="50" y="203"/>
                    </a:lnTo>
                    <a:lnTo>
                      <a:pt x="50" y="20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6" name="Freeform 67"/>
              <p:cNvSpPr/>
              <p:nvPr/>
            </p:nvSpPr>
            <p:spPr>
              <a:xfrm>
                <a:off x="3745" y="3250"/>
                <a:ext cx="100" cy="50"/>
              </a:xfrm>
              <a:custGeom>
                <a:avLst/>
                <a:gdLst>
                  <a:gd name="txL" fmla="*/ 0 w 201"/>
                  <a:gd name="txT" fmla="*/ 0 h 99"/>
                  <a:gd name="txR" fmla="*/ 201 w 201"/>
                  <a:gd name="txB" fmla="*/ 99 h 99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01" h="99">
                    <a:moveTo>
                      <a:pt x="0" y="78"/>
                    </a:moveTo>
                    <a:lnTo>
                      <a:pt x="13" y="84"/>
                    </a:lnTo>
                    <a:lnTo>
                      <a:pt x="26" y="88"/>
                    </a:lnTo>
                    <a:lnTo>
                      <a:pt x="39" y="92"/>
                    </a:lnTo>
                    <a:lnTo>
                      <a:pt x="53" y="95"/>
                    </a:lnTo>
                    <a:lnTo>
                      <a:pt x="68" y="98"/>
                    </a:lnTo>
                    <a:lnTo>
                      <a:pt x="83" y="99"/>
                    </a:lnTo>
                    <a:lnTo>
                      <a:pt x="98" y="99"/>
                    </a:lnTo>
                    <a:lnTo>
                      <a:pt x="113" y="99"/>
                    </a:lnTo>
                    <a:lnTo>
                      <a:pt x="127" y="96"/>
                    </a:lnTo>
                    <a:lnTo>
                      <a:pt x="140" y="93"/>
                    </a:lnTo>
                    <a:lnTo>
                      <a:pt x="152" y="90"/>
                    </a:lnTo>
                    <a:lnTo>
                      <a:pt x="165" y="84"/>
                    </a:lnTo>
                    <a:lnTo>
                      <a:pt x="175" y="77"/>
                    </a:lnTo>
                    <a:lnTo>
                      <a:pt x="184" y="68"/>
                    </a:lnTo>
                    <a:lnTo>
                      <a:pt x="191" y="58"/>
                    </a:lnTo>
                    <a:lnTo>
                      <a:pt x="197" y="47"/>
                    </a:lnTo>
                    <a:lnTo>
                      <a:pt x="201" y="27"/>
                    </a:lnTo>
                    <a:lnTo>
                      <a:pt x="196" y="12"/>
                    </a:lnTo>
                    <a:lnTo>
                      <a:pt x="186" y="3"/>
                    </a:lnTo>
                    <a:lnTo>
                      <a:pt x="171" y="0"/>
                    </a:lnTo>
                    <a:lnTo>
                      <a:pt x="153" y="2"/>
                    </a:lnTo>
                    <a:lnTo>
                      <a:pt x="136" y="9"/>
                    </a:lnTo>
                    <a:lnTo>
                      <a:pt x="120" y="20"/>
                    </a:lnTo>
                    <a:lnTo>
                      <a:pt x="108" y="38"/>
                    </a:lnTo>
                    <a:lnTo>
                      <a:pt x="98" y="52"/>
                    </a:lnTo>
                    <a:lnTo>
                      <a:pt x="83" y="62"/>
                    </a:lnTo>
                    <a:lnTo>
                      <a:pt x="66" y="69"/>
                    </a:lnTo>
                    <a:lnTo>
                      <a:pt x="47" y="73"/>
                    </a:lnTo>
                    <a:lnTo>
                      <a:pt x="29" y="76"/>
                    </a:lnTo>
                    <a:lnTo>
                      <a:pt x="14" y="78"/>
                    </a:lnTo>
                    <a:lnTo>
                      <a:pt x="4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7" name="Freeform 68"/>
              <p:cNvSpPr/>
              <p:nvPr/>
            </p:nvSpPr>
            <p:spPr>
              <a:xfrm>
                <a:off x="3743" y="3295"/>
                <a:ext cx="99" cy="50"/>
              </a:xfrm>
              <a:custGeom>
                <a:avLst/>
                <a:gdLst>
                  <a:gd name="txL" fmla="*/ 0 w 198"/>
                  <a:gd name="txT" fmla="*/ 0 h 100"/>
                  <a:gd name="txR" fmla="*/ 198 w 198"/>
                  <a:gd name="txB" fmla="*/ 100 h 100"/>
                </a:gdLst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98" h="100">
                    <a:moveTo>
                      <a:pt x="0" y="0"/>
                    </a:moveTo>
                    <a:lnTo>
                      <a:pt x="15" y="23"/>
                    </a:lnTo>
                    <a:lnTo>
                      <a:pt x="33" y="44"/>
                    </a:lnTo>
                    <a:lnTo>
                      <a:pt x="55" y="65"/>
                    </a:lnTo>
                    <a:lnTo>
                      <a:pt x="79" y="81"/>
                    </a:lnTo>
                    <a:lnTo>
                      <a:pt x="105" y="94"/>
                    </a:lnTo>
                    <a:lnTo>
                      <a:pt x="130" y="100"/>
                    </a:lnTo>
                    <a:lnTo>
                      <a:pt x="154" y="99"/>
                    </a:lnTo>
                    <a:lnTo>
                      <a:pt x="177" y="89"/>
                    </a:lnTo>
                    <a:lnTo>
                      <a:pt x="192" y="76"/>
                    </a:lnTo>
                    <a:lnTo>
                      <a:pt x="198" y="61"/>
                    </a:lnTo>
                    <a:lnTo>
                      <a:pt x="194" y="47"/>
                    </a:lnTo>
                    <a:lnTo>
                      <a:pt x="184" y="35"/>
                    </a:lnTo>
                    <a:lnTo>
                      <a:pt x="169" y="26"/>
                    </a:lnTo>
                    <a:lnTo>
                      <a:pt x="151" y="21"/>
                    </a:lnTo>
                    <a:lnTo>
                      <a:pt x="131" y="23"/>
                    </a:lnTo>
                    <a:lnTo>
                      <a:pt x="111" y="29"/>
                    </a:lnTo>
                    <a:lnTo>
                      <a:pt x="95" y="34"/>
                    </a:lnTo>
                    <a:lnTo>
                      <a:pt x="78" y="34"/>
                    </a:lnTo>
                    <a:lnTo>
                      <a:pt x="58" y="29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11" y="8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8" name="Freeform 69"/>
              <p:cNvSpPr/>
              <p:nvPr/>
            </p:nvSpPr>
            <p:spPr>
              <a:xfrm>
                <a:off x="3735" y="3304"/>
                <a:ext cx="68" cy="87"/>
              </a:xfrm>
              <a:custGeom>
                <a:avLst/>
                <a:gdLst>
                  <a:gd name="txL" fmla="*/ 0 w 136"/>
                  <a:gd name="txT" fmla="*/ 0 h 174"/>
                  <a:gd name="txR" fmla="*/ 136 w 136"/>
                  <a:gd name="txB" fmla="*/ 174 h 174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36" h="174">
                    <a:moveTo>
                      <a:pt x="0" y="0"/>
                    </a:moveTo>
                    <a:lnTo>
                      <a:pt x="0" y="28"/>
                    </a:lnTo>
                    <a:lnTo>
                      <a:pt x="2" y="56"/>
                    </a:lnTo>
                    <a:lnTo>
                      <a:pt x="10" y="85"/>
                    </a:lnTo>
                    <a:lnTo>
                      <a:pt x="20" y="113"/>
                    </a:lnTo>
                    <a:lnTo>
                      <a:pt x="35" y="137"/>
                    </a:lnTo>
                    <a:lnTo>
                      <a:pt x="53" y="157"/>
                    </a:lnTo>
                    <a:lnTo>
                      <a:pt x="74" y="169"/>
                    </a:lnTo>
                    <a:lnTo>
                      <a:pt x="99" y="174"/>
                    </a:lnTo>
                    <a:lnTo>
                      <a:pt x="118" y="170"/>
                    </a:lnTo>
                    <a:lnTo>
                      <a:pt x="131" y="161"/>
                    </a:lnTo>
                    <a:lnTo>
                      <a:pt x="136" y="147"/>
                    </a:lnTo>
                    <a:lnTo>
                      <a:pt x="133" y="132"/>
                    </a:lnTo>
                    <a:lnTo>
                      <a:pt x="126" y="116"/>
                    </a:lnTo>
                    <a:lnTo>
                      <a:pt x="114" y="102"/>
                    </a:lnTo>
                    <a:lnTo>
                      <a:pt x="96" y="92"/>
                    </a:lnTo>
                    <a:lnTo>
                      <a:pt x="77" y="88"/>
                    </a:lnTo>
                    <a:lnTo>
                      <a:pt x="61" y="83"/>
                    </a:lnTo>
                    <a:lnTo>
                      <a:pt x="46" y="73"/>
                    </a:lnTo>
                    <a:lnTo>
                      <a:pt x="32" y="59"/>
                    </a:lnTo>
                    <a:lnTo>
                      <a:pt x="21" y="43"/>
                    </a:lnTo>
                    <a:lnTo>
                      <a:pt x="12" y="26"/>
                    </a:lnTo>
                    <a:lnTo>
                      <a:pt x="5" y="13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9" name="Freeform 70"/>
              <p:cNvSpPr/>
              <p:nvPr/>
            </p:nvSpPr>
            <p:spPr>
              <a:xfrm>
                <a:off x="3490" y="3260"/>
                <a:ext cx="234" cy="81"/>
              </a:xfrm>
              <a:custGeom>
                <a:avLst/>
                <a:gdLst>
                  <a:gd name="txL" fmla="*/ 0 w 469"/>
                  <a:gd name="txT" fmla="*/ 0 h 163"/>
                  <a:gd name="txR" fmla="*/ 469 w 469"/>
                  <a:gd name="txB" fmla="*/ 163 h 16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469" h="163">
                    <a:moveTo>
                      <a:pt x="9" y="5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6" y="8"/>
                    </a:lnTo>
                    <a:lnTo>
                      <a:pt x="16" y="19"/>
                    </a:lnTo>
                    <a:lnTo>
                      <a:pt x="32" y="34"/>
                    </a:lnTo>
                    <a:lnTo>
                      <a:pt x="53" y="50"/>
                    </a:lnTo>
                    <a:lnTo>
                      <a:pt x="78" y="67"/>
                    </a:lnTo>
                    <a:lnTo>
                      <a:pt x="107" y="85"/>
                    </a:lnTo>
                    <a:lnTo>
                      <a:pt x="138" y="104"/>
                    </a:lnTo>
                    <a:lnTo>
                      <a:pt x="173" y="121"/>
                    </a:lnTo>
                    <a:lnTo>
                      <a:pt x="210" y="137"/>
                    </a:lnTo>
                    <a:lnTo>
                      <a:pt x="248" y="149"/>
                    </a:lnTo>
                    <a:lnTo>
                      <a:pt x="287" y="158"/>
                    </a:lnTo>
                    <a:lnTo>
                      <a:pt x="326" y="163"/>
                    </a:lnTo>
                    <a:lnTo>
                      <a:pt x="366" y="161"/>
                    </a:lnTo>
                    <a:lnTo>
                      <a:pt x="405" y="154"/>
                    </a:lnTo>
                    <a:lnTo>
                      <a:pt x="425" y="146"/>
                    </a:lnTo>
                    <a:lnTo>
                      <a:pt x="440" y="135"/>
                    </a:lnTo>
                    <a:lnTo>
                      <a:pt x="451" y="121"/>
                    </a:lnTo>
                    <a:lnTo>
                      <a:pt x="460" y="106"/>
                    </a:lnTo>
                    <a:lnTo>
                      <a:pt x="464" y="91"/>
                    </a:lnTo>
                    <a:lnTo>
                      <a:pt x="468" y="80"/>
                    </a:lnTo>
                    <a:lnTo>
                      <a:pt x="469" y="72"/>
                    </a:lnTo>
                    <a:lnTo>
                      <a:pt x="469" y="68"/>
                    </a:lnTo>
                    <a:lnTo>
                      <a:pt x="468" y="70"/>
                    </a:lnTo>
                    <a:lnTo>
                      <a:pt x="465" y="76"/>
                    </a:lnTo>
                    <a:lnTo>
                      <a:pt x="462" y="85"/>
                    </a:lnTo>
                    <a:lnTo>
                      <a:pt x="455" y="97"/>
                    </a:lnTo>
                    <a:lnTo>
                      <a:pt x="445" y="108"/>
                    </a:lnTo>
                    <a:lnTo>
                      <a:pt x="432" y="121"/>
                    </a:lnTo>
                    <a:lnTo>
                      <a:pt x="415" y="131"/>
                    </a:lnTo>
                    <a:lnTo>
                      <a:pt x="393" y="139"/>
                    </a:lnTo>
                    <a:lnTo>
                      <a:pt x="366" y="145"/>
                    </a:lnTo>
                    <a:lnTo>
                      <a:pt x="335" y="145"/>
                    </a:lnTo>
                    <a:lnTo>
                      <a:pt x="297" y="142"/>
                    </a:lnTo>
                    <a:lnTo>
                      <a:pt x="255" y="130"/>
                    </a:lnTo>
                    <a:lnTo>
                      <a:pt x="204" y="113"/>
                    </a:lnTo>
                    <a:lnTo>
                      <a:pt x="146" y="87"/>
                    </a:lnTo>
                    <a:lnTo>
                      <a:pt x="82" y="51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0" name="Freeform 71"/>
              <p:cNvSpPr/>
              <p:nvPr/>
            </p:nvSpPr>
            <p:spPr>
              <a:xfrm>
                <a:off x="3587" y="3175"/>
                <a:ext cx="71" cy="73"/>
              </a:xfrm>
              <a:custGeom>
                <a:avLst/>
                <a:gdLst>
                  <a:gd name="txL" fmla="*/ 0 w 142"/>
                  <a:gd name="txT" fmla="*/ 0 h 145"/>
                  <a:gd name="txR" fmla="*/ 142 w 142"/>
                  <a:gd name="txB" fmla="*/ 145 h 145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42" h="145">
                    <a:moveTo>
                      <a:pt x="89" y="123"/>
                    </a:moveTo>
                    <a:lnTo>
                      <a:pt x="85" y="134"/>
                    </a:lnTo>
                    <a:lnTo>
                      <a:pt x="76" y="140"/>
                    </a:lnTo>
                    <a:lnTo>
                      <a:pt x="67" y="145"/>
                    </a:lnTo>
                    <a:lnTo>
                      <a:pt x="57" y="145"/>
                    </a:lnTo>
                    <a:lnTo>
                      <a:pt x="48" y="140"/>
                    </a:lnTo>
                    <a:lnTo>
                      <a:pt x="41" y="134"/>
                    </a:lnTo>
                    <a:lnTo>
                      <a:pt x="37" y="124"/>
                    </a:lnTo>
                    <a:lnTo>
                      <a:pt x="36" y="113"/>
                    </a:lnTo>
                    <a:lnTo>
                      <a:pt x="30" y="114"/>
                    </a:lnTo>
                    <a:lnTo>
                      <a:pt x="25" y="114"/>
                    </a:lnTo>
                    <a:lnTo>
                      <a:pt x="20" y="113"/>
                    </a:lnTo>
                    <a:lnTo>
                      <a:pt x="15" y="112"/>
                    </a:lnTo>
                    <a:lnTo>
                      <a:pt x="11" y="108"/>
                    </a:lnTo>
                    <a:lnTo>
                      <a:pt x="7" y="105"/>
                    </a:lnTo>
                    <a:lnTo>
                      <a:pt x="4" y="101"/>
                    </a:lnTo>
                    <a:lnTo>
                      <a:pt x="2" y="97"/>
                    </a:lnTo>
                    <a:lnTo>
                      <a:pt x="0" y="86"/>
                    </a:lnTo>
                    <a:lnTo>
                      <a:pt x="3" y="76"/>
                    </a:lnTo>
                    <a:lnTo>
                      <a:pt x="9" y="68"/>
                    </a:lnTo>
                    <a:lnTo>
                      <a:pt x="18" y="62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11" y="32"/>
                    </a:lnTo>
                    <a:lnTo>
                      <a:pt x="15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28" y="16"/>
                    </a:lnTo>
                    <a:lnTo>
                      <a:pt x="33" y="15"/>
                    </a:lnTo>
                    <a:lnTo>
                      <a:pt x="38" y="15"/>
                    </a:lnTo>
                    <a:lnTo>
                      <a:pt x="43" y="16"/>
                    </a:lnTo>
                    <a:lnTo>
                      <a:pt x="49" y="18"/>
                    </a:lnTo>
                    <a:lnTo>
                      <a:pt x="53" y="21"/>
                    </a:lnTo>
                    <a:lnTo>
                      <a:pt x="58" y="10"/>
                    </a:lnTo>
                    <a:lnTo>
                      <a:pt x="66" y="3"/>
                    </a:lnTo>
                    <a:lnTo>
                      <a:pt x="75" y="0"/>
                    </a:lnTo>
                    <a:lnTo>
                      <a:pt x="86" y="0"/>
                    </a:lnTo>
                    <a:lnTo>
                      <a:pt x="95" y="3"/>
                    </a:lnTo>
                    <a:lnTo>
                      <a:pt x="102" y="10"/>
                    </a:lnTo>
                    <a:lnTo>
                      <a:pt x="106" y="21"/>
                    </a:lnTo>
                    <a:lnTo>
                      <a:pt x="106" y="31"/>
                    </a:lnTo>
                    <a:lnTo>
                      <a:pt x="112" y="30"/>
                    </a:lnTo>
                    <a:lnTo>
                      <a:pt x="118" y="30"/>
                    </a:lnTo>
                    <a:lnTo>
                      <a:pt x="123" y="31"/>
                    </a:lnTo>
                    <a:lnTo>
                      <a:pt x="128" y="33"/>
                    </a:lnTo>
                    <a:lnTo>
                      <a:pt x="133" y="36"/>
                    </a:lnTo>
                    <a:lnTo>
                      <a:pt x="136" y="39"/>
                    </a:lnTo>
                    <a:lnTo>
                      <a:pt x="139" y="44"/>
                    </a:lnTo>
                    <a:lnTo>
                      <a:pt x="141" y="48"/>
                    </a:lnTo>
                    <a:lnTo>
                      <a:pt x="142" y="58"/>
                    </a:lnTo>
                    <a:lnTo>
                      <a:pt x="140" y="68"/>
                    </a:lnTo>
                    <a:lnTo>
                      <a:pt x="134" y="76"/>
                    </a:lnTo>
                    <a:lnTo>
                      <a:pt x="125" y="83"/>
                    </a:lnTo>
                    <a:lnTo>
                      <a:pt x="131" y="92"/>
                    </a:lnTo>
                    <a:lnTo>
                      <a:pt x="133" y="101"/>
                    </a:lnTo>
                    <a:lnTo>
                      <a:pt x="132" y="112"/>
                    </a:lnTo>
                    <a:lnTo>
                      <a:pt x="127" y="121"/>
                    </a:lnTo>
                    <a:lnTo>
                      <a:pt x="124" y="124"/>
                    </a:lnTo>
                    <a:lnTo>
                      <a:pt x="119" y="127"/>
                    </a:lnTo>
                    <a:lnTo>
                      <a:pt x="114" y="129"/>
                    </a:lnTo>
                    <a:lnTo>
                      <a:pt x="110" y="129"/>
                    </a:lnTo>
                    <a:lnTo>
                      <a:pt x="104" y="129"/>
                    </a:lnTo>
                    <a:lnTo>
                      <a:pt x="100" y="128"/>
                    </a:lnTo>
                    <a:lnTo>
                      <a:pt x="94" y="127"/>
                    </a:lnTo>
                    <a:lnTo>
                      <a:pt x="89" y="12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1" name="Freeform 72"/>
              <p:cNvSpPr/>
              <p:nvPr/>
            </p:nvSpPr>
            <p:spPr>
              <a:xfrm>
                <a:off x="3611" y="3201"/>
                <a:ext cx="21" cy="20"/>
              </a:xfrm>
              <a:custGeom>
                <a:avLst/>
                <a:gdLst>
                  <a:gd name="txL" fmla="*/ 0 w 40"/>
                  <a:gd name="txT" fmla="*/ 0 h 39"/>
                  <a:gd name="txR" fmla="*/ 40 w 40"/>
                  <a:gd name="txB" fmla="*/ 39 h 3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40" h="39">
                    <a:moveTo>
                      <a:pt x="39" y="14"/>
                    </a:moveTo>
                    <a:lnTo>
                      <a:pt x="36" y="7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7"/>
                    </a:lnTo>
                    <a:lnTo>
                      <a:pt x="18" y="39"/>
                    </a:lnTo>
                    <a:lnTo>
                      <a:pt x="26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2"/>
                    </a:lnTo>
                    <a:lnTo>
                      <a:pt x="39" y="1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2" name="Freeform 73"/>
              <p:cNvSpPr/>
              <p:nvPr/>
            </p:nvSpPr>
            <p:spPr>
              <a:xfrm>
                <a:off x="3406" y="3166"/>
                <a:ext cx="26" cy="26"/>
              </a:xfrm>
              <a:custGeom>
                <a:avLst/>
                <a:gdLst>
                  <a:gd name="txL" fmla="*/ 0 w 52"/>
                  <a:gd name="txT" fmla="*/ 0 h 50"/>
                  <a:gd name="txR" fmla="*/ 52 w 52"/>
                  <a:gd name="txB" fmla="*/ 50 h 5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50">
                    <a:moveTo>
                      <a:pt x="26" y="50"/>
                    </a:moveTo>
                    <a:lnTo>
                      <a:pt x="37" y="48"/>
                    </a:lnTo>
                    <a:lnTo>
                      <a:pt x="45" y="42"/>
                    </a:lnTo>
                    <a:lnTo>
                      <a:pt x="49" y="34"/>
                    </a:lnTo>
                    <a:lnTo>
                      <a:pt x="52" y="25"/>
                    </a:lnTo>
                    <a:lnTo>
                      <a:pt x="49" y="15"/>
                    </a:lnTo>
                    <a:lnTo>
                      <a:pt x="45" y="6"/>
                    </a:lnTo>
                    <a:lnTo>
                      <a:pt x="37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" name="Freeform 74"/>
              <p:cNvSpPr/>
              <p:nvPr/>
            </p:nvSpPr>
            <p:spPr>
              <a:xfrm>
                <a:off x="3392" y="3081"/>
                <a:ext cx="56" cy="78"/>
              </a:xfrm>
              <a:custGeom>
                <a:avLst/>
                <a:gdLst>
                  <a:gd name="txL" fmla="*/ 0 w 113"/>
                  <a:gd name="txT" fmla="*/ 0 h 156"/>
                  <a:gd name="txR" fmla="*/ 113 w 113"/>
                  <a:gd name="txB" fmla="*/ 156 h 156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4" name="Freeform 75"/>
              <p:cNvSpPr/>
              <p:nvPr/>
            </p:nvSpPr>
            <p:spPr>
              <a:xfrm>
                <a:off x="3392" y="3081"/>
                <a:ext cx="56" cy="78"/>
              </a:xfrm>
              <a:custGeom>
                <a:avLst/>
                <a:gdLst>
                  <a:gd name="txL" fmla="*/ 0 w 113"/>
                  <a:gd name="txT" fmla="*/ 0 h 156"/>
                  <a:gd name="txR" fmla="*/ 113 w 113"/>
                  <a:gd name="txB" fmla="*/ 156 h 156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5" name="Freeform 76"/>
              <p:cNvSpPr/>
              <p:nvPr/>
            </p:nvSpPr>
            <p:spPr>
              <a:xfrm>
                <a:off x="3434" y="3114"/>
                <a:ext cx="76" cy="61"/>
              </a:xfrm>
              <a:custGeom>
                <a:avLst/>
                <a:gdLst>
                  <a:gd name="txL" fmla="*/ 0 w 152"/>
                  <a:gd name="txT" fmla="*/ 0 h 123"/>
                  <a:gd name="txR" fmla="*/ 152 w 152"/>
                  <a:gd name="txB" fmla="*/ 123 h 123"/>
                </a:gdLst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52" h="123">
                    <a:moveTo>
                      <a:pt x="13" y="122"/>
                    </a:moveTo>
                    <a:lnTo>
                      <a:pt x="0" y="100"/>
                    </a:lnTo>
                    <a:lnTo>
                      <a:pt x="4" y="93"/>
                    </a:lnTo>
                    <a:lnTo>
                      <a:pt x="14" y="75"/>
                    </a:lnTo>
                    <a:lnTo>
                      <a:pt x="29" y="52"/>
                    </a:lnTo>
                    <a:lnTo>
                      <a:pt x="48" y="27"/>
                    </a:lnTo>
                    <a:lnTo>
                      <a:pt x="70" y="9"/>
                    </a:lnTo>
                    <a:lnTo>
                      <a:pt x="93" y="0"/>
                    </a:lnTo>
                    <a:lnTo>
                      <a:pt x="118" y="5"/>
                    </a:lnTo>
                    <a:lnTo>
                      <a:pt x="141" y="32"/>
                    </a:lnTo>
                    <a:lnTo>
                      <a:pt x="149" y="50"/>
                    </a:lnTo>
                    <a:lnTo>
                      <a:pt x="152" y="65"/>
                    </a:lnTo>
                    <a:lnTo>
                      <a:pt x="151" y="79"/>
                    </a:lnTo>
                    <a:lnTo>
                      <a:pt x="146" y="91"/>
                    </a:lnTo>
                    <a:lnTo>
                      <a:pt x="138" y="99"/>
                    </a:lnTo>
                    <a:lnTo>
                      <a:pt x="127" y="107"/>
                    </a:lnTo>
                    <a:lnTo>
                      <a:pt x="114" y="113"/>
                    </a:lnTo>
                    <a:lnTo>
                      <a:pt x="99" y="116"/>
                    </a:lnTo>
                    <a:lnTo>
                      <a:pt x="84" y="120"/>
                    </a:lnTo>
                    <a:lnTo>
                      <a:pt x="69" y="121"/>
                    </a:lnTo>
                    <a:lnTo>
                      <a:pt x="54" y="122"/>
                    </a:lnTo>
                    <a:lnTo>
                      <a:pt x="42" y="123"/>
                    </a:lnTo>
                    <a:lnTo>
                      <a:pt x="30" y="123"/>
                    </a:lnTo>
                    <a:lnTo>
                      <a:pt x="21" y="122"/>
                    </a:lnTo>
                    <a:lnTo>
                      <a:pt x="15" y="122"/>
                    </a:lnTo>
                    <a:lnTo>
                      <a:pt x="13" y="12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6" name="Freeform 77"/>
              <p:cNvSpPr/>
              <p:nvPr/>
            </p:nvSpPr>
            <p:spPr>
              <a:xfrm>
                <a:off x="3434" y="3184"/>
                <a:ext cx="76" cy="61"/>
              </a:xfrm>
              <a:custGeom>
                <a:avLst/>
                <a:gdLst>
                  <a:gd name="txL" fmla="*/ 0 w 153"/>
                  <a:gd name="txT" fmla="*/ 0 h 122"/>
                  <a:gd name="txR" fmla="*/ 153 w 153"/>
                  <a:gd name="txB" fmla="*/ 122 h 122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53" h="122">
                    <a:moveTo>
                      <a:pt x="0" y="23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9" y="2"/>
                    </a:lnTo>
                    <a:lnTo>
                      <a:pt x="84" y="4"/>
                    </a:lnTo>
                    <a:lnTo>
                      <a:pt x="99" y="7"/>
                    </a:lnTo>
                    <a:lnTo>
                      <a:pt x="114" y="10"/>
                    </a:lnTo>
                    <a:lnTo>
                      <a:pt x="127" y="16"/>
                    </a:lnTo>
                    <a:lnTo>
                      <a:pt x="138" y="23"/>
                    </a:lnTo>
                    <a:lnTo>
                      <a:pt x="146" y="32"/>
                    </a:lnTo>
                    <a:lnTo>
                      <a:pt x="152" y="43"/>
                    </a:lnTo>
                    <a:lnTo>
                      <a:pt x="153" y="55"/>
                    </a:lnTo>
                    <a:lnTo>
                      <a:pt x="150" y="70"/>
                    </a:lnTo>
                    <a:lnTo>
                      <a:pt x="142" y="89"/>
                    </a:lnTo>
                    <a:lnTo>
                      <a:pt x="118" y="115"/>
                    </a:lnTo>
                    <a:lnTo>
                      <a:pt x="93" y="122"/>
                    </a:lnTo>
                    <a:lnTo>
                      <a:pt x="70" y="114"/>
                    </a:lnTo>
                    <a:lnTo>
                      <a:pt x="48" y="95"/>
                    </a:lnTo>
                    <a:lnTo>
                      <a:pt x="29" y="72"/>
                    </a:lnTo>
                    <a:lnTo>
                      <a:pt x="14" y="48"/>
                    </a:lnTo>
                    <a:lnTo>
                      <a:pt x="4" y="3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7" name="Freeform 78"/>
              <p:cNvSpPr/>
              <p:nvPr/>
            </p:nvSpPr>
            <p:spPr>
              <a:xfrm>
                <a:off x="3392" y="3199"/>
                <a:ext cx="55" cy="78"/>
              </a:xfrm>
              <a:custGeom>
                <a:avLst/>
                <a:gdLst>
                  <a:gd name="txL" fmla="*/ 0 w 112"/>
                  <a:gd name="txT" fmla="*/ 0 h 156"/>
                  <a:gd name="txR" fmla="*/ 112 w 112"/>
                  <a:gd name="txB" fmla="*/ 156 h 156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12" h="156">
                    <a:moveTo>
                      <a:pt x="43" y="0"/>
                    </a:moveTo>
                    <a:lnTo>
                      <a:pt x="68" y="0"/>
                    </a:lnTo>
                    <a:lnTo>
                      <a:pt x="73" y="7"/>
                    </a:lnTo>
                    <a:lnTo>
                      <a:pt x="83" y="24"/>
                    </a:lnTo>
                    <a:lnTo>
                      <a:pt x="96" y="50"/>
                    </a:lnTo>
                    <a:lnTo>
                      <a:pt x="106" y="77"/>
                    </a:lnTo>
                    <a:lnTo>
                      <a:pt x="112" y="106"/>
                    </a:lnTo>
                    <a:lnTo>
                      <a:pt x="108" y="131"/>
                    </a:lnTo>
                    <a:lnTo>
                      <a:pt x="91" y="149"/>
                    </a:lnTo>
                    <a:lnTo>
                      <a:pt x="56" y="156"/>
                    </a:lnTo>
                    <a:lnTo>
                      <a:pt x="22" y="149"/>
                    </a:lnTo>
                    <a:lnTo>
                      <a:pt x="4" y="131"/>
                    </a:lnTo>
                    <a:lnTo>
                      <a:pt x="0" y="106"/>
                    </a:lnTo>
                    <a:lnTo>
                      <a:pt x="5" y="77"/>
                    </a:lnTo>
                    <a:lnTo>
                      <a:pt x="15" y="50"/>
                    </a:lnTo>
                    <a:lnTo>
                      <a:pt x="28" y="24"/>
                    </a:lnTo>
                    <a:lnTo>
                      <a:pt x="38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8" name="Freeform 79"/>
              <p:cNvSpPr/>
              <p:nvPr/>
            </p:nvSpPr>
            <p:spPr>
              <a:xfrm>
                <a:off x="3330" y="3182"/>
                <a:ext cx="75" cy="62"/>
              </a:xfrm>
              <a:custGeom>
                <a:avLst/>
                <a:gdLst>
                  <a:gd name="txL" fmla="*/ 0 w 151"/>
                  <a:gd name="txT" fmla="*/ 0 h 123"/>
                  <a:gd name="txR" fmla="*/ 151 w 151"/>
                  <a:gd name="txB" fmla="*/ 123 h 123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51" h="123">
                    <a:moveTo>
                      <a:pt x="138" y="1"/>
                    </a:moveTo>
                    <a:lnTo>
                      <a:pt x="151" y="23"/>
                    </a:lnTo>
                    <a:lnTo>
                      <a:pt x="147" y="30"/>
                    </a:lnTo>
                    <a:lnTo>
                      <a:pt x="137" y="48"/>
                    </a:lnTo>
                    <a:lnTo>
                      <a:pt x="122" y="71"/>
                    </a:lnTo>
                    <a:lnTo>
                      <a:pt x="103" y="95"/>
                    </a:lnTo>
                    <a:lnTo>
                      <a:pt x="82" y="114"/>
                    </a:lnTo>
                    <a:lnTo>
                      <a:pt x="57" y="123"/>
                    </a:lnTo>
                    <a:lnTo>
                      <a:pt x="34" y="117"/>
                    </a:lnTo>
                    <a:lnTo>
                      <a:pt x="11" y="91"/>
                    </a:lnTo>
                    <a:lnTo>
                      <a:pt x="3" y="72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6" y="32"/>
                    </a:lnTo>
                    <a:lnTo>
                      <a:pt x="14" y="24"/>
                    </a:lnTo>
                    <a:lnTo>
                      <a:pt x="25" y="16"/>
                    </a:lnTo>
                    <a:lnTo>
                      <a:pt x="38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2" y="2"/>
                    </a:lnTo>
                    <a:lnTo>
                      <a:pt x="97" y="1"/>
                    </a:lnTo>
                    <a:lnTo>
                      <a:pt x="109" y="0"/>
                    </a:lnTo>
                    <a:lnTo>
                      <a:pt x="121" y="0"/>
                    </a:lnTo>
                    <a:lnTo>
                      <a:pt x="130" y="1"/>
                    </a:lnTo>
                    <a:lnTo>
                      <a:pt x="136" y="1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9" name="Freeform 80"/>
              <p:cNvSpPr/>
              <p:nvPr/>
            </p:nvSpPr>
            <p:spPr>
              <a:xfrm>
                <a:off x="3329" y="3113"/>
                <a:ext cx="76" cy="62"/>
              </a:xfrm>
              <a:custGeom>
                <a:avLst/>
                <a:gdLst>
                  <a:gd name="txL" fmla="*/ 0 w 152"/>
                  <a:gd name="txT" fmla="*/ 0 h 123"/>
                  <a:gd name="txR" fmla="*/ 152 w 152"/>
                  <a:gd name="txB" fmla="*/ 123 h 12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52" h="123">
                    <a:moveTo>
                      <a:pt x="152" y="99"/>
                    </a:moveTo>
                    <a:lnTo>
                      <a:pt x="139" y="122"/>
                    </a:lnTo>
                    <a:lnTo>
                      <a:pt x="137" y="122"/>
                    </a:lnTo>
                    <a:lnTo>
                      <a:pt x="131" y="122"/>
                    </a:lnTo>
                    <a:lnTo>
                      <a:pt x="122" y="123"/>
                    </a:lnTo>
                    <a:lnTo>
                      <a:pt x="110" y="122"/>
                    </a:lnTo>
                    <a:lnTo>
                      <a:pt x="98" y="122"/>
                    </a:lnTo>
                    <a:lnTo>
                      <a:pt x="83" y="121"/>
                    </a:lnTo>
                    <a:lnTo>
                      <a:pt x="68" y="118"/>
                    </a:lnTo>
                    <a:lnTo>
                      <a:pt x="53" y="116"/>
                    </a:lnTo>
                    <a:lnTo>
                      <a:pt x="39" y="111"/>
                    </a:lnTo>
                    <a:lnTo>
                      <a:pt x="26" y="106"/>
                    </a:lnTo>
                    <a:lnTo>
                      <a:pt x="15" y="99"/>
                    </a:lnTo>
                    <a:lnTo>
                      <a:pt x="7" y="91"/>
                    </a:lnTo>
                    <a:lnTo>
                      <a:pt x="1" y="79"/>
                    </a:lnTo>
                    <a:lnTo>
                      <a:pt x="0" y="66"/>
                    </a:lnTo>
                    <a:lnTo>
                      <a:pt x="3" y="51"/>
                    </a:lnTo>
                    <a:lnTo>
                      <a:pt x="11" y="33"/>
                    </a:lnTo>
                    <a:lnTo>
                      <a:pt x="34" y="6"/>
                    </a:lnTo>
                    <a:lnTo>
                      <a:pt x="58" y="0"/>
                    </a:lnTo>
                    <a:lnTo>
                      <a:pt x="83" y="8"/>
                    </a:lnTo>
                    <a:lnTo>
                      <a:pt x="104" y="27"/>
                    </a:lnTo>
                    <a:lnTo>
                      <a:pt x="123" y="50"/>
                    </a:lnTo>
                    <a:lnTo>
                      <a:pt x="138" y="73"/>
                    </a:lnTo>
                    <a:lnTo>
                      <a:pt x="148" y="92"/>
                    </a:lnTo>
                    <a:lnTo>
                      <a:pt x="152" y="99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0" name="Freeform 81"/>
              <p:cNvSpPr/>
              <p:nvPr/>
            </p:nvSpPr>
            <p:spPr>
              <a:xfrm>
                <a:off x="3017" y="3114"/>
                <a:ext cx="68" cy="74"/>
              </a:xfrm>
              <a:custGeom>
                <a:avLst/>
                <a:gdLst>
                  <a:gd name="txL" fmla="*/ 0 w 136"/>
                  <a:gd name="txT" fmla="*/ 0 h 148"/>
                  <a:gd name="txR" fmla="*/ 136 w 136"/>
                  <a:gd name="txB" fmla="*/ 148 h 148"/>
                </a:gdLst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6" h="148">
                    <a:moveTo>
                      <a:pt x="14" y="75"/>
                    </a:moveTo>
                    <a:lnTo>
                      <a:pt x="6" y="67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8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7"/>
                    </a:lnTo>
                    <a:lnTo>
                      <a:pt x="20" y="25"/>
                    </a:lnTo>
                    <a:lnTo>
                      <a:pt x="24" y="25"/>
                    </a:lnTo>
                    <a:lnTo>
                      <a:pt x="30" y="25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0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7" y="24"/>
                    </a:lnTo>
                    <a:lnTo>
                      <a:pt x="121" y="26"/>
                    </a:lnTo>
                    <a:lnTo>
                      <a:pt x="126" y="29"/>
                    </a:lnTo>
                    <a:lnTo>
                      <a:pt x="129" y="32"/>
                    </a:lnTo>
                    <a:lnTo>
                      <a:pt x="133" y="37"/>
                    </a:lnTo>
                    <a:lnTo>
                      <a:pt x="136" y="46"/>
                    </a:lnTo>
                    <a:lnTo>
                      <a:pt x="135" y="56"/>
                    </a:lnTo>
                    <a:lnTo>
                      <a:pt x="130" y="65"/>
                    </a:lnTo>
                    <a:lnTo>
                      <a:pt x="122" y="73"/>
                    </a:lnTo>
                    <a:lnTo>
                      <a:pt x="130" y="80"/>
                    </a:lnTo>
                    <a:lnTo>
                      <a:pt x="135" y="90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5"/>
                    </a:lnTo>
                    <a:lnTo>
                      <a:pt x="126" y="118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40"/>
                    </a:lnTo>
                    <a:lnTo>
                      <a:pt x="80" y="146"/>
                    </a:lnTo>
                    <a:lnTo>
                      <a:pt x="69" y="148"/>
                    </a:lnTo>
                    <a:lnTo>
                      <a:pt x="59" y="146"/>
                    </a:lnTo>
                    <a:lnTo>
                      <a:pt x="51" y="140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20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1" name="Freeform 82"/>
              <p:cNvSpPr/>
              <p:nvPr/>
            </p:nvSpPr>
            <p:spPr>
              <a:xfrm>
                <a:off x="3041" y="3140"/>
                <a:ext cx="20" cy="21"/>
              </a:xfrm>
              <a:custGeom>
                <a:avLst/>
                <a:gdLst>
                  <a:gd name="txL" fmla="*/ 0 w 39"/>
                  <a:gd name="txT" fmla="*/ 0 h 40"/>
                  <a:gd name="txR" fmla="*/ 39 w 39"/>
                  <a:gd name="txB" fmla="*/ 40 h 4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40">
                    <a:moveTo>
                      <a:pt x="19" y="40"/>
                    </a:moveTo>
                    <a:lnTo>
                      <a:pt x="27" y="39"/>
                    </a:lnTo>
                    <a:lnTo>
                      <a:pt x="33" y="34"/>
                    </a:lnTo>
                    <a:lnTo>
                      <a:pt x="38" y="27"/>
                    </a:lnTo>
                    <a:lnTo>
                      <a:pt x="39" y="20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1" y="27"/>
                    </a:lnTo>
                    <a:lnTo>
                      <a:pt x="6" y="34"/>
                    </a:lnTo>
                    <a:lnTo>
                      <a:pt x="12" y="39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2" name="Freeform 83"/>
              <p:cNvSpPr/>
              <p:nvPr/>
            </p:nvSpPr>
            <p:spPr>
              <a:xfrm>
                <a:off x="3104" y="2590"/>
                <a:ext cx="68" cy="74"/>
              </a:xfrm>
              <a:custGeom>
                <a:avLst/>
                <a:gdLst>
                  <a:gd name="txL" fmla="*/ 0 w 136"/>
                  <a:gd name="txT" fmla="*/ 0 h 147"/>
                  <a:gd name="txR" fmla="*/ 136 w 136"/>
                  <a:gd name="txB" fmla="*/ 147 h 147"/>
                </a:gdLst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6" h="147">
                    <a:moveTo>
                      <a:pt x="14" y="74"/>
                    </a:moveTo>
                    <a:lnTo>
                      <a:pt x="6" y="66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6"/>
                    </a:lnTo>
                    <a:lnTo>
                      <a:pt x="20" y="25"/>
                    </a:lnTo>
                    <a:lnTo>
                      <a:pt x="25" y="24"/>
                    </a:lnTo>
                    <a:lnTo>
                      <a:pt x="30" y="24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1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6" y="24"/>
                    </a:lnTo>
                    <a:lnTo>
                      <a:pt x="121" y="25"/>
                    </a:lnTo>
                    <a:lnTo>
                      <a:pt x="126" y="28"/>
                    </a:lnTo>
                    <a:lnTo>
                      <a:pt x="129" y="32"/>
                    </a:lnTo>
                    <a:lnTo>
                      <a:pt x="133" y="35"/>
                    </a:lnTo>
                    <a:lnTo>
                      <a:pt x="136" y="46"/>
                    </a:lnTo>
                    <a:lnTo>
                      <a:pt x="135" y="55"/>
                    </a:lnTo>
                    <a:lnTo>
                      <a:pt x="130" y="65"/>
                    </a:lnTo>
                    <a:lnTo>
                      <a:pt x="122" y="72"/>
                    </a:lnTo>
                    <a:lnTo>
                      <a:pt x="130" y="80"/>
                    </a:lnTo>
                    <a:lnTo>
                      <a:pt x="135" y="89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4"/>
                    </a:lnTo>
                    <a:lnTo>
                      <a:pt x="126" y="117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39"/>
                    </a:lnTo>
                    <a:lnTo>
                      <a:pt x="80" y="145"/>
                    </a:lnTo>
                    <a:lnTo>
                      <a:pt x="69" y="147"/>
                    </a:lnTo>
                    <a:lnTo>
                      <a:pt x="59" y="145"/>
                    </a:lnTo>
                    <a:lnTo>
                      <a:pt x="51" y="139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19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3" name="Freeform 84"/>
              <p:cNvSpPr/>
              <p:nvPr/>
            </p:nvSpPr>
            <p:spPr>
              <a:xfrm>
                <a:off x="3129" y="2616"/>
                <a:ext cx="20" cy="20"/>
              </a:xfrm>
              <a:custGeom>
                <a:avLst/>
                <a:gdLst>
                  <a:gd name="txL" fmla="*/ 0 w 39"/>
                  <a:gd name="txT" fmla="*/ 0 h 39"/>
                  <a:gd name="txR" fmla="*/ 39 w 39"/>
                  <a:gd name="txB" fmla="*/ 39 h 3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39">
                    <a:moveTo>
                      <a:pt x="19" y="39"/>
                    </a:moveTo>
                    <a:lnTo>
                      <a:pt x="28" y="38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8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3" y="38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4" name="Freeform 85"/>
              <p:cNvSpPr/>
              <p:nvPr/>
            </p:nvSpPr>
            <p:spPr>
              <a:xfrm>
                <a:off x="3055" y="2362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29"/>
                    </a:lnTo>
                    <a:lnTo>
                      <a:pt x="2" y="35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10" y="50"/>
                    </a:lnTo>
                    <a:lnTo>
                      <a:pt x="14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5" name="Freeform 86"/>
              <p:cNvSpPr/>
              <p:nvPr/>
            </p:nvSpPr>
            <p:spPr>
              <a:xfrm>
                <a:off x="3063" y="2369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6" name="Freeform 87"/>
              <p:cNvSpPr/>
              <p:nvPr/>
            </p:nvSpPr>
            <p:spPr>
              <a:xfrm>
                <a:off x="2814" y="2479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7" name="Freeform 88"/>
              <p:cNvSpPr/>
              <p:nvPr/>
            </p:nvSpPr>
            <p:spPr>
              <a:xfrm>
                <a:off x="2821" y="2486"/>
                <a:ext cx="15" cy="15"/>
              </a:xfrm>
              <a:custGeom>
                <a:avLst/>
                <a:gdLst>
                  <a:gd name="txL" fmla="*/ 0 w 29"/>
                  <a:gd name="txT" fmla="*/ 0 h 30"/>
                  <a:gd name="txR" fmla="*/ 29 w 29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9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8" y="10"/>
                    </a:lnTo>
                    <a:lnTo>
                      <a:pt x="29" y="13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8" name="Freeform 89"/>
              <p:cNvSpPr/>
              <p:nvPr/>
            </p:nvSpPr>
            <p:spPr>
              <a:xfrm>
                <a:off x="2798" y="2274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9" name="Freeform 90"/>
              <p:cNvSpPr/>
              <p:nvPr/>
            </p:nvSpPr>
            <p:spPr>
              <a:xfrm>
                <a:off x="2805" y="2281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0" name="Freeform 91"/>
              <p:cNvSpPr/>
              <p:nvPr/>
            </p:nvSpPr>
            <p:spPr>
              <a:xfrm>
                <a:off x="2918" y="259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8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2" y="51"/>
                    </a:lnTo>
                    <a:lnTo>
                      <a:pt x="55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1" name="Freeform 92"/>
              <p:cNvSpPr/>
              <p:nvPr/>
            </p:nvSpPr>
            <p:spPr>
              <a:xfrm>
                <a:off x="2925" y="260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2" name="Freeform 93"/>
              <p:cNvSpPr/>
              <p:nvPr/>
            </p:nvSpPr>
            <p:spPr>
              <a:xfrm>
                <a:off x="2819" y="2655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3" name="Freeform 94"/>
              <p:cNvSpPr/>
              <p:nvPr/>
            </p:nvSpPr>
            <p:spPr>
              <a:xfrm>
                <a:off x="2827" y="2662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4" name="Freeform 95"/>
              <p:cNvSpPr/>
              <p:nvPr/>
            </p:nvSpPr>
            <p:spPr>
              <a:xfrm>
                <a:off x="3120" y="2711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5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5" name="Freeform 96"/>
              <p:cNvSpPr/>
              <p:nvPr/>
            </p:nvSpPr>
            <p:spPr>
              <a:xfrm>
                <a:off x="3128" y="2718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4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8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6" name="Freeform 97"/>
              <p:cNvSpPr/>
              <p:nvPr/>
            </p:nvSpPr>
            <p:spPr>
              <a:xfrm>
                <a:off x="3136" y="2454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7" name="Freeform 98"/>
              <p:cNvSpPr/>
              <p:nvPr/>
            </p:nvSpPr>
            <p:spPr>
              <a:xfrm>
                <a:off x="3144" y="2462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8" name="Freeform 99"/>
              <p:cNvSpPr/>
              <p:nvPr/>
            </p:nvSpPr>
            <p:spPr>
              <a:xfrm>
                <a:off x="3139" y="2831"/>
                <a:ext cx="30" cy="29"/>
              </a:xfrm>
              <a:custGeom>
                <a:avLst/>
                <a:gdLst>
                  <a:gd name="txL" fmla="*/ 0 w 58"/>
                  <a:gd name="txT" fmla="*/ 0 h 60"/>
                  <a:gd name="txR" fmla="*/ 58 w 58"/>
                  <a:gd name="txB" fmla="*/ 60 h 60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8" h="60">
                    <a:moveTo>
                      <a:pt x="58" y="30"/>
                    </a:moveTo>
                    <a:lnTo>
                      <a:pt x="58" y="24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0" y="9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2" y="54"/>
                    </a:lnTo>
                    <a:lnTo>
                      <a:pt x="18" y="58"/>
                    </a:lnTo>
                    <a:lnTo>
                      <a:pt x="23" y="59"/>
                    </a:lnTo>
                    <a:lnTo>
                      <a:pt x="28" y="60"/>
                    </a:lnTo>
                    <a:lnTo>
                      <a:pt x="34" y="59"/>
                    </a:lnTo>
                    <a:lnTo>
                      <a:pt x="40" y="58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6" y="42"/>
                    </a:lnTo>
                    <a:lnTo>
                      <a:pt x="58" y="36"/>
                    </a:lnTo>
                    <a:lnTo>
                      <a:pt x="58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9" name="Freeform 100"/>
              <p:cNvSpPr/>
              <p:nvPr/>
            </p:nvSpPr>
            <p:spPr>
              <a:xfrm>
                <a:off x="3147" y="2838"/>
                <a:ext cx="14" cy="15"/>
              </a:xfrm>
              <a:custGeom>
                <a:avLst/>
                <a:gdLst>
                  <a:gd name="txL" fmla="*/ 0 w 28"/>
                  <a:gd name="txT" fmla="*/ 0 h 30"/>
                  <a:gd name="txR" fmla="*/ 28 w 28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8" h="30">
                    <a:moveTo>
                      <a:pt x="13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5" y="28"/>
                    </a:lnTo>
                    <a:lnTo>
                      <a:pt x="3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3"/>
                    </a:lnTo>
                    <a:lnTo>
                      <a:pt x="28" y="15"/>
                    </a:lnTo>
                    <a:lnTo>
                      <a:pt x="27" y="21"/>
                    </a:lnTo>
                    <a:lnTo>
                      <a:pt x="25" y="25"/>
                    </a:lnTo>
                    <a:lnTo>
                      <a:pt x="19" y="29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0" name="Freeform 101"/>
              <p:cNvSpPr/>
              <p:nvPr/>
            </p:nvSpPr>
            <p:spPr>
              <a:xfrm>
                <a:off x="3001" y="2926"/>
                <a:ext cx="29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1" name="Freeform 102"/>
              <p:cNvSpPr/>
              <p:nvPr/>
            </p:nvSpPr>
            <p:spPr>
              <a:xfrm>
                <a:off x="3008" y="293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2" name="Freeform 103"/>
              <p:cNvSpPr/>
              <p:nvPr/>
            </p:nvSpPr>
            <p:spPr>
              <a:xfrm>
                <a:off x="2878" y="2958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8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3" name="Freeform 104"/>
              <p:cNvSpPr/>
              <p:nvPr/>
            </p:nvSpPr>
            <p:spPr>
              <a:xfrm>
                <a:off x="2885" y="2965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4" name="Freeform 105"/>
              <p:cNvSpPr/>
              <p:nvPr/>
            </p:nvSpPr>
            <p:spPr>
              <a:xfrm>
                <a:off x="2806" y="2879"/>
                <a:ext cx="30" cy="29"/>
              </a:xfrm>
              <a:custGeom>
                <a:avLst/>
                <a:gdLst>
                  <a:gd name="txL" fmla="*/ 0 w 60"/>
                  <a:gd name="txT" fmla="*/ 0 h 57"/>
                  <a:gd name="txR" fmla="*/ 60 w 60"/>
                  <a:gd name="txB" fmla="*/ 57 h 57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7">
                    <a:moveTo>
                      <a:pt x="60" y="27"/>
                    </a:moveTo>
                    <a:lnTo>
                      <a:pt x="59" y="23"/>
                    </a:lnTo>
                    <a:lnTo>
                      <a:pt x="57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8" y="49"/>
                    </a:lnTo>
                    <a:lnTo>
                      <a:pt x="12" y="53"/>
                    </a:lnTo>
                    <a:lnTo>
                      <a:pt x="18" y="55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5" y="57"/>
                    </a:lnTo>
                    <a:lnTo>
                      <a:pt x="41" y="55"/>
                    </a:lnTo>
                    <a:lnTo>
                      <a:pt x="46" y="53"/>
                    </a:lnTo>
                    <a:lnTo>
                      <a:pt x="50" y="49"/>
                    </a:lnTo>
                    <a:lnTo>
                      <a:pt x="54" y="45"/>
                    </a:lnTo>
                    <a:lnTo>
                      <a:pt x="57" y="39"/>
                    </a:lnTo>
                    <a:lnTo>
                      <a:pt x="59" y="33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5" name="Freeform 106"/>
              <p:cNvSpPr/>
              <p:nvPr/>
            </p:nvSpPr>
            <p:spPr>
              <a:xfrm>
                <a:off x="2813" y="2886"/>
                <a:ext cx="15" cy="14"/>
              </a:xfrm>
              <a:custGeom>
                <a:avLst/>
                <a:gdLst>
                  <a:gd name="txL" fmla="*/ 0 w 30"/>
                  <a:gd name="txT" fmla="*/ 0 h 27"/>
                  <a:gd name="txR" fmla="*/ 30 w 30"/>
                  <a:gd name="txB" fmla="*/ 27 h 27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7">
                    <a:moveTo>
                      <a:pt x="15" y="27"/>
                    </a:moveTo>
                    <a:lnTo>
                      <a:pt x="11" y="27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6" y="4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25" y="23"/>
                    </a:lnTo>
                    <a:lnTo>
                      <a:pt x="20" y="26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6" name="Freeform 107"/>
              <p:cNvSpPr/>
              <p:nvPr/>
            </p:nvSpPr>
            <p:spPr>
              <a:xfrm>
                <a:off x="2920" y="307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7" name="Freeform 108"/>
              <p:cNvSpPr/>
              <p:nvPr/>
            </p:nvSpPr>
            <p:spPr>
              <a:xfrm>
                <a:off x="2928" y="3078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8" name="Freeform 109"/>
              <p:cNvSpPr/>
              <p:nvPr/>
            </p:nvSpPr>
            <p:spPr>
              <a:xfrm>
                <a:off x="2865" y="320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8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9" name="Freeform 110"/>
              <p:cNvSpPr/>
              <p:nvPr/>
            </p:nvSpPr>
            <p:spPr>
              <a:xfrm>
                <a:off x="2872" y="3213"/>
                <a:ext cx="15" cy="15"/>
              </a:xfrm>
              <a:custGeom>
                <a:avLst/>
                <a:gdLst>
                  <a:gd name="txL" fmla="*/ 0 w 29"/>
                  <a:gd name="txT" fmla="*/ 0 h 30"/>
                  <a:gd name="txR" fmla="*/ 29 w 29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9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0" name="Freeform 111"/>
              <p:cNvSpPr/>
              <p:nvPr/>
            </p:nvSpPr>
            <p:spPr>
              <a:xfrm>
                <a:off x="2942" y="3332"/>
                <a:ext cx="30" cy="29"/>
              </a:xfrm>
              <a:custGeom>
                <a:avLst/>
                <a:gdLst>
                  <a:gd name="txL" fmla="*/ 0 w 59"/>
                  <a:gd name="txT" fmla="*/ 0 h 59"/>
                  <a:gd name="txR" fmla="*/ 59 w 59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9" h="59">
                    <a:moveTo>
                      <a:pt x="59" y="29"/>
                    </a:moveTo>
                    <a:lnTo>
                      <a:pt x="58" y="23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8" y="35"/>
                    </a:lnTo>
                    <a:lnTo>
                      <a:pt x="59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1" name="Freeform 112"/>
              <p:cNvSpPr/>
              <p:nvPr/>
            </p:nvSpPr>
            <p:spPr>
              <a:xfrm>
                <a:off x="2949" y="3339"/>
                <a:ext cx="15" cy="14"/>
              </a:xfrm>
              <a:custGeom>
                <a:avLst/>
                <a:gdLst>
                  <a:gd name="txL" fmla="*/ 0 w 29"/>
                  <a:gd name="txT" fmla="*/ 0 h 29"/>
                  <a:gd name="txR" fmla="*/ 29 w 29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9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2" name="Freeform 113"/>
              <p:cNvSpPr/>
              <p:nvPr/>
            </p:nvSpPr>
            <p:spPr>
              <a:xfrm>
                <a:off x="3086" y="3252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8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10" y="51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5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5" y="46"/>
                    </a:lnTo>
                    <a:lnTo>
                      <a:pt x="58" y="40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3" name="Freeform 114"/>
              <p:cNvSpPr/>
              <p:nvPr/>
            </p:nvSpPr>
            <p:spPr>
              <a:xfrm>
                <a:off x="3093" y="3259"/>
                <a:ext cx="15" cy="14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4" name="Freeform 115"/>
              <p:cNvSpPr/>
              <p:nvPr/>
            </p:nvSpPr>
            <p:spPr>
              <a:xfrm>
                <a:off x="3083" y="300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5" y="14"/>
                    </a:lnTo>
                    <a:lnTo>
                      <a:pt x="52" y="9"/>
                    </a:lnTo>
                    <a:lnTo>
                      <a:pt x="47" y="6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5" y="60"/>
                    </a:lnTo>
                    <a:lnTo>
                      <a:pt x="41" y="57"/>
                    </a:lnTo>
                    <a:lnTo>
                      <a:pt x="47" y="55"/>
                    </a:lnTo>
                    <a:lnTo>
                      <a:pt x="52" y="52"/>
                    </a:lnTo>
                    <a:lnTo>
                      <a:pt x="55" y="47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5" name="Freeform 116"/>
              <p:cNvSpPr/>
              <p:nvPr/>
            </p:nvSpPr>
            <p:spPr>
              <a:xfrm>
                <a:off x="3090" y="3008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30" y="11"/>
                    </a:lnTo>
                    <a:lnTo>
                      <a:pt x="30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6" name="Freeform 117"/>
              <p:cNvSpPr/>
              <p:nvPr/>
            </p:nvSpPr>
            <p:spPr>
              <a:xfrm>
                <a:off x="3171" y="3193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7" name="Freeform 118"/>
              <p:cNvSpPr/>
              <p:nvPr/>
            </p:nvSpPr>
            <p:spPr>
              <a:xfrm>
                <a:off x="3178" y="3200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8" name="Freeform 119"/>
              <p:cNvSpPr/>
              <p:nvPr/>
            </p:nvSpPr>
            <p:spPr>
              <a:xfrm>
                <a:off x="3283" y="3094"/>
                <a:ext cx="30" cy="30"/>
              </a:xfrm>
              <a:custGeom>
                <a:avLst/>
                <a:gdLst>
                  <a:gd name="txL" fmla="*/ 0 w 58"/>
                  <a:gd name="txT" fmla="*/ 0 h 58"/>
                  <a:gd name="txR" fmla="*/ 58 w 58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8">
                    <a:moveTo>
                      <a:pt x="58" y="28"/>
                    </a:moveTo>
                    <a:lnTo>
                      <a:pt x="58" y="23"/>
                    </a:lnTo>
                    <a:lnTo>
                      <a:pt x="56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3" y="58"/>
                    </a:lnTo>
                    <a:lnTo>
                      <a:pt x="28" y="58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6" y="40"/>
                    </a:lnTo>
                    <a:lnTo>
                      <a:pt x="58" y="34"/>
                    </a:lnTo>
                    <a:lnTo>
                      <a:pt x="58" y="28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9" name="Freeform 120"/>
              <p:cNvSpPr/>
              <p:nvPr/>
            </p:nvSpPr>
            <p:spPr>
              <a:xfrm>
                <a:off x="3291" y="3102"/>
                <a:ext cx="14" cy="14"/>
              </a:xfrm>
              <a:custGeom>
                <a:avLst/>
                <a:gdLst>
                  <a:gd name="txL" fmla="*/ 0 w 29"/>
                  <a:gd name="txT" fmla="*/ 0 h 28"/>
                  <a:gd name="txR" fmla="*/ 29 w 29"/>
                  <a:gd name="txB" fmla="*/ 28 h 2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9" h="28">
                    <a:moveTo>
                      <a:pt x="14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9" y="11"/>
                    </a:lnTo>
                    <a:lnTo>
                      <a:pt x="29" y="13"/>
                    </a:lnTo>
                    <a:lnTo>
                      <a:pt x="28" y="19"/>
                    </a:lnTo>
                    <a:lnTo>
                      <a:pt x="26" y="24"/>
                    </a:lnTo>
                    <a:lnTo>
                      <a:pt x="20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0" name="Freeform 121"/>
              <p:cNvSpPr/>
              <p:nvPr/>
            </p:nvSpPr>
            <p:spPr>
              <a:xfrm>
                <a:off x="3280" y="3273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5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1" name="Freeform 122"/>
              <p:cNvSpPr/>
              <p:nvPr/>
            </p:nvSpPr>
            <p:spPr>
              <a:xfrm>
                <a:off x="3288" y="3280"/>
                <a:ext cx="15" cy="15"/>
              </a:xfrm>
              <a:custGeom>
                <a:avLst/>
                <a:gdLst>
                  <a:gd name="txL" fmla="*/ 0 w 30"/>
                  <a:gd name="txT" fmla="*/ 0 h 28"/>
                  <a:gd name="txR" fmla="*/ 30 w 30"/>
                  <a:gd name="txB" fmla="*/ 28 h 2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2" name="Freeform 123"/>
              <p:cNvSpPr/>
              <p:nvPr/>
            </p:nvSpPr>
            <p:spPr>
              <a:xfrm>
                <a:off x="3264" y="3390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8"/>
                    </a:lnTo>
                    <a:lnTo>
                      <a:pt x="9" y="52"/>
                    </a:lnTo>
                    <a:lnTo>
                      <a:pt x="13" y="56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5" y="60"/>
                    </a:lnTo>
                    <a:lnTo>
                      <a:pt x="41" y="58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3" name="Freeform 124"/>
              <p:cNvSpPr/>
              <p:nvPr/>
            </p:nvSpPr>
            <p:spPr>
              <a:xfrm>
                <a:off x="3272" y="339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4" name="Freeform 125"/>
              <p:cNvSpPr/>
              <p:nvPr/>
            </p:nvSpPr>
            <p:spPr>
              <a:xfrm>
                <a:off x="3480" y="3319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5" name="Freeform 126"/>
              <p:cNvSpPr/>
              <p:nvPr/>
            </p:nvSpPr>
            <p:spPr>
              <a:xfrm>
                <a:off x="3487" y="332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6" name="Freeform 127"/>
              <p:cNvSpPr/>
              <p:nvPr/>
            </p:nvSpPr>
            <p:spPr>
              <a:xfrm>
                <a:off x="3586" y="3398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8" y="55"/>
                    </a:lnTo>
                    <a:lnTo>
                      <a:pt x="52" y="51"/>
                    </a:lnTo>
                    <a:lnTo>
                      <a:pt x="56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7" name="Freeform 128"/>
              <p:cNvSpPr/>
              <p:nvPr/>
            </p:nvSpPr>
            <p:spPr>
              <a:xfrm>
                <a:off x="3594" y="3405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8" name="Freeform 129"/>
              <p:cNvSpPr/>
              <p:nvPr/>
            </p:nvSpPr>
            <p:spPr>
              <a:xfrm>
                <a:off x="3541" y="3129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5" y="12"/>
                    </a:lnTo>
                    <a:lnTo>
                      <a:pt x="51" y="8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9" y="50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9" name="Freeform 130"/>
              <p:cNvSpPr/>
              <p:nvPr/>
            </p:nvSpPr>
            <p:spPr>
              <a:xfrm>
                <a:off x="3549" y="3136"/>
                <a:ext cx="14" cy="15"/>
              </a:xfrm>
              <a:custGeom>
                <a:avLst/>
                <a:gdLst>
                  <a:gd name="txL" fmla="*/ 0 w 29"/>
                  <a:gd name="txT" fmla="*/ 0 h 28"/>
                  <a:gd name="txR" fmla="*/ 29 w 29"/>
                  <a:gd name="txB" fmla="*/ 28 h 2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9" h="28">
                    <a:moveTo>
                      <a:pt x="15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8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0" name="Freeform 131"/>
              <p:cNvSpPr/>
              <p:nvPr/>
            </p:nvSpPr>
            <p:spPr>
              <a:xfrm>
                <a:off x="3696" y="311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3"/>
                    </a:lnTo>
                    <a:lnTo>
                      <a:pt x="51" y="9"/>
                    </a:lnTo>
                    <a:lnTo>
                      <a:pt x="46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1" name="Freeform 132"/>
              <p:cNvSpPr/>
              <p:nvPr/>
            </p:nvSpPr>
            <p:spPr>
              <a:xfrm>
                <a:off x="3703" y="311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2" name="Freeform 133"/>
              <p:cNvSpPr/>
              <p:nvPr/>
            </p:nvSpPr>
            <p:spPr>
              <a:xfrm>
                <a:off x="3669" y="3257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2" y="3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3" name="Freeform 134"/>
              <p:cNvSpPr/>
              <p:nvPr/>
            </p:nvSpPr>
            <p:spPr>
              <a:xfrm>
                <a:off x="3677" y="326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4" name="Freeform 135"/>
              <p:cNvSpPr/>
              <p:nvPr/>
            </p:nvSpPr>
            <p:spPr>
              <a:xfrm>
                <a:off x="3693" y="3382"/>
                <a:ext cx="30" cy="30"/>
              </a:xfrm>
              <a:custGeom>
                <a:avLst/>
                <a:gdLst>
                  <a:gd name="txL" fmla="*/ 0 w 58"/>
                  <a:gd name="txT" fmla="*/ 0 h 59"/>
                  <a:gd name="txR" fmla="*/ 58 w 58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9">
                    <a:moveTo>
                      <a:pt x="58" y="29"/>
                    </a:moveTo>
                    <a:lnTo>
                      <a:pt x="58" y="23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5" name="Freeform 136"/>
              <p:cNvSpPr/>
              <p:nvPr/>
            </p:nvSpPr>
            <p:spPr>
              <a:xfrm>
                <a:off x="3701" y="3390"/>
                <a:ext cx="14" cy="14"/>
              </a:xfrm>
              <a:custGeom>
                <a:avLst/>
                <a:gdLst>
                  <a:gd name="txL" fmla="*/ 0 w 28"/>
                  <a:gd name="txT" fmla="*/ 0 h 29"/>
                  <a:gd name="txR" fmla="*/ 28 w 28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8" h="29">
                    <a:moveTo>
                      <a:pt x="13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5" y="27"/>
                    </a:lnTo>
                    <a:lnTo>
                      <a:pt x="3" y="25"/>
                    </a:lnTo>
                    <a:lnTo>
                      <a:pt x="2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7" y="8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7" y="20"/>
                    </a:lnTo>
                    <a:lnTo>
                      <a:pt x="25" y="25"/>
                    </a:lnTo>
                    <a:lnTo>
                      <a:pt x="19" y="28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6" name="Freeform 137"/>
              <p:cNvSpPr/>
              <p:nvPr/>
            </p:nvSpPr>
            <p:spPr>
              <a:xfrm>
                <a:off x="3842" y="3409"/>
                <a:ext cx="30" cy="30"/>
              </a:xfrm>
              <a:custGeom>
                <a:avLst/>
                <a:gdLst>
                  <a:gd name="txL" fmla="*/ 0 w 60"/>
                  <a:gd name="txT" fmla="*/ 0 h 58"/>
                  <a:gd name="txR" fmla="*/ 60 w 60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8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4" y="58"/>
                    </a:lnTo>
                    <a:lnTo>
                      <a:pt x="30" y="58"/>
                    </a:lnTo>
                    <a:lnTo>
                      <a:pt x="36" y="58"/>
                    </a:lnTo>
                    <a:lnTo>
                      <a:pt x="41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7" name="Freeform 138"/>
              <p:cNvSpPr/>
              <p:nvPr/>
            </p:nvSpPr>
            <p:spPr>
              <a:xfrm>
                <a:off x="3850" y="3417"/>
                <a:ext cx="15" cy="14"/>
              </a:xfrm>
              <a:custGeom>
                <a:avLst/>
                <a:gdLst>
                  <a:gd name="txL" fmla="*/ 0 w 30"/>
                  <a:gd name="txT" fmla="*/ 0 h 28"/>
                  <a:gd name="txR" fmla="*/ 30 w 30"/>
                  <a:gd name="txB" fmla="*/ 28 h 2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8" name="Freeform 139"/>
              <p:cNvSpPr/>
              <p:nvPr/>
            </p:nvSpPr>
            <p:spPr>
              <a:xfrm>
                <a:off x="3869" y="3310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" name="Freeform 140"/>
              <p:cNvSpPr/>
              <p:nvPr/>
            </p:nvSpPr>
            <p:spPr>
              <a:xfrm>
                <a:off x="3876" y="3318"/>
                <a:ext cx="15" cy="14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" name="Freeform 141"/>
              <p:cNvSpPr/>
              <p:nvPr/>
            </p:nvSpPr>
            <p:spPr>
              <a:xfrm>
                <a:off x="3869" y="3182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1" name="Freeform 142"/>
              <p:cNvSpPr/>
              <p:nvPr/>
            </p:nvSpPr>
            <p:spPr>
              <a:xfrm>
                <a:off x="3876" y="3189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2" name="Freeform 143"/>
              <p:cNvSpPr/>
              <p:nvPr/>
            </p:nvSpPr>
            <p:spPr>
              <a:xfrm>
                <a:off x="2809" y="3310"/>
                <a:ext cx="29" cy="30"/>
              </a:xfrm>
              <a:custGeom>
                <a:avLst/>
                <a:gdLst>
                  <a:gd name="txL" fmla="*/ 0 w 58"/>
                  <a:gd name="txT" fmla="*/ 0 h 59"/>
                  <a:gd name="txR" fmla="*/ 58 w 58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9">
                    <a:moveTo>
                      <a:pt x="58" y="29"/>
                    </a:moveTo>
                    <a:lnTo>
                      <a:pt x="58" y="24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7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3" name="Freeform 144"/>
              <p:cNvSpPr/>
              <p:nvPr/>
            </p:nvSpPr>
            <p:spPr>
              <a:xfrm>
                <a:off x="2816" y="3318"/>
                <a:ext cx="15" cy="14"/>
              </a:xfrm>
              <a:custGeom>
                <a:avLst/>
                <a:gdLst>
                  <a:gd name="txL" fmla="*/ 0 w 29"/>
                  <a:gd name="txT" fmla="*/ 0 h 29"/>
                  <a:gd name="txR" fmla="*/ 29 w 29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9" h="29">
                    <a:moveTo>
                      <a:pt x="14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4" name="Freeform 145"/>
              <p:cNvSpPr/>
              <p:nvPr/>
            </p:nvSpPr>
            <p:spPr>
              <a:xfrm>
                <a:off x="2947" y="223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5" name="Freeform 146"/>
              <p:cNvSpPr/>
              <p:nvPr/>
            </p:nvSpPr>
            <p:spPr>
              <a:xfrm>
                <a:off x="2954" y="224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05" name="Group 147"/>
            <p:cNvGrpSpPr/>
            <p:nvPr/>
          </p:nvGrpSpPr>
          <p:grpSpPr>
            <a:xfrm flipH="1">
              <a:off x="4810" y="3312"/>
              <a:ext cx="854" cy="912"/>
              <a:chOff x="2794" y="2160"/>
              <a:chExt cx="1154" cy="1279"/>
            </a:xfrm>
          </p:grpSpPr>
          <p:sp>
            <p:nvSpPr>
              <p:cNvPr id="7206" name="AutoShape 148"/>
              <p:cNvSpPr>
                <a:spLocks noChangeAspect="1" noTextEdit="1"/>
              </p:cNvSpPr>
              <p:nvPr/>
            </p:nvSpPr>
            <p:spPr>
              <a:xfrm>
                <a:off x="2832" y="2160"/>
                <a:ext cx="1116" cy="1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7" name="Freeform 149"/>
              <p:cNvSpPr/>
              <p:nvPr/>
            </p:nvSpPr>
            <p:spPr>
              <a:xfrm>
                <a:off x="2912" y="2780"/>
                <a:ext cx="30" cy="30"/>
              </a:xfrm>
              <a:custGeom>
                <a:avLst/>
                <a:gdLst>
                  <a:gd name="txL" fmla="*/ 0 w 61"/>
                  <a:gd name="txT" fmla="*/ 0 h 60"/>
                  <a:gd name="txR" fmla="*/ 61 w 61"/>
                  <a:gd name="txB" fmla="*/ 60 h 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61" h="60">
                    <a:moveTo>
                      <a:pt x="31" y="60"/>
                    </a:moveTo>
                    <a:lnTo>
                      <a:pt x="18" y="57"/>
                    </a:lnTo>
                    <a:lnTo>
                      <a:pt x="9" y="50"/>
                    </a:lnTo>
                    <a:lnTo>
                      <a:pt x="2" y="41"/>
                    </a:lnTo>
                    <a:lnTo>
                      <a:pt x="0" y="30"/>
                    </a:lnTo>
                    <a:lnTo>
                      <a:pt x="2" y="18"/>
                    </a:lnTo>
                    <a:lnTo>
                      <a:pt x="9" y="8"/>
                    </a:lnTo>
                    <a:lnTo>
                      <a:pt x="18" y="2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8"/>
                    </a:lnTo>
                    <a:lnTo>
                      <a:pt x="58" y="18"/>
                    </a:lnTo>
                    <a:lnTo>
                      <a:pt x="61" y="30"/>
                    </a:lnTo>
                    <a:lnTo>
                      <a:pt x="58" y="41"/>
                    </a:lnTo>
                    <a:lnTo>
                      <a:pt x="52" y="50"/>
                    </a:lnTo>
                    <a:lnTo>
                      <a:pt x="42" y="57"/>
                    </a:lnTo>
                    <a:lnTo>
                      <a:pt x="31" y="6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8" name="Freeform 150"/>
              <p:cNvSpPr/>
              <p:nvPr/>
            </p:nvSpPr>
            <p:spPr>
              <a:xfrm>
                <a:off x="2893" y="2680"/>
                <a:ext cx="67" cy="91"/>
              </a:xfrm>
              <a:custGeom>
                <a:avLst/>
                <a:gdLst>
                  <a:gd name="txL" fmla="*/ 0 w 132"/>
                  <a:gd name="txT" fmla="*/ 0 h 182"/>
                  <a:gd name="txR" fmla="*/ 132 w 132"/>
                  <a:gd name="txB" fmla="*/ 182 h 18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" name="Freeform 151"/>
              <p:cNvSpPr/>
              <p:nvPr/>
            </p:nvSpPr>
            <p:spPr>
              <a:xfrm>
                <a:off x="2893" y="2680"/>
                <a:ext cx="67" cy="91"/>
              </a:xfrm>
              <a:custGeom>
                <a:avLst/>
                <a:gdLst>
                  <a:gd name="txL" fmla="*/ 0 w 132"/>
                  <a:gd name="txT" fmla="*/ 0 h 182"/>
                  <a:gd name="txR" fmla="*/ 132 w 132"/>
                  <a:gd name="txB" fmla="*/ 182 h 18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0" name="Freeform 152"/>
              <p:cNvSpPr/>
              <p:nvPr/>
            </p:nvSpPr>
            <p:spPr>
              <a:xfrm>
                <a:off x="2821" y="2718"/>
                <a:ext cx="89" cy="73"/>
              </a:xfrm>
              <a:custGeom>
                <a:avLst/>
                <a:gdLst>
                  <a:gd name="txL" fmla="*/ 0 w 177"/>
                  <a:gd name="txT" fmla="*/ 0 h 146"/>
                  <a:gd name="txR" fmla="*/ 177 w 177"/>
                  <a:gd name="txB" fmla="*/ 146 h 146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77" h="146">
                    <a:moveTo>
                      <a:pt x="163" y="144"/>
                    </a:moveTo>
                    <a:lnTo>
                      <a:pt x="177" y="118"/>
                    </a:lnTo>
                    <a:lnTo>
                      <a:pt x="172" y="110"/>
                    </a:lnTo>
                    <a:lnTo>
                      <a:pt x="161" y="89"/>
                    </a:lnTo>
                    <a:lnTo>
                      <a:pt x="144" y="62"/>
                    </a:lnTo>
                    <a:lnTo>
                      <a:pt x="122" y="33"/>
                    </a:lnTo>
                    <a:lnTo>
                      <a:pt x="95" y="11"/>
                    </a:lnTo>
                    <a:lnTo>
                      <a:pt x="69" y="0"/>
                    </a:lnTo>
                    <a:lnTo>
                      <a:pt x="40" y="7"/>
                    </a:lnTo>
                    <a:lnTo>
                      <a:pt x="14" y="38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4"/>
                    </a:lnTo>
                    <a:lnTo>
                      <a:pt x="8" y="106"/>
                    </a:lnTo>
                    <a:lnTo>
                      <a:pt x="17" y="117"/>
                    </a:lnTo>
                    <a:lnTo>
                      <a:pt x="30" y="126"/>
                    </a:lnTo>
                    <a:lnTo>
                      <a:pt x="46" y="132"/>
                    </a:lnTo>
                    <a:lnTo>
                      <a:pt x="62" y="138"/>
                    </a:lnTo>
                    <a:lnTo>
                      <a:pt x="79" y="141"/>
                    </a:lnTo>
                    <a:lnTo>
                      <a:pt x="98" y="143"/>
                    </a:lnTo>
                    <a:lnTo>
                      <a:pt x="115" y="144"/>
                    </a:lnTo>
                    <a:lnTo>
                      <a:pt x="130" y="146"/>
                    </a:lnTo>
                    <a:lnTo>
                      <a:pt x="144" y="146"/>
                    </a:lnTo>
                    <a:lnTo>
                      <a:pt x="154" y="144"/>
                    </a:lnTo>
                    <a:lnTo>
                      <a:pt x="161" y="144"/>
                    </a:lnTo>
                    <a:lnTo>
                      <a:pt x="163" y="14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1" name="Freeform 153"/>
              <p:cNvSpPr/>
              <p:nvPr/>
            </p:nvSpPr>
            <p:spPr>
              <a:xfrm>
                <a:off x="2821" y="2800"/>
                <a:ext cx="89" cy="71"/>
              </a:xfrm>
              <a:custGeom>
                <a:avLst/>
                <a:gdLst>
                  <a:gd name="txL" fmla="*/ 0 w 178"/>
                  <a:gd name="txT" fmla="*/ 0 h 143"/>
                  <a:gd name="txR" fmla="*/ 178 w 178"/>
                  <a:gd name="txB" fmla="*/ 143 h 14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78" h="143">
                    <a:moveTo>
                      <a:pt x="178" y="27"/>
                    </a:moveTo>
                    <a:lnTo>
                      <a:pt x="164" y="1"/>
                    </a:lnTo>
                    <a:lnTo>
                      <a:pt x="162" y="1"/>
                    </a:lnTo>
                    <a:lnTo>
                      <a:pt x="155" y="1"/>
                    </a:lnTo>
                    <a:lnTo>
                      <a:pt x="145" y="0"/>
                    </a:lnTo>
                    <a:lnTo>
                      <a:pt x="131" y="0"/>
                    </a:lnTo>
                    <a:lnTo>
                      <a:pt x="116" y="1"/>
                    </a:lnTo>
                    <a:lnTo>
                      <a:pt x="99" y="2"/>
                    </a:lnTo>
                    <a:lnTo>
                      <a:pt x="80" y="5"/>
                    </a:lnTo>
                    <a:lnTo>
                      <a:pt x="63" y="7"/>
                    </a:lnTo>
                    <a:lnTo>
                      <a:pt x="46" y="13"/>
                    </a:lnTo>
                    <a:lnTo>
                      <a:pt x="31" y="18"/>
                    </a:lnTo>
                    <a:lnTo>
                      <a:pt x="18" y="27"/>
                    </a:lnTo>
                    <a:lnTo>
                      <a:pt x="8" y="37"/>
                    </a:lnTo>
                    <a:lnTo>
                      <a:pt x="2" y="50"/>
                    </a:lnTo>
                    <a:lnTo>
                      <a:pt x="0" y="65"/>
                    </a:lnTo>
                    <a:lnTo>
                      <a:pt x="4" y="83"/>
                    </a:lnTo>
                    <a:lnTo>
                      <a:pt x="14" y="104"/>
                    </a:lnTo>
                    <a:lnTo>
                      <a:pt x="41" y="135"/>
                    </a:lnTo>
                    <a:lnTo>
                      <a:pt x="69" y="143"/>
                    </a:lnTo>
                    <a:lnTo>
                      <a:pt x="96" y="132"/>
                    </a:lnTo>
                    <a:lnTo>
                      <a:pt x="122" y="111"/>
                    </a:lnTo>
                    <a:lnTo>
                      <a:pt x="145" y="83"/>
                    </a:lnTo>
                    <a:lnTo>
                      <a:pt x="162" y="55"/>
                    </a:lnTo>
                    <a:lnTo>
                      <a:pt x="174" y="35"/>
                    </a:lnTo>
                    <a:lnTo>
                      <a:pt x="178" y="2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2" name="Freeform 154"/>
              <p:cNvSpPr/>
              <p:nvPr/>
            </p:nvSpPr>
            <p:spPr>
              <a:xfrm>
                <a:off x="2894" y="2818"/>
                <a:ext cx="66" cy="90"/>
              </a:xfrm>
              <a:custGeom>
                <a:avLst/>
                <a:gdLst>
                  <a:gd name="txL" fmla="*/ 0 w 132"/>
                  <a:gd name="txT" fmla="*/ 0 h 181"/>
                  <a:gd name="txR" fmla="*/ 132 w 132"/>
                  <a:gd name="txB" fmla="*/ 181 h 181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32" h="181">
                    <a:moveTo>
                      <a:pt x="82" y="0"/>
                    </a:moveTo>
                    <a:lnTo>
                      <a:pt x="52" y="0"/>
                    </a:lnTo>
                    <a:lnTo>
                      <a:pt x="47" y="8"/>
                    </a:lnTo>
                    <a:lnTo>
                      <a:pt x="35" y="29"/>
                    </a:lnTo>
                    <a:lnTo>
                      <a:pt x="20" y="57"/>
                    </a:lnTo>
                    <a:lnTo>
                      <a:pt x="7" y="90"/>
                    </a:lnTo>
                    <a:lnTo>
                      <a:pt x="0" y="123"/>
                    </a:lnTo>
                    <a:lnTo>
                      <a:pt x="5" y="152"/>
                    </a:lnTo>
                    <a:lnTo>
                      <a:pt x="24" y="172"/>
                    </a:lnTo>
                    <a:lnTo>
                      <a:pt x="64" y="181"/>
                    </a:lnTo>
                    <a:lnTo>
                      <a:pt x="106" y="172"/>
                    </a:lnTo>
                    <a:lnTo>
                      <a:pt x="127" y="152"/>
                    </a:lnTo>
                    <a:lnTo>
                      <a:pt x="132" y="123"/>
                    </a:lnTo>
                    <a:lnTo>
                      <a:pt x="127" y="90"/>
                    </a:lnTo>
                    <a:lnTo>
                      <a:pt x="114" y="57"/>
                    </a:lnTo>
                    <a:lnTo>
                      <a:pt x="99" y="29"/>
                    </a:lnTo>
                    <a:lnTo>
                      <a:pt x="86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3" name="Freeform 155"/>
              <p:cNvSpPr/>
              <p:nvPr/>
            </p:nvSpPr>
            <p:spPr>
              <a:xfrm>
                <a:off x="2944" y="2799"/>
                <a:ext cx="88" cy="72"/>
              </a:xfrm>
              <a:custGeom>
                <a:avLst/>
                <a:gdLst>
                  <a:gd name="txL" fmla="*/ 0 w 177"/>
                  <a:gd name="txT" fmla="*/ 0 h 144"/>
                  <a:gd name="txR" fmla="*/ 177 w 177"/>
                  <a:gd name="txB" fmla="*/ 144 h 144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77" h="144">
                    <a:moveTo>
                      <a:pt x="15" y="1"/>
                    </a:moveTo>
                    <a:lnTo>
                      <a:pt x="0" y="26"/>
                    </a:lnTo>
                    <a:lnTo>
                      <a:pt x="5" y="34"/>
                    </a:lnTo>
                    <a:lnTo>
                      <a:pt x="16" y="55"/>
                    </a:lnTo>
                    <a:lnTo>
                      <a:pt x="33" y="83"/>
                    </a:lnTo>
                    <a:lnTo>
                      <a:pt x="56" y="110"/>
                    </a:lnTo>
                    <a:lnTo>
                      <a:pt x="82" y="132"/>
                    </a:lnTo>
                    <a:lnTo>
                      <a:pt x="109" y="144"/>
                    </a:lnTo>
                    <a:lnTo>
                      <a:pt x="137" y="137"/>
                    </a:lnTo>
                    <a:lnTo>
                      <a:pt x="164" y="106"/>
                    </a:lnTo>
                    <a:lnTo>
                      <a:pt x="174" y="85"/>
                    </a:lnTo>
                    <a:lnTo>
                      <a:pt x="177" y="67"/>
                    </a:lnTo>
                    <a:lnTo>
                      <a:pt x="176" y="50"/>
                    </a:lnTo>
                    <a:lnTo>
                      <a:pt x="170" y="38"/>
                    </a:lnTo>
                    <a:lnTo>
                      <a:pt x="161" y="27"/>
                    </a:lnTo>
                    <a:lnTo>
                      <a:pt x="147" y="19"/>
                    </a:lnTo>
                    <a:lnTo>
                      <a:pt x="132" y="12"/>
                    </a:lnTo>
                    <a:lnTo>
                      <a:pt x="116" y="8"/>
                    </a:lnTo>
                    <a:lnTo>
                      <a:pt x="98" y="4"/>
                    </a:lnTo>
                    <a:lnTo>
                      <a:pt x="81" y="2"/>
                    </a:lnTo>
                    <a:lnTo>
                      <a:pt x="63" y="1"/>
                    </a:lnTo>
                    <a:lnTo>
                      <a:pt x="48" y="0"/>
                    </a:lnTo>
                    <a:lnTo>
                      <a:pt x="35" y="0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4" name="Freeform 156"/>
              <p:cNvSpPr/>
              <p:nvPr/>
            </p:nvSpPr>
            <p:spPr>
              <a:xfrm>
                <a:off x="2943" y="2718"/>
                <a:ext cx="90" cy="72"/>
              </a:xfrm>
              <a:custGeom>
                <a:avLst/>
                <a:gdLst>
                  <a:gd name="txL" fmla="*/ 0 w 180"/>
                  <a:gd name="txT" fmla="*/ 0 h 143"/>
                  <a:gd name="txR" fmla="*/ 180 w 180"/>
                  <a:gd name="txB" fmla="*/ 143 h 143"/>
                </a:gdLst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80" h="143">
                    <a:moveTo>
                      <a:pt x="0" y="116"/>
                    </a:moveTo>
                    <a:lnTo>
                      <a:pt x="15" y="142"/>
                    </a:lnTo>
                    <a:lnTo>
                      <a:pt x="17" y="142"/>
                    </a:lnTo>
                    <a:lnTo>
                      <a:pt x="24" y="142"/>
                    </a:lnTo>
                    <a:lnTo>
                      <a:pt x="34" y="143"/>
                    </a:lnTo>
                    <a:lnTo>
                      <a:pt x="48" y="143"/>
                    </a:lnTo>
                    <a:lnTo>
                      <a:pt x="63" y="142"/>
                    </a:lnTo>
                    <a:lnTo>
                      <a:pt x="80" y="141"/>
                    </a:lnTo>
                    <a:lnTo>
                      <a:pt x="99" y="139"/>
                    </a:lnTo>
                    <a:lnTo>
                      <a:pt x="116" y="135"/>
                    </a:lnTo>
                    <a:lnTo>
                      <a:pt x="133" y="131"/>
                    </a:lnTo>
                    <a:lnTo>
                      <a:pt x="148" y="125"/>
                    </a:lnTo>
                    <a:lnTo>
                      <a:pt x="161" y="117"/>
                    </a:lnTo>
                    <a:lnTo>
                      <a:pt x="171" y="106"/>
                    </a:lnTo>
                    <a:lnTo>
                      <a:pt x="177" y="94"/>
                    </a:lnTo>
                    <a:lnTo>
                      <a:pt x="180" y="79"/>
                    </a:lnTo>
                    <a:lnTo>
                      <a:pt x="175" y="60"/>
                    </a:lnTo>
                    <a:lnTo>
                      <a:pt x="166" y="40"/>
                    </a:lnTo>
                    <a:lnTo>
                      <a:pt x="138" y="7"/>
                    </a:lnTo>
                    <a:lnTo>
                      <a:pt x="109" y="0"/>
                    </a:lnTo>
                    <a:lnTo>
                      <a:pt x="82" y="10"/>
                    </a:lnTo>
                    <a:lnTo>
                      <a:pt x="56" y="32"/>
                    </a:lnTo>
                    <a:lnTo>
                      <a:pt x="33" y="59"/>
                    </a:lnTo>
                    <a:lnTo>
                      <a:pt x="16" y="87"/>
                    </a:lnTo>
                    <a:lnTo>
                      <a:pt x="4" y="108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5" name="Freeform 157"/>
              <p:cNvSpPr/>
              <p:nvPr/>
            </p:nvSpPr>
            <p:spPr>
              <a:xfrm>
                <a:off x="3116" y="2261"/>
                <a:ext cx="12" cy="12"/>
              </a:xfrm>
              <a:custGeom>
                <a:avLst/>
                <a:gdLst>
                  <a:gd name="txL" fmla="*/ 0 w 24"/>
                  <a:gd name="txT" fmla="*/ 0 h 24"/>
                  <a:gd name="txR" fmla="*/ 24 w 24"/>
                  <a:gd name="txB" fmla="*/ 24 h 24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4" h="24">
                    <a:moveTo>
                      <a:pt x="12" y="24"/>
                    </a:moveTo>
                    <a:lnTo>
                      <a:pt x="8" y="23"/>
                    </a:lnTo>
                    <a:lnTo>
                      <a:pt x="3" y="21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1"/>
                    </a:lnTo>
                    <a:lnTo>
                      <a:pt x="17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6" name="Freeform 158"/>
              <p:cNvSpPr/>
              <p:nvPr/>
            </p:nvSpPr>
            <p:spPr>
              <a:xfrm>
                <a:off x="3109" y="2221"/>
                <a:ext cx="26" cy="37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7" name="Freeform 159"/>
              <p:cNvSpPr/>
              <p:nvPr/>
            </p:nvSpPr>
            <p:spPr>
              <a:xfrm>
                <a:off x="3109" y="2221"/>
                <a:ext cx="26" cy="37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8" name="Freeform 160"/>
              <p:cNvSpPr/>
              <p:nvPr/>
            </p:nvSpPr>
            <p:spPr>
              <a:xfrm>
                <a:off x="3080" y="2236"/>
                <a:ext cx="36" cy="29"/>
              </a:xfrm>
              <a:custGeom>
                <a:avLst/>
                <a:gdLst>
                  <a:gd name="txL" fmla="*/ 0 w 71"/>
                  <a:gd name="txT" fmla="*/ 0 h 58"/>
                  <a:gd name="txR" fmla="*/ 71 w 71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1" h="58">
                    <a:moveTo>
                      <a:pt x="66" y="58"/>
                    </a:moveTo>
                    <a:lnTo>
                      <a:pt x="71" y="48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5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7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11" y="51"/>
                    </a:lnTo>
                    <a:lnTo>
                      <a:pt x="25" y="56"/>
                    </a:lnTo>
                    <a:lnTo>
                      <a:pt x="39" y="58"/>
                    </a:lnTo>
                    <a:lnTo>
                      <a:pt x="52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9" name="Freeform 161"/>
              <p:cNvSpPr/>
              <p:nvPr/>
            </p:nvSpPr>
            <p:spPr>
              <a:xfrm>
                <a:off x="3080" y="2269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7">
                    <a:moveTo>
                      <a:pt x="71" y="10"/>
                    </a:moveTo>
                    <a:lnTo>
                      <a:pt x="66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9" y="0"/>
                    </a:lnTo>
                    <a:lnTo>
                      <a:pt x="25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2"/>
                    </a:lnTo>
                    <a:lnTo>
                      <a:pt x="16" y="54"/>
                    </a:lnTo>
                    <a:lnTo>
                      <a:pt x="28" y="57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8" y="33"/>
                    </a:lnTo>
                    <a:lnTo>
                      <a:pt x="64" y="22"/>
                    </a:lnTo>
                    <a:lnTo>
                      <a:pt x="70" y="14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0" name="Freeform 162"/>
              <p:cNvSpPr/>
              <p:nvPr/>
            </p:nvSpPr>
            <p:spPr>
              <a:xfrm>
                <a:off x="3109" y="2277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32" y="0"/>
                    </a:moveTo>
                    <a:lnTo>
                      <a:pt x="20" y="0"/>
                    </a:lnTo>
                    <a:lnTo>
                      <a:pt x="18" y="4"/>
                    </a:lnTo>
                    <a:lnTo>
                      <a:pt x="14" y="12"/>
                    </a:lnTo>
                    <a:lnTo>
                      <a:pt x="8" y="23"/>
                    </a:lnTo>
                    <a:lnTo>
                      <a:pt x="2" y="36"/>
                    </a:lnTo>
                    <a:lnTo>
                      <a:pt x="0" y="50"/>
                    </a:lnTo>
                    <a:lnTo>
                      <a:pt x="1" y="61"/>
                    </a:lnTo>
                    <a:lnTo>
                      <a:pt x="9" y="69"/>
                    </a:lnTo>
                    <a:lnTo>
                      <a:pt x="25" y="73"/>
                    </a:lnTo>
                    <a:lnTo>
                      <a:pt x="41" y="69"/>
                    </a:lnTo>
                    <a:lnTo>
                      <a:pt x="50" y="61"/>
                    </a:lnTo>
                    <a:lnTo>
                      <a:pt x="52" y="50"/>
                    </a:lnTo>
                    <a:lnTo>
                      <a:pt x="49" y="36"/>
                    </a:lnTo>
                    <a:lnTo>
                      <a:pt x="45" y="23"/>
                    </a:lnTo>
                    <a:lnTo>
                      <a:pt x="39" y="12"/>
                    </a:lnTo>
                    <a:lnTo>
                      <a:pt x="34" y="4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1" name="Freeform 163"/>
              <p:cNvSpPr/>
              <p:nvPr/>
            </p:nvSpPr>
            <p:spPr>
              <a:xfrm>
                <a:off x="3129" y="2269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7"/>
                    </a:lnTo>
                    <a:lnTo>
                      <a:pt x="55" y="54"/>
                    </a:lnTo>
                    <a:lnTo>
                      <a:pt x="66" y="42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2" name="Freeform 164"/>
              <p:cNvSpPr/>
              <p:nvPr/>
            </p:nvSpPr>
            <p:spPr>
              <a:xfrm>
                <a:off x="3129" y="2236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1" h="57">
                    <a:moveTo>
                      <a:pt x="0" y="47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6" y="55"/>
                    </a:lnTo>
                    <a:lnTo>
                      <a:pt x="59" y="50"/>
                    </a:lnTo>
                    <a:lnTo>
                      <a:pt x="68" y="43"/>
                    </a:lnTo>
                    <a:lnTo>
                      <a:pt x="71" y="32"/>
                    </a:lnTo>
                    <a:lnTo>
                      <a:pt x="66" y="17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2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3" name="Freeform 165"/>
              <p:cNvSpPr/>
              <p:nvPr/>
            </p:nvSpPr>
            <p:spPr>
              <a:xfrm>
                <a:off x="3830" y="3106"/>
                <a:ext cx="12" cy="12"/>
              </a:xfrm>
              <a:custGeom>
                <a:avLst/>
                <a:gdLst>
                  <a:gd name="txL" fmla="*/ 0 w 24"/>
                  <a:gd name="txT" fmla="*/ 0 h 24"/>
                  <a:gd name="txR" fmla="*/ 24 w 24"/>
                  <a:gd name="txB" fmla="*/ 24 h 24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4" h="24">
                    <a:moveTo>
                      <a:pt x="11" y="24"/>
                    </a:moveTo>
                    <a:lnTo>
                      <a:pt x="7" y="23"/>
                    </a:lnTo>
                    <a:lnTo>
                      <a:pt x="3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4" name="Freeform 166"/>
              <p:cNvSpPr/>
              <p:nvPr/>
            </p:nvSpPr>
            <p:spPr>
              <a:xfrm>
                <a:off x="3823" y="3066"/>
                <a:ext cx="26" cy="36"/>
              </a:xfrm>
              <a:custGeom>
                <a:avLst/>
                <a:gdLst>
                  <a:gd name="txL" fmla="*/ 0 w 53"/>
                  <a:gd name="txT" fmla="*/ 0 h 73"/>
                  <a:gd name="txR" fmla="*/ 53 w 53"/>
                  <a:gd name="txB" fmla="*/ 73 h 7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5" name="Freeform 167"/>
              <p:cNvSpPr/>
              <p:nvPr/>
            </p:nvSpPr>
            <p:spPr>
              <a:xfrm>
                <a:off x="3823" y="3066"/>
                <a:ext cx="26" cy="36"/>
              </a:xfrm>
              <a:custGeom>
                <a:avLst/>
                <a:gdLst>
                  <a:gd name="txL" fmla="*/ 0 w 53"/>
                  <a:gd name="txT" fmla="*/ 0 h 73"/>
                  <a:gd name="txR" fmla="*/ 53 w 53"/>
                  <a:gd name="txB" fmla="*/ 73 h 7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6" name="Freeform 168"/>
              <p:cNvSpPr/>
              <p:nvPr/>
            </p:nvSpPr>
            <p:spPr>
              <a:xfrm>
                <a:off x="3793" y="3081"/>
                <a:ext cx="36" cy="29"/>
              </a:xfrm>
              <a:custGeom>
                <a:avLst/>
                <a:gdLst>
                  <a:gd name="txL" fmla="*/ 0 w 71"/>
                  <a:gd name="txT" fmla="*/ 0 h 58"/>
                  <a:gd name="txR" fmla="*/ 71 w 71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1" h="58">
                    <a:moveTo>
                      <a:pt x="66" y="58"/>
                    </a:moveTo>
                    <a:lnTo>
                      <a:pt x="71" y="47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4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6"/>
                    </a:lnTo>
                    <a:lnTo>
                      <a:pt x="0" y="32"/>
                    </a:lnTo>
                    <a:lnTo>
                      <a:pt x="3" y="43"/>
                    </a:lnTo>
                    <a:lnTo>
                      <a:pt x="13" y="51"/>
                    </a:lnTo>
                    <a:lnTo>
                      <a:pt x="25" y="55"/>
                    </a:lnTo>
                    <a:lnTo>
                      <a:pt x="39" y="58"/>
                    </a:lnTo>
                    <a:lnTo>
                      <a:pt x="53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7" name="Freeform 169"/>
              <p:cNvSpPr/>
              <p:nvPr/>
            </p:nvSpPr>
            <p:spPr>
              <a:xfrm>
                <a:off x="3793" y="3114"/>
                <a:ext cx="37" cy="28"/>
              </a:xfrm>
              <a:custGeom>
                <a:avLst/>
                <a:gdLst>
                  <a:gd name="txL" fmla="*/ 0 w 72"/>
                  <a:gd name="txT" fmla="*/ 0 h 56"/>
                  <a:gd name="txR" fmla="*/ 72 w 72"/>
                  <a:gd name="txB" fmla="*/ 56 h 56"/>
                </a:gdLst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2" h="56">
                    <a:moveTo>
                      <a:pt x="72" y="10"/>
                    </a:moveTo>
                    <a:lnTo>
                      <a:pt x="67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1"/>
                    </a:lnTo>
                    <a:lnTo>
                      <a:pt x="17" y="54"/>
                    </a:lnTo>
                    <a:lnTo>
                      <a:pt x="29" y="56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9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8" name="Freeform 170"/>
              <p:cNvSpPr/>
              <p:nvPr/>
            </p:nvSpPr>
            <p:spPr>
              <a:xfrm>
                <a:off x="3823" y="3121"/>
                <a:ext cx="26" cy="37"/>
              </a:xfrm>
              <a:custGeom>
                <a:avLst/>
                <a:gdLst>
                  <a:gd name="txL" fmla="*/ 0 w 53"/>
                  <a:gd name="txT" fmla="*/ 0 h 72"/>
                  <a:gd name="txR" fmla="*/ 53 w 53"/>
                  <a:gd name="txB" fmla="*/ 72 h 72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2">
                    <a:moveTo>
                      <a:pt x="33" y="0"/>
                    </a:moveTo>
                    <a:lnTo>
                      <a:pt x="20" y="0"/>
                    </a:lnTo>
                    <a:lnTo>
                      <a:pt x="18" y="3"/>
                    </a:lnTo>
                    <a:lnTo>
                      <a:pt x="13" y="11"/>
                    </a:lnTo>
                    <a:lnTo>
                      <a:pt x="8" y="23"/>
                    </a:lnTo>
                    <a:lnTo>
                      <a:pt x="3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6" y="72"/>
                    </a:lnTo>
                    <a:lnTo>
                      <a:pt x="42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0" y="35"/>
                    </a:lnTo>
                    <a:lnTo>
                      <a:pt x="46" y="23"/>
                    </a:lnTo>
                    <a:lnTo>
                      <a:pt x="40" y="11"/>
                    </a:lnTo>
                    <a:lnTo>
                      <a:pt x="35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9" name="Freeform 171"/>
              <p:cNvSpPr/>
              <p:nvPr/>
            </p:nvSpPr>
            <p:spPr>
              <a:xfrm>
                <a:off x="3843" y="3114"/>
                <a:ext cx="36" cy="28"/>
              </a:xfrm>
              <a:custGeom>
                <a:avLst/>
                <a:gdLst>
                  <a:gd name="txL" fmla="*/ 0 w 71"/>
                  <a:gd name="txT" fmla="*/ 0 h 56"/>
                  <a:gd name="txR" fmla="*/ 71 w 71"/>
                  <a:gd name="txB" fmla="*/ 56 h 56"/>
                </a:gdLst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6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6"/>
                    </a:lnTo>
                    <a:lnTo>
                      <a:pt x="55" y="54"/>
                    </a:lnTo>
                    <a:lnTo>
                      <a:pt x="66" y="41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59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0" name="Freeform 172"/>
              <p:cNvSpPr/>
              <p:nvPr/>
            </p:nvSpPr>
            <p:spPr>
              <a:xfrm>
                <a:off x="3842" y="3081"/>
                <a:ext cx="37" cy="28"/>
              </a:xfrm>
              <a:custGeom>
                <a:avLst/>
                <a:gdLst>
                  <a:gd name="txL" fmla="*/ 0 w 72"/>
                  <a:gd name="txT" fmla="*/ 0 h 57"/>
                  <a:gd name="txR" fmla="*/ 72 w 72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7">
                    <a:moveTo>
                      <a:pt x="0" y="46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7" y="54"/>
                    </a:lnTo>
                    <a:lnTo>
                      <a:pt x="60" y="50"/>
                    </a:lnTo>
                    <a:lnTo>
                      <a:pt x="69" y="43"/>
                    </a:lnTo>
                    <a:lnTo>
                      <a:pt x="72" y="31"/>
                    </a:lnTo>
                    <a:lnTo>
                      <a:pt x="67" y="16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3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1" name="Freeform 173"/>
              <p:cNvSpPr/>
              <p:nvPr/>
            </p:nvSpPr>
            <p:spPr>
              <a:xfrm>
                <a:off x="3134" y="3087"/>
                <a:ext cx="11" cy="12"/>
              </a:xfrm>
              <a:custGeom>
                <a:avLst/>
                <a:gdLst>
                  <a:gd name="txL" fmla="*/ 0 w 23"/>
                  <a:gd name="txT" fmla="*/ 0 h 24"/>
                  <a:gd name="txR" fmla="*/ 23 w 23"/>
                  <a:gd name="txB" fmla="*/ 24 h 24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3" h="24">
                    <a:moveTo>
                      <a:pt x="12" y="24"/>
                    </a:moveTo>
                    <a:lnTo>
                      <a:pt x="7" y="23"/>
                    </a:lnTo>
                    <a:lnTo>
                      <a:pt x="4" y="20"/>
                    </a:lnTo>
                    <a:lnTo>
                      <a:pt x="1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2" y="8"/>
                    </a:lnTo>
                    <a:lnTo>
                      <a:pt x="23" y="12"/>
                    </a:lnTo>
                    <a:lnTo>
                      <a:pt x="22" y="17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2" name="Freeform 174"/>
              <p:cNvSpPr/>
              <p:nvPr/>
            </p:nvSpPr>
            <p:spPr>
              <a:xfrm>
                <a:off x="3126" y="3048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3" name="Freeform 175"/>
              <p:cNvSpPr/>
              <p:nvPr/>
            </p:nvSpPr>
            <p:spPr>
              <a:xfrm>
                <a:off x="3126" y="3048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4" name="Freeform 176"/>
              <p:cNvSpPr/>
              <p:nvPr/>
            </p:nvSpPr>
            <p:spPr>
              <a:xfrm>
                <a:off x="3097" y="3063"/>
                <a:ext cx="35" cy="28"/>
              </a:xfrm>
              <a:custGeom>
                <a:avLst/>
                <a:gdLst>
                  <a:gd name="txL" fmla="*/ 0 w 72"/>
                  <a:gd name="txT" fmla="*/ 0 h 58"/>
                  <a:gd name="txR" fmla="*/ 72 w 72"/>
                  <a:gd name="txB" fmla="*/ 58 h 58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8">
                    <a:moveTo>
                      <a:pt x="66" y="58"/>
                    </a:moveTo>
                    <a:lnTo>
                      <a:pt x="72" y="47"/>
                    </a:lnTo>
                    <a:lnTo>
                      <a:pt x="71" y="44"/>
                    </a:lnTo>
                    <a:lnTo>
                      <a:pt x="65" y="36"/>
                    </a:lnTo>
                    <a:lnTo>
                      <a:pt x="58" y="24"/>
                    </a:lnTo>
                    <a:lnTo>
                      <a:pt x="50" y="14"/>
                    </a:lnTo>
                    <a:lnTo>
                      <a:pt x="40" y="5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6" y="15"/>
                    </a:lnTo>
                    <a:lnTo>
                      <a:pt x="0" y="31"/>
                    </a:lnTo>
                    <a:lnTo>
                      <a:pt x="4" y="43"/>
                    </a:lnTo>
                    <a:lnTo>
                      <a:pt x="12" y="51"/>
                    </a:lnTo>
                    <a:lnTo>
                      <a:pt x="26" y="56"/>
                    </a:lnTo>
                    <a:lnTo>
                      <a:pt x="40" y="58"/>
                    </a:lnTo>
                    <a:lnTo>
                      <a:pt x="52" y="58"/>
                    </a:lnTo>
                    <a:lnTo>
                      <a:pt x="63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5" name="Freeform 177"/>
              <p:cNvSpPr/>
              <p:nvPr/>
            </p:nvSpPr>
            <p:spPr>
              <a:xfrm>
                <a:off x="3097" y="3095"/>
                <a:ext cx="35" cy="29"/>
              </a:xfrm>
              <a:custGeom>
                <a:avLst/>
                <a:gdLst>
                  <a:gd name="txL" fmla="*/ 0 w 72"/>
                  <a:gd name="txT" fmla="*/ 0 h 56"/>
                  <a:gd name="txR" fmla="*/ 72 w 72"/>
                  <a:gd name="txB" fmla="*/ 56 h 56"/>
                </a:gdLst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72" h="56">
                    <a:moveTo>
                      <a:pt x="72" y="10"/>
                    </a:moveTo>
                    <a:lnTo>
                      <a:pt x="66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6" y="40"/>
                    </a:lnTo>
                    <a:lnTo>
                      <a:pt x="16" y="53"/>
                    </a:lnTo>
                    <a:lnTo>
                      <a:pt x="28" y="56"/>
                    </a:lnTo>
                    <a:lnTo>
                      <a:pt x="40" y="53"/>
                    </a:lnTo>
                    <a:lnTo>
                      <a:pt x="50" y="44"/>
                    </a:lnTo>
                    <a:lnTo>
                      <a:pt x="58" y="33"/>
                    </a:lnTo>
                    <a:lnTo>
                      <a:pt x="65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6" name="Freeform 178"/>
              <p:cNvSpPr/>
              <p:nvPr/>
            </p:nvSpPr>
            <p:spPr>
              <a:xfrm>
                <a:off x="3126" y="3102"/>
                <a:ext cx="27" cy="37"/>
              </a:xfrm>
              <a:custGeom>
                <a:avLst/>
                <a:gdLst>
                  <a:gd name="txL" fmla="*/ 0 w 53"/>
                  <a:gd name="txT" fmla="*/ 0 h 72"/>
                  <a:gd name="txR" fmla="*/ 53 w 53"/>
                  <a:gd name="txB" fmla="*/ 72 h 72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53" h="72">
                    <a:moveTo>
                      <a:pt x="32" y="0"/>
                    </a:moveTo>
                    <a:lnTo>
                      <a:pt x="21" y="0"/>
                    </a:lnTo>
                    <a:lnTo>
                      <a:pt x="19" y="3"/>
                    </a:lnTo>
                    <a:lnTo>
                      <a:pt x="14" y="11"/>
                    </a:lnTo>
                    <a:lnTo>
                      <a:pt x="8" y="23"/>
                    </a:lnTo>
                    <a:lnTo>
                      <a:pt x="2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7" y="72"/>
                    </a:lnTo>
                    <a:lnTo>
                      <a:pt x="43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1" y="35"/>
                    </a:lnTo>
                    <a:lnTo>
                      <a:pt x="45" y="23"/>
                    </a:lnTo>
                    <a:lnTo>
                      <a:pt x="39" y="11"/>
                    </a:lnTo>
                    <a:lnTo>
                      <a:pt x="35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7" name="Freeform 179"/>
              <p:cNvSpPr/>
              <p:nvPr/>
            </p:nvSpPr>
            <p:spPr>
              <a:xfrm>
                <a:off x="3146" y="3095"/>
                <a:ext cx="35" cy="29"/>
              </a:xfrm>
              <a:custGeom>
                <a:avLst/>
                <a:gdLst>
                  <a:gd name="txL" fmla="*/ 0 w 72"/>
                  <a:gd name="txT" fmla="*/ 0 h 57"/>
                  <a:gd name="txR" fmla="*/ 72 w 72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3"/>
                    </a:lnTo>
                    <a:lnTo>
                      <a:pt x="33" y="53"/>
                    </a:lnTo>
                    <a:lnTo>
                      <a:pt x="44" y="57"/>
                    </a:lnTo>
                    <a:lnTo>
                      <a:pt x="56" y="55"/>
                    </a:lnTo>
                    <a:lnTo>
                      <a:pt x="66" y="42"/>
                    </a:lnTo>
                    <a:lnTo>
                      <a:pt x="72" y="26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8" name="Freeform 180"/>
              <p:cNvSpPr/>
              <p:nvPr/>
            </p:nvSpPr>
            <p:spPr>
              <a:xfrm>
                <a:off x="3146" y="3062"/>
                <a:ext cx="35" cy="29"/>
              </a:xfrm>
              <a:custGeom>
                <a:avLst/>
                <a:gdLst>
                  <a:gd name="txL" fmla="*/ 0 w 72"/>
                  <a:gd name="txT" fmla="*/ 0 h 58"/>
                  <a:gd name="txR" fmla="*/ 72 w 72"/>
                  <a:gd name="txB" fmla="*/ 58 h 5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72" h="58">
                    <a:moveTo>
                      <a:pt x="0" y="47"/>
                    </a:moveTo>
                    <a:lnTo>
                      <a:pt x="6" y="58"/>
                    </a:lnTo>
                    <a:lnTo>
                      <a:pt x="9" y="58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46" y="55"/>
                    </a:lnTo>
                    <a:lnTo>
                      <a:pt x="59" y="51"/>
                    </a:lnTo>
                    <a:lnTo>
                      <a:pt x="68" y="43"/>
                    </a:lnTo>
                    <a:lnTo>
                      <a:pt x="72" y="32"/>
                    </a:lnTo>
                    <a:lnTo>
                      <a:pt x="66" y="16"/>
                    </a:lnTo>
                    <a:lnTo>
                      <a:pt x="56" y="4"/>
                    </a:lnTo>
                    <a:lnTo>
                      <a:pt x="44" y="0"/>
                    </a:lnTo>
                    <a:lnTo>
                      <a:pt x="33" y="5"/>
                    </a:lnTo>
                    <a:lnTo>
                      <a:pt x="23" y="14"/>
                    </a:lnTo>
                    <a:lnTo>
                      <a:pt x="14" y="24"/>
                    </a:lnTo>
                    <a:lnTo>
                      <a:pt x="7" y="36"/>
                    </a:lnTo>
                    <a:lnTo>
                      <a:pt x="1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9" name="Freeform 181"/>
              <p:cNvSpPr/>
              <p:nvPr/>
            </p:nvSpPr>
            <p:spPr>
              <a:xfrm>
                <a:off x="2933" y="2482"/>
                <a:ext cx="72" cy="84"/>
              </a:xfrm>
              <a:custGeom>
                <a:avLst/>
                <a:gdLst>
                  <a:gd name="txL" fmla="*/ 0 w 144"/>
                  <a:gd name="txT" fmla="*/ 0 h 167"/>
                  <a:gd name="txR" fmla="*/ 144 w 144"/>
                  <a:gd name="txB" fmla="*/ 167 h 167"/>
                </a:gdLst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144" h="167">
                    <a:moveTo>
                      <a:pt x="144" y="0"/>
                    </a:moveTo>
                    <a:lnTo>
                      <a:pt x="143" y="28"/>
                    </a:lnTo>
                    <a:lnTo>
                      <a:pt x="138" y="57"/>
                    </a:lnTo>
                    <a:lnTo>
                      <a:pt x="129" y="84"/>
                    </a:lnTo>
                    <a:lnTo>
                      <a:pt x="116" y="111"/>
                    </a:lnTo>
                    <a:lnTo>
                      <a:pt x="100" y="135"/>
                    </a:lnTo>
                    <a:lnTo>
                      <a:pt x="82" y="152"/>
                    </a:lnTo>
                    <a:lnTo>
                      <a:pt x="60" y="164"/>
                    </a:lnTo>
                    <a:lnTo>
                      <a:pt x="36" y="167"/>
                    </a:lnTo>
                    <a:lnTo>
                      <a:pt x="16" y="163"/>
                    </a:lnTo>
                    <a:lnTo>
                      <a:pt x="5" y="152"/>
                    </a:lnTo>
                    <a:lnTo>
                      <a:pt x="0" y="140"/>
                    </a:lnTo>
                    <a:lnTo>
                      <a:pt x="2" y="123"/>
                    </a:lnTo>
                    <a:lnTo>
                      <a:pt x="12" y="109"/>
                    </a:lnTo>
                    <a:lnTo>
                      <a:pt x="24" y="96"/>
                    </a:lnTo>
                    <a:lnTo>
                      <a:pt x="42" y="85"/>
                    </a:lnTo>
                    <a:lnTo>
                      <a:pt x="62" y="82"/>
                    </a:lnTo>
                    <a:lnTo>
                      <a:pt x="80" y="79"/>
                    </a:lnTo>
                    <a:lnTo>
                      <a:pt x="95" y="69"/>
                    </a:lnTo>
                    <a:lnTo>
                      <a:pt x="108" y="57"/>
                    </a:lnTo>
                    <a:lnTo>
                      <a:pt x="121" y="41"/>
                    </a:lnTo>
                    <a:lnTo>
                      <a:pt x="130" y="26"/>
                    </a:lnTo>
                    <a:lnTo>
                      <a:pt x="138" y="13"/>
                    </a:lnTo>
                    <a:lnTo>
                      <a:pt x="143" y="4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0" name="Freeform 182"/>
              <p:cNvSpPr/>
              <p:nvPr/>
            </p:nvSpPr>
            <p:spPr>
              <a:xfrm>
                <a:off x="2898" y="2478"/>
                <a:ext cx="102" cy="40"/>
              </a:xfrm>
              <a:custGeom>
                <a:avLst/>
                <a:gdLst>
                  <a:gd name="txL" fmla="*/ 0 w 204"/>
                  <a:gd name="txT" fmla="*/ 0 h 82"/>
                  <a:gd name="txR" fmla="*/ 204 w 204"/>
                  <a:gd name="txB" fmla="*/ 82 h 82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04" h="82">
                    <a:moveTo>
                      <a:pt x="204" y="0"/>
                    </a:moveTo>
                    <a:lnTo>
                      <a:pt x="196" y="10"/>
                    </a:lnTo>
                    <a:lnTo>
                      <a:pt x="187" y="21"/>
                    </a:lnTo>
                    <a:lnTo>
                      <a:pt x="175" y="31"/>
                    </a:lnTo>
                    <a:lnTo>
                      <a:pt x="165" y="40"/>
                    </a:lnTo>
                    <a:lnTo>
                      <a:pt x="152" y="50"/>
                    </a:lnTo>
                    <a:lnTo>
                      <a:pt x="139" y="58"/>
                    </a:lnTo>
                    <a:lnTo>
                      <a:pt x="127" y="65"/>
                    </a:lnTo>
                    <a:lnTo>
                      <a:pt x="114" y="70"/>
                    </a:lnTo>
                    <a:lnTo>
                      <a:pt x="100" y="76"/>
                    </a:lnTo>
                    <a:lnTo>
                      <a:pt x="88" y="80"/>
                    </a:lnTo>
                    <a:lnTo>
                      <a:pt x="74" y="81"/>
                    </a:lnTo>
                    <a:lnTo>
                      <a:pt x="61" y="82"/>
                    </a:lnTo>
                    <a:lnTo>
                      <a:pt x="48" y="81"/>
                    </a:lnTo>
                    <a:lnTo>
                      <a:pt x="37" y="77"/>
                    </a:lnTo>
                    <a:lnTo>
                      <a:pt x="25" y="71"/>
                    </a:lnTo>
                    <a:lnTo>
                      <a:pt x="15" y="65"/>
                    </a:lnTo>
                    <a:lnTo>
                      <a:pt x="2" y="48"/>
                    </a:lnTo>
                    <a:lnTo>
                      <a:pt x="0" y="33"/>
                    </a:lnTo>
                    <a:lnTo>
                      <a:pt x="6" y="21"/>
                    </a:lnTo>
                    <a:lnTo>
                      <a:pt x="17" y="10"/>
                    </a:lnTo>
                    <a:lnTo>
                      <a:pt x="33" y="3"/>
                    </a:lnTo>
                    <a:lnTo>
                      <a:pt x="52" y="1"/>
                    </a:lnTo>
                    <a:lnTo>
                      <a:pt x="71" y="5"/>
                    </a:lnTo>
                    <a:lnTo>
                      <a:pt x="90" y="15"/>
                    </a:lnTo>
                    <a:lnTo>
                      <a:pt x="105" y="22"/>
                    </a:lnTo>
                    <a:lnTo>
                      <a:pt x="123" y="24"/>
                    </a:lnTo>
                    <a:lnTo>
                      <a:pt x="142" y="22"/>
                    </a:lnTo>
                    <a:lnTo>
                      <a:pt x="160" y="17"/>
                    </a:lnTo>
                    <a:lnTo>
                      <a:pt x="177" y="12"/>
                    </a:lnTo>
                    <a:lnTo>
                      <a:pt x="191" y="6"/>
                    </a:lnTo>
                    <a:lnTo>
                      <a:pt x="200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1" name="Freeform 183"/>
              <p:cNvSpPr/>
              <p:nvPr/>
            </p:nvSpPr>
            <p:spPr>
              <a:xfrm>
                <a:off x="2996" y="2482"/>
                <a:ext cx="42" cy="104"/>
              </a:xfrm>
              <a:custGeom>
                <a:avLst/>
                <a:gdLst>
                  <a:gd name="txL" fmla="*/ 0 w 84"/>
                  <a:gd name="txT" fmla="*/ 0 h 208"/>
                  <a:gd name="txR" fmla="*/ 84 w 84"/>
                  <a:gd name="txB" fmla="*/ 208 h 208"/>
                </a:gdLst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84" h="208">
                    <a:moveTo>
                      <a:pt x="24" y="0"/>
                    </a:moveTo>
                    <a:lnTo>
                      <a:pt x="42" y="21"/>
                    </a:lnTo>
                    <a:lnTo>
                      <a:pt x="59" y="45"/>
                    </a:lnTo>
                    <a:lnTo>
                      <a:pt x="71" y="73"/>
                    </a:lnTo>
                    <a:lnTo>
                      <a:pt x="79" y="100"/>
                    </a:lnTo>
                    <a:lnTo>
                      <a:pt x="84" y="128"/>
                    </a:lnTo>
                    <a:lnTo>
                      <a:pt x="82" y="155"/>
                    </a:lnTo>
                    <a:lnTo>
                      <a:pt x="74" y="178"/>
                    </a:lnTo>
                    <a:lnTo>
                      <a:pt x="57" y="197"/>
                    </a:lnTo>
                    <a:lnTo>
                      <a:pt x="40" y="208"/>
                    </a:lnTo>
                    <a:lnTo>
                      <a:pt x="25" y="208"/>
                    </a:lnTo>
                    <a:lnTo>
                      <a:pt x="12" y="201"/>
                    </a:lnTo>
                    <a:lnTo>
                      <a:pt x="4" y="187"/>
                    </a:lnTo>
                    <a:lnTo>
                      <a:pt x="0" y="170"/>
                    </a:lnTo>
                    <a:lnTo>
                      <a:pt x="1" y="151"/>
                    </a:lnTo>
                    <a:lnTo>
                      <a:pt x="7" y="133"/>
                    </a:lnTo>
                    <a:lnTo>
                      <a:pt x="19" y="115"/>
                    </a:lnTo>
                    <a:lnTo>
                      <a:pt x="34" y="84"/>
                    </a:lnTo>
                    <a:lnTo>
                      <a:pt x="34" y="46"/>
                    </a:lnTo>
                    <a:lnTo>
                      <a:pt x="27" y="1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2" name="Freeform 184"/>
              <p:cNvSpPr/>
              <p:nvPr/>
            </p:nvSpPr>
            <p:spPr>
              <a:xfrm>
                <a:off x="3013" y="2479"/>
                <a:ext cx="72" cy="84"/>
              </a:xfrm>
              <a:custGeom>
                <a:avLst/>
                <a:gdLst>
                  <a:gd name="txL" fmla="*/ 0 w 144"/>
                  <a:gd name="txT" fmla="*/ 0 h 170"/>
                  <a:gd name="txR" fmla="*/ 144 w 144"/>
                  <a:gd name="txB" fmla="*/ 170 h 170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44" h="170">
                    <a:moveTo>
                      <a:pt x="0" y="0"/>
                    </a:moveTo>
                    <a:lnTo>
                      <a:pt x="27" y="7"/>
                    </a:lnTo>
                    <a:lnTo>
                      <a:pt x="54" y="18"/>
                    </a:lnTo>
                    <a:lnTo>
                      <a:pt x="81" y="33"/>
                    </a:lnTo>
                    <a:lnTo>
                      <a:pt x="104" y="50"/>
                    </a:lnTo>
                    <a:lnTo>
                      <a:pt x="123" y="71"/>
                    </a:lnTo>
                    <a:lnTo>
                      <a:pt x="137" y="92"/>
                    </a:lnTo>
                    <a:lnTo>
                      <a:pt x="144" y="117"/>
                    </a:lnTo>
                    <a:lnTo>
                      <a:pt x="142" y="141"/>
                    </a:lnTo>
                    <a:lnTo>
                      <a:pt x="134" y="159"/>
                    </a:lnTo>
                    <a:lnTo>
                      <a:pt x="121" y="168"/>
                    </a:lnTo>
                    <a:lnTo>
                      <a:pt x="107" y="170"/>
                    </a:lnTo>
                    <a:lnTo>
                      <a:pt x="94" y="164"/>
                    </a:lnTo>
                    <a:lnTo>
                      <a:pt x="80" y="152"/>
                    </a:lnTo>
                    <a:lnTo>
                      <a:pt x="69" y="136"/>
                    </a:lnTo>
                    <a:lnTo>
                      <a:pt x="64" y="118"/>
                    </a:lnTo>
                    <a:lnTo>
                      <a:pt x="65" y="97"/>
                    </a:lnTo>
                    <a:lnTo>
                      <a:pt x="65" y="80"/>
                    </a:lnTo>
                    <a:lnTo>
                      <a:pt x="59" y="63"/>
                    </a:lnTo>
                    <a:lnTo>
                      <a:pt x="49" y="46"/>
                    </a:lnTo>
                    <a:lnTo>
                      <a:pt x="36" y="31"/>
                    </a:lnTo>
                    <a:lnTo>
                      <a:pt x="23" y="19"/>
                    </a:lnTo>
                    <a:lnTo>
                      <a:pt x="12" y="1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3" name="Freeform 185"/>
              <p:cNvSpPr/>
              <p:nvPr/>
            </p:nvSpPr>
            <p:spPr>
              <a:xfrm>
                <a:off x="3020" y="2460"/>
                <a:ext cx="99" cy="51"/>
              </a:xfrm>
              <a:custGeom>
                <a:avLst/>
                <a:gdLst>
                  <a:gd name="txL" fmla="*/ 0 w 199"/>
                  <a:gd name="txT" fmla="*/ 0 h 103"/>
                  <a:gd name="txR" fmla="*/ 199 w 199"/>
                  <a:gd name="txB" fmla="*/ 103 h 10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99" h="103">
                    <a:moveTo>
                      <a:pt x="0" y="18"/>
                    </a:moveTo>
                    <a:lnTo>
                      <a:pt x="13" y="13"/>
                    </a:lnTo>
                    <a:lnTo>
                      <a:pt x="27" y="8"/>
                    </a:lnTo>
                    <a:lnTo>
                      <a:pt x="40" y="5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99" y="0"/>
                    </a:lnTo>
                    <a:lnTo>
                      <a:pt x="114" y="1"/>
                    </a:lnTo>
                    <a:lnTo>
                      <a:pt x="128" y="4"/>
                    </a:lnTo>
                    <a:lnTo>
                      <a:pt x="141" y="8"/>
                    </a:lnTo>
                    <a:lnTo>
                      <a:pt x="153" y="13"/>
                    </a:lnTo>
                    <a:lnTo>
                      <a:pt x="165" y="19"/>
                    </a:lnTo>
                    <a:lnTo>
                      <a:pt x="175" y="27"/>
                    </a:lnTo>
                    <a:lnTo>
                      <a:pt x="183" y="35"/>
                    </a:lnTo>
                    <a:lnTo>
                      <a:pt x="190" y="45"/>
                    </a:lnTo>
                    <a:lnTo>
                      <a:pt x="196" y="57"/>
                    </a:lnTo>
                    <a:lnTo>
                      <a:pt x="199" y="76"/>
                    </a:lnTo>
                    <a:lnTo>
                      <a:pt x="194" y="91"/>
                    </a:lnTo>
                    <a:lnTo>
                      <a:pt x="182" y="99"/>
                    </a:lnTo>
                    <a:lnTo>
                      <a:pt x="167" y="103"/>
                    </a:lnTo>
                    <a:lnTo>
                      <a:pt x="150" y="101"/>
                    </a:lnTo>
                    <a:lnTo>
                      <a:pt x="132" y="92"/>
                    </a:lnTo>
                    <a:lnTo>
                      <a:pt x="118" y="80"/>
                    </a:lnTo>
                    <a:lnTo>
                      <a:pt x="106" y="63"/>
                    </a:lnTo>
                    <a:lnTo>
                      <a:pt x="97" y="49"/>
                    </a:lnTo>
                    <a:lnTo>
                      <a:pt x="82" y="37"/>
                    </a:lnTo>
                    <a:lnTo>
                      <a:pt x="65" y="29"/>
                    </a:lnTo>
                    <a:lnTo>
                      <a:pt x="46" y="25"/>
                    </a:lnTo>
                    <a:lnTo>
                      <a:pt x="29" y="21"/>
                    </a:lnTo>
                    <a:lnTo>
                      <a:pt x="14" y="19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4" name="Freeform 186"/>
              <p:cNvSpPr/>
              <p:nvPr/>
            </p:nvSpPr>
            <p:spPr>
              <a:xfrm>
                <a:off x="3093" y="3326"/>
                <a:ext cx="53" cy="98"/>
              </a:xfrm>
              <a:custGeom>
                <a:avLst/>
                <a:gdLst>
                  <a:gd name="txL" fmla="*/ 0 w 107"/>
                  <a:gd name="txT" fmla="*/ 0 h 195"/>
                  <a:gd name="txR" fmla="*/ 107 w 107"/>
                  <a:gd name="txB" fmla="*/ 195 h 195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07" h="195">
                    <a:moveTo>
                      <a:pt x="95" y="0"/>
                    </a:moveTo>
                    <a:lnTo>
                      <a:pt x="103" y="26"/>
                    </a:lnTo>
                    <a:lnTo>
                      <a:pt x="107" y="55"/>
                    </a:lnTo>
                    <a:lnTo>
                      <a:pt x="107" y="85"/>
                    </a:lnTo>
                    <a:lnTo>
                      <a:pt x="104" y="114"/>
                    </a:lnTo>
                    <a:lnTo>
                      <a:pt x="96" y="141"/>
                    </a:lnTo>
                    <a:lnTo>
                      <a:pt x="83" y="164"/>
                    </a:lnTo>
                    <a:lnTo>
                      <a:pt x="66" y="183"/>
                    </a:lnTo>
                    <a:lnTo>
                      <a:pt x="44" y="193"/>
                    </a:lnTo>
                    <a:lnTo>
                      <a:pt x="24" y="195"/>
                    </a:lnTo>
                    <a:lnTo>
                      <a:pt x="10" y="190"/>
                    </a:lnTo>
                    <a:lnTo>
                      <a:pt x="3" y="177"/>
                    </a:lnTo>
                    <a:lnTo>
                      <a:pt x="0" y="162"/>
                    </a:lnTo>
                    <a:lnTo>
                      <a:pt x="3" y="145"/>
                    </a:lnTo>
                    <a:lnTo>
                      <a:pt x="12" y="127"/>
                    </a:lnTo>
                    <a:lnTo>
                      <a:pt x="24" y="114"/>
                    </a:lnTo>
                    <a:lnTo>
                      <a:pt x="43" y="103"/>
                    </a:lnTo>
                    <a:lnTo>
                      <a:pt x="58" y="94"/>
                    </a:lnTo>
                    <a:lnTo>
                      <a:pt x="69" y="80"/>
                    </a:lnTo>
                    <a:lnTo>
                      <a:pt x="79" y="64"/>
                    </a:lnTo>
                    <a:lnTo>
                      <a:pt x="86" y="46"/>
                    </a:lnTo>
                    <a:lnTo>
                      <a:pt x="90" y="28"/>
                    </a:lnTo>
                    <a:lnTo>
                      <a:pt x="92" y="13"/>
                    </a:lnTo>
                    <a:lnTo>
                      <a:pt x="95" y="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5" name="Freeform 187"/>
              <p:cNvSpPr/>
              <p:nvPr/>
            </p:nvSpPr>
            <p:spPr>
              <a:xfrm>
                <a:off x="3043" y="3323"/>
                <a:ext cx="91" cy="63"/>
              </a:xfrm>
              <a:custGeom>
                <a:avLst/>
                <a:gdLst>
                  <a:gd name="txL" fmla="*/ 0 w 183"/>
                  <a:gd name="txT" fmla="*/ 0 h 126"/>
                  <a:gd name="txR" fmla="*/ 183 w 183"/>
                  <a:gd name="txB" fmla="*/ 126 h 126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83" h="126">
                    <a:moveTo>
                      <a:pt x="183" y="0"/>
                    </a:moveTo>
                    <a:lnTo>
                      <a:pt x="173" y="25"/>
                    </a:lnTo>
                    <a:lnTo>
                      <a:pt x="159" y="51"/>
                    </a:lnTo>
                    <a:lnTo>
                      <a:pt x="141" y="74"/>
                    </a:lnTo>
                    <a:lnTo>
                      <a:pt x="120" y="94"/>
                    </a:lnTo>
                    <a:lnTo>
                      <a:pt x="97" y="111"/>
                    </a:lnTo>
                    <a:lnTo>
                      <a:pt x="73" y="122"/>
                    </a:lnTo>
                    <a:lnTo>
                      <a:pt x="48" y="126"/>
                    </a:lnTo>
                    <a:lnTo>
                      <a:pt x="24" y="120"/>
                    </a:lnTo>
                    <a:lnTo>
                      <a:pt x="7" y="109"/>
                    </a:lnTo>
                    <a:lnTo>
                      <a:pt x="0" y="96"/>
                    </a:lnTo>
                    <a:lnTo>
                      <a:pt x="1" y="82"/>
                    </a:lnTo>
                    <a:lnTo>
                      <a:pt x="8" y="69"/>
                    </a:lnTo>
                    <a:lnTo>
                      <a:pt x="22" y="58"/>
                    </a:lnTo>
                    <a:lnTo>
                      <a:pt x="39" y="50"/>
                    </a:lnTo>
                    <a:lnTo>
                      <a:pt x="58" y="46"/>
                    </a:lnTo>
                    <a:lnTo>
                      <a:pt x="78" y="50"/>
                    </a:lnTo>
                    <a:lnTo>
                      <a:pt x="96" y="52"/>
                    </a:lnTo>
                    <a:lnTo>
                      <a:pt x="113" y="48"/>
                    </a:lnTo>
                    <a:lnTo>
                      <a:pt x="130" y="40"/>
                    </a:lnTo>
                    <a:lnTo>
                      <a:pt x="148" y="30"/>
                    </a:lnTo>
                    <a:lnTo>
                      <a:pt x="161" y="20"/>
                    </a:lnTo>
                    <a:lnTo>
                      <a:pt x="173" y="10"/>
                    </a:lnTo>
                    <a:lnTo>
                      <a:pt x="181" y="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6" name="Freeform 188"/>
              <p:cNvSpPr/>
              <p:nvPr/>
            </p:nvSpPr>
            <p:spPr>
              <a:xfrm>
                <a:off x="3143" y="3325"/>
                <a:ext cx="52" cy="98"/>
              </a:xfrm>
              <a:custGeom>
                <a:avLst/>
                <a:gdLst>
                  <a:gd name="txL" fmla="*/ 0 w 102"/>
                  <a:gd name="txT" fmla="*/ 0 h 197"/>
                  <a:gd name="txR" fmla="*/ 102 w 102"/>
                  <a:gd name="txB" fmla="*/ 197 h 19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02" h="197">
                    <a:moveTo>
                      <a:pt x="0" y="0"/>
                    </a:moveTo>
                    <a:lnTo>
                      <a:pt x="23" y="14"/>
                    </a:lnTo>
                    <a:lnTo>
                      <a:pt x="46" y="33"/>
                    </a:lnTo>
                    <a:lnTo>
                      <a:pt x="66" y="54"/>
                    </a:lnTo>
                    <a:lnTo>
                      <a:pt x="83" y="77"/>
                    </a:lnTo>
                    <a:lnTo>
                      <a:pt x="95" y="103"/>
                    </a:lnTo>
                    <a:lnTo>
                      <a:pt x="102" y="128"/>
                    </a:lnTo>
                    <a:lnTo>
                      <a:pt x="102" y="153"/>
                    </a:lnTo>
                    <a:lnTo>
                      <a:pt x="93" y="177"/>
                    </a:lnTo>
                    <a:lnTo>
                      <a:pt x="79" y="191"/>
                    </a:lnTo>
                    <a:lnTo>
                      <a:pt x="65" y="197"/>
                    </a:lnTo>
                    <a:lnTo>
                      <a:pt x="51" y="194"/>
                    </a:lnTo>
                    <a:lnTo>
                      <a:pt x="39" y="183"/>
                    </a:lnTo>
                    <a:lnTo>
                      <a:pt x="30" y="170"/>
                    </a:lnTo>
                    <a:lnTo>
                      <a:pt x="25" y="151"/>
                    </a:lnTo>
                    <a:lnTo>
                      <a:pt x="25" y="132"/>
                    </a:lnTo>
                    <a:lnTo>
                      <a:pt x="32" y="112"/>
                    </a:lnTo>
                    <a:lnTo>
                      <a:pt x="37" y="96"/>
                    </a:lnTo>
                    <a:lnTo>
                      <a:pt x="35" y="77"/>
                    </a:lnTo>
                    <a:lnTo>
                      <a:pt x="31" y="59"/>
                    </a:lnTo>
                    <a:lnTo>
                      <a:pt x="24" y="41"/>
                    </a:lnTo>
                    <a:lnTo>
                      <a:pt x="16" y="24"/>
                    </a:lnTo>
                    <a:lnTo>
                      <a:pt x="8" y="12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7" name="Freeform 189"/>
              <p:cNvSpPr/>
              <p:nvPr/>
            </p:nvSpPr>
            <p:spPr>
              <a:xfrm>
                <a:off x="3146" y="3319"/>
                <a:ext cx="90" cy="64"/>
              </a:xfrm>
              <a:custGeom>
                <a:avLst/>
                <a:gdLst>
                  <a:gd name="txL" fmla="*/ 0 w 180"/>
                  <a:gd name="txT" fmla="*/ 0 h 129"/>
                  <a:gd name="txR" fmla="*/ 180 w 180"/>
                  <a:gd name="txB" fmla="*/ 129 h 129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80" h="129">
                    <a:moveTo>
                      <a:pt x="0" y="2"/>
                    </a:moveTo>
                    <a:lnTo>
                      <a:pt x="28" y="0"/>
                    </a:lnTo>
                    <a:lnTo>
                      <a:pt x="57" y="1"/>
                    </a:lnTo>
                    <a:lnTo>
                      <a:pt x="87" y="7"/>
                    </a:lnTo>
                    <a:lnTo>
                      <a:pt x="114" y="16"/>
                    </a:lnTo>
                    <a:lnTo>
                      <a:pt x="140" y="30"/>
                    </a:lnTo>
                    <a:lnTo>
                      <a:pt x="159" y="46"/>
                    </a:lnTo>
                    <a:lnTo>
                      <a:pt x="173" y="67"/>
                    </a:lnTo>
                    <a:lnTo>
                      <a:pt x="180" y="91"/>
                    </a:lnTo>
                    <a:lnTo>
                      <a:pt x="178" y="110"/>
                    </a:lnTo>
                    <a:lnTo>
                      <a:pt x="170" y="123"/>
                    </a:lnTo>
                    <a:lnTo>
                      <a:pt x="156" y="129"/>
                    </a:lnTo>
                    <a:lnTo>
                      <a:pt x="141" y="128"/>
                    </a:lnTo>
                    <a:lnTo>
                      <a:pt x="125" y="121"/>
                    </a:lnTo>
                    <a:lnTo>
                      <a:pt x="110" y="109"/>
                    </a:lnTo>
                    <a:lnTo>
                      <a:pt x="98" y="93"/>
                    </a:lnTo>
                    <a:lnTo>
                      <a:pt x="93" y="73"/>
                    </a:lnTo>
                    <a:lnTo>
                      <a:pt x="87" y="57"/>
                    </a:lnTo>
                    <a:lnTo>
                      <a:pt x="75" y="44"/>
                    </a:lnTo>
                    <a:lnTo>
                      <a:pt x="60" y="31"/>
                    </a:lnTo>
                    <a:lnTo>
                      <a:pt x="44" y="20"/>
                    </a:lnTo>
                    <a:lnTo>
                      <a:pt x="28" y="12"/>
                    </a:lnTo>
                    <a:lnTo>
                      <a:pt x="14" y="7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8" name="Freeform 190"/>
              <p:cNvSpPr/>
              <p:nvPr/>
            </p:nvSpPr>
            <p:spPr>
              <a:xfrm>
                <a:off x="3150" y="3281"/>
                <a:ext cx="103" cy="42"/>
              </a:xfrm>
              <a:custGeom>
                <a:avLst/>
                <a:gdLst>
                  <a:gd name="txL" fmla="*/ 0 w 206"/>
                  <a:gd name="txT" fmla="*/ 0 h 85"/>
                  <a:gd name="txR" fmla="*/ 206 w 206"/>
                  <a:gd name="txB" fmla="*/ 85 h 85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6" h="85">
                    <a:moveTo>
                      <a:pt x="0" y="54"/>
                    </a:moveTo>
                    <a:lnTo>
                      <a:pt x="11" y="45"/>
                    </a:lnTo>
                    <a:lnTo>
                      <a:pt x="22" y="37"/>
                    </a:lnTo>
                    <a:lnTo>
                      <a:pt x="34" y="30"/>
                    </a:lnTo>
                    <a:lnTo>
                      <a:pt x="46" y="23"/>
                    </a:lnTo>
                    <a:lnTo>
                      <a:pt x="60" y="16"/>
                    </a:lnTo>
                    <a:lnTo>
                      <a:pt x="74" y="11"/>
                    </a:lnTo>
                    <a:lnTo>
                      <a:pt x="88" y="7"/>
                    </a:lnTo>
                    <a:lnTo>
                      <a:pt x="103" y="3"/>
                    </a:lnTo>
                    <a:lnTo>
                      <a:pt x="117" y="1"/>
                    </a:lnTo>
                    <a:lnTo>
                      <a:pt x="130" y="0"/>
                    </a:lnTo>
                    <a:lnTo>
                      <a:pt x="143" y="1"/>
                    </a:lnTo>
                    <a:lnTo>
                      <a:pt x="156" y="3"/>
                    </a:lnTo>
                    <a:lnTo>
                      <a:pt x="168" y="7"/>
                    </a:lnTo>
                    <a:lnTo>
                      <a:pt x="179" y="12"/>
                    </a:lnTo>
                    <a:lnTo>
                      <a:pt x="189" y="19"/>
                    </a:lnTo>
                    <a:lnTo>
                      <a:pt x="197" y="29"/>
                    </a:lnTo>
                    <a:lnTo>
                      <a:pt x="206" y="47"/>
                    </a:lnTo>
                    <a:lnTo>
                      <a:pt x="206" y="62"/>
                    </a:lnTo>
                    <a:lnTo>
                      <a:pt x="198" y="73"/>
                    </a:lnTo>
                    <a:lnTo>
                      <a:pt x="185" y="82"/>
                    </a:lnTo>
                    <a:lnTo>
                      <a:pt x="167" y="85"/>
                    </a:lnTo>
                    <a:lnTo>
                      <a:pt x="149" y="84"/>
                    </a:lnTo>
                    <a:lnTo>
                      <a:pt x="132" y="76"/>
                    </a:lnTo>
                    <a:lnTo>
                      <a:pt x="116" y="63"/>
                    </a:lnTo>
                    <a:lnTo>
                      <a:pt x="102" y="53"/>
                    </a:lnTo>
                    <a:lnTo>
                      <a:pt x="84" y="47"/>
                    </a:lnTo>
                    <a:lnTo>
                      <a:pt x="66" y="45"/>
                    </a:lnTo>
                    <a:lnTo>
                      <a:pt x="46" y="46"/>
                    </a:lnTo>
                    <a:lnTo>
                      <a:pt x="29" y="48"/>
                    </a:lnTo>
                    <a:lnTo>
                      <a:pt x="14" y="50"/>
                    </a:lnTo>
                    <a:lnTo>
                      <a:pt x="4" y="5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9" name="Freeform 191"/>
              <p:cNvSpPr/>
              <p:nvPr/>
            </p:nvSpPr>
            <p:spPr>
              <a:xfrm>
                <a:off x="2822" y="3075"/>
                <a:ext cx="74" cy="47"/>
              </a:xfrm>
              <a:custGeom>
                <a:avLst/>
                <a:gdLst>
                  <a:gd name="txL" fmla="*/ 0 w 147"/>
                  <a:gd name="txT" fmla="*/ 0 h 95"/>
                  <a:gd name="txR" fmla="*/ 147 w 147"/>
                  <a:gd name="txB" fmla="*/ 95 h 95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47" h="95">
                    <a:moveTo>
                      <a:pt x="0" y="5"/>
                    </a:moveTo>
                    <a:lnTo>
                      <a:pt x="22" y="2"/>
                    </a:lnTo>
                    <a:lnTo>
                      <a:pt x="45" y="0"/>
                    </a:lnTo>
                    <a:lnTo>
                      <a:pt x="68" y="3"/>
                    </a:lnTo>
                    <a:lnTo>
                      <a:pt x="91" y="8"/>
                    </a:lnTo>
                    <a:lnTo>
                      <a:pt x="111" y="17"/>
                    </a:lnTo>
                    <a:lnTo>
                      <a:pt x="128" y="29"/>
                    </a:lnTo>
                    <a:lnTo>
                      <a:pt x="141" y="44"/>
                    </a:lnTo>
                    <a:lnTo>
                      <a:pt x="147" y="63"/>
                    </a:lnTo>
                    <a:lnTo>
                      <a:pt x="146" y="79"/>
                    </a:lnTo>
                    <a:lnTo>
                      <a:pt x="141" y="89"/>
                    </a:lnTo>
                    <a:lnTo>
                      <a:pt x="130" y="94"/>
                    </a:lnTo>
                    <a:lnTo>
                      <a:pt x="119" y="95"/>
                    </a:lnTo>
                    <a:lnTo>
                      <a:pt x="105" y="90"/>
                    </a:lnTo>
                    <a:lnTo>
                      <a:pt x="93" y="82"/>
                    </a:lnTo>
                    <a:lnTo>
                      <a:pt x="83" y="70"/>
                    </a:lnTo>
                    <a:lnTo>
                      <a:pt x="77" y="55"/>
                    </a:lnTo>
                    <a:lnTo>
                      <a:pt x="71" y="43"/>
                    </a:lnTo>
                    <a:lnTo>
                      <a:pt x="62" y="33"/>
                    </a:lnTo>
                    <a:lnTo>
                      <a:pt x="50" y="23"/>
                    </a:lnTo>
                    <a:lnTo>
                      <a:pt x="36" y="17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3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0" name="Freeform 192"/>
              <p:cNvSpPr/>
              <p:nvPr/>
            </p:nvSpPr>
            <p:spPr>
              <a:xfrm>
                <a:off x="2819" y="3081"/>
                <a:ext cx="43" cy="77"/>
              </a:xfrm>
              <a:custGeom>
                <a:avLst/>
                <a:gdLst>
                  <a:gd name="txL" fmla="*/ 0 w 87"/>
                  <a:gd name="txT" fmla="*/ 0 h 154"/>
                  <a:gd name="txR" fmla="*/ 87 w 87"/>
                  <a:gd name="txB" fmla="*/ 154 h 154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87" h="154">
                    <a:moveTo>
                      <a:pt x="0" y="0"/>
                    </a:moveTo>
                    <a:lnTo>
                      <a:pt x="20" y="10"/>
                    </a:lnTo>
                    <a:lnTo>
                      <a:pt x="38" y="24"/>
                    </a:lnTo>
                    <a:lnTo>
                      <a:pt x="56" y="40"/>
                    </a:lnTo>
                    <a:lnTo>
                      <a:pt x="69" y="59"/>
                    </a:lnTo>
                    <a:lnTo>
                      <a:pt x="81" y="78"/>
                    </a:lnTo>
                    <a:lnTo>
                      <a:pt x="87" y="98"/>
                    </a:lnTo>
                    <a:lnTo>
                      <a:pt x="87" y="119"/>
                    </a:lnTo>
                    <a:lnTo>
                      <a:pt x="81" y="137"/>
                    </a:lnTo>
                    <a:lnTo>
                      <a:pt x="71" y="150"/>
                    </a:lnTo>
                    <a:lnTo>
                      <a:pt x="59" y="154"/>
                    </a:lnTo>
                    <a:lnTo>
                      <a:pt x="49" y="152"/>
                    </a:lnTo>
                    <a:lnTo>
                      <a:pt x="38" y="144"/>
                    </a:lnTo>
                    <a:lnTo>
                      <a:pt x="30" y="133"/>
                    </a:lnTo>
                    <a:lnTo>
                      <a:pt x="26" y="119"/>
                    </a:lnTo>
                    <a:lnTo>
                      <a:pt x="26" y="103"/>
                    </a:lnTo>
                    <a:lnTo>
                      <a:pt x="30" y="88"/>
                    </a:lnTo>
                    <a:lnTo>
                      <a:pt x="34" y="74"/>
                    </a:lnTo>
                    <a:lnTo>
                      <a:pt x="31" y="60"/>
                    </a:lnTo>
                    <a:lnTo>
                      <a:pt x="27" y="45"/>
                    </a:lnTo>
                    <a:lnTo>
                      <a:pt x="21" y="31"/>
                    </a:lnTo>
                    <a:lnTo>
                      <a:pt x="14" y="19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1" name="Freeform 193"/>
              <p:cNvSpPr/>
              <p:nvPr/>
            </p:nvSpPr>
            <p:spPr>
              <a:xfrm>
                <a:off x="2821" y="3040"/>
                <a:ext cx="81" cy="34"/>
              </a:xfrm>
              <a:custGeom>
                <a:avLst/>
                <a:gdLst>
                  <a:gd name="txL" fmla="*/ 0 w 161"/>
                  <a:gd name="txT" fmla="*/ 0 h 69"/>
                  <a:gd name="txR" fmla="*/ 161 w 161"/>
                  <a:gd name="txB" fmla="*/ 69 h 69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61" h="69">
                    <a:moveTo>
                      <a:pt x="0" y="69"/>
                    </a:moveTo>
                    <a:lnTo>
                      <a:pt x="14" y="52"/>
                    </a:lnTo>
                    <a:lnTo>
                      <a:pt x="30" y="36"/>
                    </a:lnTo>
                    <a:lnTo>
                      <a:pt x="49" y="22"/>
                    </a:lnTo>
                    <a:lnTo>
                      <a:pt x="69" y="11"/>
                    </a:lnTo>
                    <a:lnTo>
                      <a:pt x="90" y="4"/>
                    </a:lnTo>
                    <a:lnTo>
                      <a:pt x="110" y="0"/>
                    </a:lnTo>
                    <a:lnTo>
                      <a:pt x="130" y="4"/>
                    </a:lnTo>
                    <a:lnTo>
                      <a:pt x="147" y="13"/>
                    </a:lnTo>
                    <a:lnTo>
                      <a:pt x="158" y="25"/>
                    </a:lnTo>
                    <a:lnTo>
                      <a:pt x="161" y="37"/>
                    </a:lnTo>
                    <a:lnTo>
                      <a:pt x="156" y="47"/>
                    </a:lnTo>
                    <a:lnTo>
                      <a:pt x="148" y="55"/>
                    </a:lnTo>
                    <a:lnTo>
                      <a:pt x="136" y="61"/>
                    </a:lnTo>
                    <a:lnTo>
                      <a:pt x="121" y="64"/>
                    </a:lnTo>
                    <a:lnTo>
                      <a:pt x="105" y="61"/>
                    </a:lnTo>
                    <a:lnTo>
                      <a:pt x="90" y="54"/>
                    </a:lnTo>
                    <a:lnTo>
                      <a:pt x="77" y="49"/>
                    </a:lnTo>
                    <a:lnTo>
                      <a:pt x="63" y="47"/>
                    </a:lnTo>
                    <a:lnTo>
                      <a:pt x="48" y="50"/>
                    </a:lnTo>
                    <a:lnTo>
                      <a:pt x="34" y="54"/>
                    </a:lnTo>
                    <a:lnTo>
                      <a:pt x="21" y="59"/>
                    </a:lnTo>
                    <a:lnTo>
                      <a:pt x="10" y="64"/>
                    </a:lnTo>
                    <a:lnTo>
                      <a:pt x="2" y="68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2" name="Freeform 194"/>
              <p:cNvSpPr/>
              <p:nvPr/>
            </p:nvSpPr>
            <p:spPr>
              <a:xfrm>
                <a:off x="2818" y="3005"/>
                <a:ext cx="57" cy="66"/>
              </a:xfrm>
              <a:custGeom>
                <a:avLst/>
                <a:gdLst>
                  <a:gd name="txL" fmla="*/ 0 w 114"/>
                  <a:gd name="txT" fmla="*/ 0 h 133"/>
                  <a:gd name="txR" fmla="*/ 114 w 114"/>
                  <a:gd name="txB" fmla="*/ 133 h 133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14" h="133">
                    <a:moveTo>
                      <a:pt x="0" y="133"/>
                    </a:moveTo>
                    <a:lnTo>
                      <a:pt x="1" y="111"/>
                    </a:lnTo>
                    <a:lnTo>
                      <a:pt x="5" y="88"/>
                    </a:lnTo>
                    <a:lnTo>
                      <a:pt x="11" y="65"/>
                    </a:lnTo>
                    <a:lnTo>
                      <a:pt x="22" y="44"/>
                    </a:lnTo>
                    <a:lnTo>
                      <a:pt x="35" y="25"/>
                    </a:lnTo>
                    <a:lnTo>
                      <a:pt x="49" y="12"/>
                    </a:lnTo>
                    <a:lnTo>
                      <a:pt x="67" y="2"/>
                    </a:lnTo>
                    <a:lnTo>
                      <a:pt x="86" y="0"/>
                    </a:lnTo>
                    <a:lnTo>
                      <a:pt x="102" y="4"/>
                    </a:lnTo>
                    <a:lnTo>
                      <a:pt x="112" y="12"/>
                    </a:lnTo>
                    <a:lnTo>
                      <a:pt x="114" y="22"/>
                    </a:lnTo>
                    <a:lnTo>
                      <a:pt x="112" y="35"/>
                    </a:lnTo>
                    <a:lnTo>
                      <a:pt x="105" y="46"/>
                    </a:lnTo>
                    <a:lnTo>
                      <a:pt x="94" y="56"/>
                    </a:lnTo>
                    <a:lnTo>
                      <a:pt x="81" y="65"/>
                    </a:lnTo>
                    <a:lnTo>
                      <a:pt x="64" y="67"/>
                    </a:lnTo>
                    <a:lnTo>
                      <a:pt x="52" y="69"/>
                    </a:lnTo>
                    <a:lnTo>
                      <a:pt x="39" y="77"/>
                    </a:lnTo>
                    <a:lnTo>
                      <a:pt x="29" y="88"/>
                    </a:lnTo>
                    <a:lnTo>
                      <a:pt x="18" y="99"/>
                    </a:lnTo>
                    <a:lnTo>
                      <a:pt x="11" y="112"/>
                    </a:lnTo>
                    <a:lnTo>
                      <a:pt x="5" y="122"/>
                    </a:lnTo>
                    <a:lnTo>
                      <a:pt x="1" y="13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3" name="Freeform 195"/>
              <p:cNvSpPr/>
              <p:nvPr/>
            </p:nvSpPr>
            <p:spPr>
              <a:xfrm>
                <a:off x="2794" y="2985"/>
                <a:ext cx="35" cy="82"/>
              </a:xfrm>
              <a:custGeom>
                <a:avLst/>
                <a:gdLst>
                  <a:gd name="txL" fmla="*/ 0 w 70"/>
                  <a:gd name="txT" fmla="*/ 0 h 163"/>
                  <a:gd name="txR" fmla="*/ 70 w 70"/>
                  <a:gd name="txB" fmla="*/ 163 h 16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0" h="163">
                    <a:moveTo>
                      <a:pt x="30" y="163"/>
                    </a:moveTo>
                    <a:lnTo>
                      <a:pt x="18" y="145"/>
                    </a:lnTo>
                    <a:lnTo>
                      <a:pt x="9" y="124"/>
                    </a:lnTo>
                    <a:lnTo>
                      <a:pt x="3" y="101"/>
                    </a:lnTo>
                    <a:lnTo>
                      <a:pt x="0" y="78"/>
                    </a:lnTo>
                    <a:lnTo>
                      <a:pt x="0" y="56"/>
                    </a:lnTo>
                    <a:lnTo>
                      <a:pt x="4" y="36"/>
                    </a:lnTo>
                    <a:lnTo>
                      <a:pt x="13" y="18"/>
                    </a:lnTo>
                    <a:lnTo>
                      <a:pt x="28" y="6"/>
                    </a:lnTo>
                    <a:lnTo>
                      <a:pt x="43" y="0"/>
                    </a:lnTo>
                    <a:lnTo>
                      <a:pt x="56" y="2"/>
                    </a:lnTo>
                    <a:lnTo>
                      <a:pt x="64" y="9"/>
                    </a:lnTo>
                    <a:lnTo>
                      <a:pt x="70" y="21"/>
                    </a:lnTo>
                    <a:lnTo>
                      <a:pt x="70" y="34"/>
                    </a:lnTo>
                    <a:lnTo>
                      <a:pt x="68" y="48"/>
                    </a:lnTo>
                    <a:lnTo>
                      <a:pt x="59" y="62"/>
                    </a:lnTo>
                    <a:lnTo>
                      <a:pt x="48" y="74"/>
                    </a:lnTo>
                    <a:lnTo>
                      <a:pt x="33" y="97"/>
                    </a:lnTo>
                    <a:lnTo>
                      <a:pt x="27" y="127"/>
                    </a:lnTo>
                    <a:lnTo>
                      <a:pt x="28" y="152"/>
                    </a:lnTo>
                    <a:lnTo>
                      <a:pt x="30" y="16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4" name="Freeform 196"/>
              <p:cNvSpPr/>
              <p:nvPr/>
            </p:nvSpPr>
            <p:spPr>
              <a:xfrm>
                <a:off x="2838" y="2266"/>
                <a:ext cx="180" cy="174"/>
              </a:xfrm>
              <a:custGeom>
                <a:avLst/>
                <a:gdLst>
                  <a:gd name="txL" fmla="*/ 0 w 361"/>
                  <a:gd name="txT" fmla="*/ 0 h 348"/>
                  <a:gd name="txR" fmla="*/ 361 w 361"/>
                  <a:gd name="txB" fmla="*/ 348 h 34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61" h="348">
                    <a:moveTo>
                      <a:pt x="8" y="6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44" y="8"/>
                    </a:lnTo>
                    <a:lnTo>
                      <a:pt x="69" y="16"/>
                    </a:lnTo>
                    <a:lnTo>
                      <a:pt x="98" y="27"/>
                    </a:lnTo>
                    <a:lnTo>
                      <a:pt x="129" y="39"/>
                    </a:lnTo>
                    <a:lnTo>
                      <a:pt x="162" y="55"/>
                    </a:lnTo>
                    <a:lnTo>
                      <a:pt x="196" y="74"/>
                    </a:lnTo>
                    <a:lnTo>
                      <a:pt x="229" y="96"/>
                    </a:lnTo>
                    <a:lnTo>
                      <a:pt x="262" y="120"/>
                    </a:lnTo>
                    <a:lnTo>
                      <a:pt x="291" y="146"/>
                    </a:lnTo>
                    <a:lnTo>
                      <a:pt x="317" y="178"/>
                    </a:lnTo>
                    <a:lnTo>
                      <a:pt x="340" y="210"/>
                    </a:lnTo>
                    <a:lnTo>
                      <a:pt x="356" y="247"/>
                    </a:lnTo>
                    <a:lnTo>
                      <a:pt x="361" y="267"/>
                    </a:lnTo>
                    <a:lnTo>
                      <a:pt x="358" y="287"/>
                    </a:lnTo>
                    <a:lnTo>
                      <a:pt x="354" y="304"/>
                    </a:lnTo>
                    <a:lnTo>
                      <a:pt x="346" y="319"/>
                    </a:lnTo>
                    <a:lnTo>
                      <a:pt x="336" y="331"/>
                    </a:lnTo>
                    <a:lnTo>
                      <a:pt x="328" y="340"/>
                    </a:lnTo>
                    <a:lnTo>
                      <a:pt x="323" y="346"/>
                    </a:lnTo>
                    <a:lnTo>
                      <a:pt x="320" y="348"/>
                    </a:lnTo>
                    <a:lnTo>
                      <a:pt x="321" y="346"/>
                    </a:lnTo>
                    <a:lnTo>
                      <a:pt x="326" y="341"/>
                    </a:lnTo>
                    <a:lnTo>
                      <a:pt x="331" y="332"/>
                    </a:lnTo>
                    <a:lnTo>
                      <a:pt x="336" y="320"/>
                    </a:lnTo>
                    <a:lnTo>
                      <a:pt x="340" y="305"/>
                    </a:lnTo>
                    <a:lnTo>
                      <a:pt x="342" y="287"/>
                    </a:lnTo>
                    <a:lnTo>
                      <a:pt x="341" y="267"/>
                    </a:lnTo>
                    <a:lnTo>
                      <a:pt x="336" y="244"/>
                    </a:lnTo>
                    <a:lnTo>
                      <a:pt x="326" y="220"/>
                    </a:lnTo>
                    <a:lnTo>
                      <a:pt x="309" y="194"/>
                    </a:lnTo>
                    <a:lnTo>
                      <a:pt x="283" y="165"/>
                    </a:lnTo>
                    <a:lnTo>
                      <a:pt x="250" y="136"/>
                    </a:lnTo>
                    <a:lnTo>
                      <a:pt x="207" y="105"/>
                    </a:lnTo>
                    <a:lnTo>
                      <a:pt x="153" y="73"/>
                    </a:lnTo>
                    <a:lnTo>
                      <a:pt x="8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5" name="Freeform 197"/>
              <p:cNvSpPr/>
              <p:nvPr/>
            </p:nvSpPr>
            <p:spPr>
              <a:xfrm>
                <a:off x="2794" y="3106"/>
                <a:ext cx="63" cy="171"/>
              </a:xfrm>
              <a:custGeom>
                <a:avLst/>
                <a:gdLst>
                  <a:gd name="txL" fmla="*/ 0 w 126"/>
                  <a:gd name="txT" fmla="*/ 0 h 343"/>
                  <a:gd name="txR" fmla="*/ 126 w 126"/>
                  <a:gd name="txB" fmla="*/ 343 h 34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26" h="343">
                    <a:moveTo>
                      <a:pt x="25" y="0"/>
                    </a:moveTo>
                    <a:lnTo>
                      <a:pt x="10" y="30"/>
                    </a:lnTo>
                    <a:lnTo>
                      <a:pt x="2" y="71"/>
                    </a:lnTo>
                    <a:lnTo>
                      <a:pt x="0" y="121"/>
                    </a:lnTo>
                    <a:lnTo>
                      <a:pt x="5" y="175"/>
                    </a:lnTo>
                    <a:lnTo>
                      <a:pt x="19" y="228"/>
                    </a:lnTo>
                    <a:lnTo>
                      <a:pt x="43" y="276"/>
                    </a:lnTo>
                    <a:lnTo>
                      <a:pt x="79" y="316"/>
                    </a:lnTo>
                    <a:lnTo>
                      <a:pt x="126" y="343"/>
                    </a:lnTo>
                    <a:lnTo>
                      <a:pt x="123" y="341"/>
                    </a:lnTo>
                    <a:lnTo>
                      <a:pt x="115" y="332"/>
                    </a:lnTo>
                    <a:lnTo>
                      <a:pt x="102" y="321"/>
                    </a:lnTo>
                    <a:lnTo>
                      <a:pt x="87" y="306"/>
                    </a:lnTo>
                    <a:lnTo>
                      <a:pt x="71" y="288"/>
                    </a:lnTo>
                    <a:lnTo>
                      <a:pt x="55" y="267"/>
                    </a:lnTo>
                    <a:lnTo>
                      <a:pt x="41" y="245"/>
                    </a:lnTo>
                    <a:lnTo>
                      <a:pt x="30" y="221"/>
                    </a:lnTo>
                    <a:lnTo>
                      <a:pt x="19" y="183"/>
                    </a:lnTo>
                    <a:lnTo>
                      <a:pt x="13" y="145"/>
                    </a:lnTo>
                    <a:lnTo>
                      <a:pt x="12" y="108"/>
                    </a:lnTo>
                    <a:lnTo>
                      <a:pt x="13" y="73"/>
                    </a:lnTo>
                    <a:lnTo>
                      <a:pt x="17" y="43"/>
                    </a:lnTo>
                    <a:lnTo>
                      <a:pt x="20" y="20"/>
                    </a:lnTo>
                    <a:lnTo>
                      <a:pt x="24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6" name="Freeform 198"/>
              <p:cNvSpPr/>
              <p:nvPr/>
            </p:nvSpPr>
            <p:spPr>
              <a:xfrm>
                <a:off x="3146" y="3147"/>
                <a:ext cx="165" cy="80"/>
              </a:xfrm>
              <a:custGeom>
                <a:avLst/>
                <a:gdLst>
                  <a:gd name="txL" fmla="*/ 0 w 332"/>
                  <a:gd name="txT" fmla="*/ 0 h 160"/>
                  <a:gd name="txR" fmla="*/ 332 w 332"/>
                  <a:gd name="txB" fmla="*/ 160 h 1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32" h="160">
                    <a:moveTo>
                      <a:pt x="332" y="160"/>
                    </a:moveTo>
                    <a:lnTo>
                      <a:pt x="326" y="146"/>
                    </a:lnTo>
                    <a:lnTo>
                      <a:pt x="318" y="130"/>
                    </a:lnTo>
                    <a:lnTo>
                      <a:pt x="305" y="114"/>
                    </a:lnTo>
                    <a:lnTo>
                      <a:pt x="290" y="96"/>
                    </a:lnTo>
                    <a:lnTo>
                      <a:pt x="273" y="79"/>
                    </a:lnTo>
                    <a:lnTo>
                      <a:pt x="254" y="63"/>
                    </a:lnTo>
                    <a:lnTo>
                      <a:pt x="232" y="48"/>
                    </a:lnTo>
                    <a:lnTo>
                      <a:pt x="208" y="34"/>
                    </a:lnTo>
                    <a:lnTo>
                      <a:pt x="183" y="21"/>
                    </a:lnTo>
                    <a:lnTo>
                      <a:pt x="158" y="11"/>
                    </a:lnTo>
                    <a:lnTo>
                      <a:pt x="132" y="4"/>
                    </a:lnTo>
                    <a:lnTo>
                      <a:pt x="104" y="0"/>
                    </a:lnTo>
                    <a:lnTo>
                      <a:pt x="77" y="0"/>
                    </a:lnTo>
                    <a:lnTo>
                      <a:pt x="51" y="2"/>
                    </a:lnTo>
                    <a:lnTo>
                      <a:pt x="26" y="10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15" y="19"/>
                    </a:lnTo>
                    <a:lnTo>
                      <a:pt x="33" y="17"/>
                    </a:lnTo>
                    <a:lnTo>
                      <a:pt x="54" y="15"/>
                    </a:lnTo>
                    <a:lnTo>
                      <a:pt x="79" y="13"/>
                    </a:lnTo>
                    <a:lnTo>
                      <a:pt x="105" y="15"/>
                    </a:lnTo>
                    <a:lnTo>
                      <a:pt x="132" y="18"/>
                    </a:lnTo>
                    <a:lnTo>
                      <a:pt x="157" y="24"/>
                    </a:lnTo>
                    <a:lnTo>
                      <a:pt x="194" y="39"/>
                    </a:lnTo>
                    <a:lnTo>
                      <a:pt x="226" y="59"/>
                    </a:lnTo>
                    <a:lnTo>
                      <a:pt x="256" y="81"/>
                    </a:lnTo>
                    <a:lnTo>
                      <a:pt x="282" y="104"/>
                    </a:lnTo>
                    <a:lnTo>
                      <a:pt x="303" y="125"/>
                    </a:lnTo>
                    <a:lnTo>
                      <a:pt x="318" y="144"/>
                    </a:lnTo>
                    <a:lnTo>
                      <a:pt x="329" y="155"/>
                    </a:lnTo>
                    <a:lnTo>
                      <a:pt x="332" y="16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7" name="Freeform 199"/>
              <p:cNvSpPr/>
              <p:nvPr/>
            </p:nvSpPr>
            <p:spPr>
              <a:xfrm>
                <a:off x="2926" y="2651"/>
                <a:ext cx="186" cy="670"/>
              </a:xfrm>
              <a:custGeom>
                <a:avLst/>
                <a:gdLst>
                  <a:gd name="txL" fmla="*/ 0 w 373"/>
                  <a:gd name="txT" fmla="*/ 0 h 1340"/>
                  <a:gd name="txR" fmla="*/ 373 w 373"/>
                  <a:gd name="txB" fmla="*/ 1340 h 134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73" h="1340">
                    <a:moveTo>
                      <a:pt x="373" y="1336"/>
                    </a:moveTo>
                    <a:lnTo>
                      <a:pt x="330" y="1333"/>
                    </a:lnTo>
                    <a:lnTo>
                      <a:pt x="286" y="1329"/>
                    </a:lnTo>
                    <a:lnTo>
                      <a:pt x="242" y="1323"/>
                    </a:lnTo>
                    <a:lnTo>
                      <a:pt x="201" y="1315"/>
                    </a:lnTo>
                    <a:lnTo>
                      <a:pt x="162" y="1304"/>
                    </a:lnTo>
                    <a:lnTo>
                      <a:pt x="127" y="1287"/>
                    </a:lnTo>
                    <a:lnTo>
                      <a:pt x="96" y="1268"/>
                    </a:lnTo>
                    <a:lnTo>
                      <a:pt x="72" y="1242"/>
                    </a:lnTo>
                    <a:lnTo>
                      <a:pt x="53" y="1211"/>
                    </a:lnTo>
                    <a:lnTo>
                      <a:pt x="43" y="1175"/>
                    </a:lnTo>
                    <a:lnTo>
                      <a:pt x="42" y="1130"/>
                    </a:lnTo>
                    <a:lnTo>
                      <a:pt x="50" y="1077"/>
                    </a:lnTo>
                    <a:lnTo>
                      <a:pt x="68" y="1017"/>
                    </a:lnTo>
                    <a:lnTo>
                      <a:pt x="99" y="946"/>
                    </a:lnTo>
                    <a:lnTo>
                      <a:pt x="142" y="867"/>
                    </a:lnTo>
                    <a:lnTo>
                      <a:pt x="200" y="777"/>
                    </a:lnTo>
                    <a:lnTo>
                      <a:pt x="248" y="700"/>
                    </a:lnTo>
                    <a:lnTo>
                      <a:pt x="287" y="626"/>
                    </a:lnTo>
                    <a:lnTo>
                      <a:pt x="318" y="556"/>
                    </a:lnTo>
                    <a:lnTo>
                      <a:pt x="341" y="489"/>
                    </a:lnTo>
                    <a:lnTo>
                      <a:pt x="357" y="426"/>
                    </a:lnTo>
                    <a:lnTo>
                      <a:pt x="365" y="366"/>
                    </a:lnTo>
                    <a:lnTo>
                      <a:pt x="368" y="310"/>
                    </a:lnTo>
                    <a:lnTo>
                      <a:pt x="364" y="258"/>
                    </a:lnTo>
                    <a:lnTo>
                      <a:pt x="355" y="210"/>
                    </a:lnTo>
                    <a:lnTo>
                      <a:pt x="341" y="167"/>
                    </a:lnTo>
                    <a:lnTo>
                      <a:pt x="323" y="129"/>
                    </a:lnTo>
                    <a:lnTo>
                      <a:pt x="301" y="94"/>
                    </a:lnTo>
                    <a:lnTo>
                      <a:pt x="276" y="65"/>
                    </a:lnTo>
                    <a:lnTo>
                      <a:pt x="248" y="41"/>
                    </a:lnTo>
                    <a:lnTo>
                      <a:pt x="218" y="22"/>
                    </a:lnTo>
                    <a:lnTo>
                      <a:pt x="186" y="8"/>
                    </a:lnTo>
                    <a:lnTo>
                      <a:pt x="162" y="2"/>
                    </a:lnTo>
                    <a:lnTo>
                      <a:pt x="140" y="0"/>
                    </a:lnTo>
                    <a:lnTo>
                      <a:pt x="119" y="2"/>
                    </a:lnTo>
                    <a:lnTo>
                      <a:pt x="101" y="7"/>
                    </a:lnTo>
                    <a:lnTo>
                      <a:pt x="84" y="15"/>
                    </a:lnTo>
                    <a:lnTo>
                      <a:pt x="69" y="25"/>
                    </a:lnTo>
                    <a:lnTo>
                      <a:pt x="56" y="35"/>
                    </a:lnTo>
                    <a:lnTo>
                      <a:pt x="43" y="48"/>
                    </a:lnTo>
                    <a:lnTo>
                      <a:pt x="33" y="62"/>
                    </a:lnTo>
                    <a:lnTo>
                      <a:pt x="25" y="75"/>
                    </a:lnTo>
                    <a:lnTo>
                      <a:pt x="16" y="87"/>
                    </a:lnTo>
                    <a:lnTo>
                      <a:pt x="11" y="99"/>
                    </a:lnTo>
                    <a:lnTo>
                      <a:pt x="6" y="108"/>
                    </a:lnTo>
                    <a:lnTo>
                      <a:pt x="3" y="116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2"/>
                    </a:lnTo>
                    <a:lnTo>
                      <a:pt x="4" y="117"/>
                    </a:lnTo>
                    <a:lnTo>
                      <a:pt x="8" y="111"/>
                    </a:lnTo>
                    <a:lnTo>
                      <a:pt x="15" y="103"/>
                    </a:lnTo>
                    <a:lnTo>
                      <a:pt x="23" y="94"/>
                    </a:lnTo>
                    <a:lnTo>
                      <a:pt x="33" y="85"/>
                    </a:lnTo>
                    <a:lnTo>
                      <a:pt x="44" y="75"/>
                    </a:lnTo>
                    <a:lnTo>
                      <a:pt x="56" y="64"/>
                    </a:lnTo>
                    <a:lnTo>
                      <a:pt x="69" y="54"/>
                    </a:lnTo>
                    <a:lnTo>
                      <a:pt x="84" y="45"/>
                    </a:lnTo>
                    <a:lnTo>
                      <a:pt x="99" y="37"/>
                    </a:lnTo>
                    <a:lnTo>
                      <a:pt x="115" y="31"/>
                    </a:lnTo>
                    <a:lnTo>
                      <a:pt x="133" y="27"/>
                    </a:lnTo>
                    <a:lnTo>
                      <a:pt x="151" y="26"/>
                    </a:lnTo>
                    <a:lnTo>
                      <a:pt x="170" y="27"/>
                    </a:lnTo>
                    <a:lnTo>
                      <a:pt x="189" y="33"/>
                    </a:lnTo>
                    <a:lnTo>
                      <a:pt x="210" y="42"/>
                    </a:lnTo>
                    <a:lnTo>
                      <a:pt x="232" y="55"/>
                    </a:lnTo>
                    <a:lnTo>
                      <a:pt x="253" y="72"/>
                    </a:lnTo>
                    <a:lnTo>
                      <a:pt x="273" y="92"/>
                    </a:lnTo>
                    <a:lnTo>
                      <a:pt x="293" y="114"/>
                    </a:lnTo>
                    <a:lnTo>
                      <a:pt x="311" y="140"/>
                    </a:lnTo>
                    <a:lnTo>
                      <a:pt x="327" y="169"/>
                    </a:lnTo>
                    <a:lnTo>
                      <a:pt x="340" y="200"/>
                    </a:lnTo>
                    <a:lnTo>
                      <a:pt x="350" y="236"/>
                    </a:lnTo>
                    <a:lnTo>
                      <a:pt x="357" y="273"/>
                    </a:lnTo>
                    <a:lnTo>
                      <a:pt x="361" y="313"/>
                    </a:lnTo>
                    <a:lnTo>
                      <a:pt x="360" y="357"/>
                    </a:lnTo>
                    <a:lnTo>
                      <a:pt x="353" y="402"/>
                    </a:lnTo>
                    <a:lnTo>
                      <a:pt x="340" y="450"/>
                    </a:lnTo>
                    <a:lnTo>
                      <a:pt x="322" y="501"/>
                    </a:lnTo>
                    <a:lnTo>
                      <a:pt x="297" y="554"/>
                    </a:lnTo>
                    <a:lnTo>
                      <a:pt x="268" y="610"/>
                    </a:lnTo>
                    <a:lnTo>
                      <a:pt x="236" y="663"/>
                    </a:lnTo>
                    <a:lnTo>
                      <a:pt x="205" y="715"/>
                    </a:lnTo>
                    <a:lnTo>
                      <a:pt x="175" y="764"/>
                    </a:lnTo>
                    <a:lnTo>
                      <a:pt x="145" y="813"/>
                    </a:lnTo>
                    <a:lnTo>
                      <a:pt x="118" y="858"/>
                    </a:lnTo>
                    <a:lnTo>
                      <a:pt x="92" y="902"/>
                    </a:lnTo>
                    <a:lnTo>
                      <a:pt x="68" y="944"/>
                    </a:lnTo>
                    <a:lnTo>
                      <a:pt x="49" y="984"/>
                    </a:lnTo>
                    <a:lnTo>
                      <a:pt x="31" y="1022"/>
                    </a:lnTo>
                    <a:lnTo>
                      <a:pt x="19" y="1060"/>
                    </a:lnTo>
                    <a:lnTo>
                      <a:pt x="11" y="1095"/>
                    </a:lnTo>
                    <a:lnTo>
                      <a:pt x="7" y="1130"/>
                    </a:lnTo>
                    <a:lnTo>
                      <a:pt x="11" y="1162"/>
                    </a:lnTo>
                    <a:lnTo>
                      <a:pt x="19" y="1193"/>
                    </a:lnTo>
                    <a:lnTo>
                      <a:pt x="35" y="1223"/>
                    </a:lnTo>
                    <a:lnTo>
                      <a:pt x="56" y="1249"/>
                    </a:lnTo>
                    <a:lnTo>
                      <a:pt x="79" y="1271"/>
                    </a:lnTo>
                    <a:lnTo>
                      <a:pt x="104" y="1290"/>
                    </a:lnTo>
                    <a:lnTo>
                      <a:pt x="130" y="1305"/>
                    </a:lnTo>
                    <a:lnTo>
                      <a:pt x="158" y="1317"/>
                    </a:lnTo>
                    <a:lnTo>
                      <a:pt x="187" y="1325"/>
                    </a:lnTo>
                    <a:lnTo>
                      <a:pt x="215" y="1332"/>
                    </a:lnTo>
                    <a:lnTo>
                      <a:pt x="242" y="1337"/>
                    </a:lnTo>
                    <a:lnTo>
                      <a:pt x="269" y="1339"/>
                    </a:lnTo>
                    <a:lnTo>
                      <a:pt x="293" y="1340"/>
                    </a:lnTo>
                    <a:lnTo>
                      <a:pt x="316" y="1340"/>
                    </a:lnTo>
                    <a:lnTo>
                      <a:pt x="334" y="1339"/>
                    </a:lnTo>
                    <a:lnTo>
                      <a:pt x="350" y="1338"/>
                    </a:lnTo>
                    <a:lnTo>
                      <a:pt x="363" y="1337"/>
                    </a:lnTo>
                    <a:lnTo>
                      <a:pt x="371" y="1336"/>
                    </a:lnTo>
                    <a:lnTo>
                      <a:pt x="373" y="133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8" name="Freeform 200"/>
              <p:cNvSpPr/>
              <p:nvPr/>
            </p:nvSpPr>
            <p:spPr>
              <a:xfrm>
                <a:off x="3348" y="3352"/>
                <a:ext cx="55" cy="62"/>
              </a:xfrm>
              <a:custGeom>
                <a:avLst/>
                <a:gdLst>
                  <a:gd name="txL" fmla="*/ 0 w 110"/>
                  <a:gd name="txT" fmla="*/ 0 h 123"/>
                  <a:gd name="txR" fmla="*/ 110 w 110"/>
                  <a:gd name="txB" fmla="*/ 123 h 12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10" h="123">
                    <a:moveTo>
                      <a:pt x="99" y="62"/>
                    </a:moveTo>
                    <a:lnTo>
                      <a:pt x="105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8" y="31"/>
                    </a:lnTo>
                    <a:lnTo>
                      <a:pt x="102" y="25"/>
                    </a:lnTo>
                    <a:lnTo>
                      <a:pt x="94" y="21"/>
                    </a:lnTo>
                    <a:lnTo>
                      <a:pt x="86" y="20"/>
                    </a:lnTo>
                    <a:lnTo>
                      <a:pt x="77" y="23"/>
                    </a:lnTo>
                    <a:lnTo>
                      <a:pt x="74" y="13"/>
                    </a:lnTo>
                    <a:lnTo>
                      <a:pt x="70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8" y="2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3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4"/>
                    </a:lnTo>
                    <a:lnTo>
                      <a:pt x="3" y="31"/>
                    </a:lnTo>
                    <a:lnTo>
                      <a:pt x="1" y="39"/>
                    </a:lnTo>
                    <a:lnTo>
                      <a:pt x="1" y="47"/>
                    </a:lnTo>
                    <a:lnTo>
                      <a:pt x="4" y="55"/>
                    </a:lnTo>
                    <a:lnTo>
                      <a:pt x="11" y="61"/>
                    </a:lnTo>
                    <a:lnTo>
                      <a:pt x="4" y="6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2"/>
                    </a:lnTo>
                    <a:lnTo>
                      <a:pt x="8" y="97"/>
                    </a:lnTo>
                    <a:lnTo>
                      <a:pt x="16" y="101"/>
                    </a:lnTo>
                    <a:lnTo>
                      <a:pt x="24" y="102"/>
                    </a:lnTo>
                    <a:lnTo>
                      <a:pt x="33" y="100"/>
                    </a:lnTo>
                    <a:lnTo>
                      <a:pt x="35" y="109"/>
                    </a:lnTo>
                    <a:lnTo>
                      <a:pt x="40" y="116"/>
                    </a:lnTo>
                    <a:lnTo>
                      <a:pt x="46" y="121"/>
                    </a:lnTo>
                    <a:lnTo>
                      <a:pt x="54" y="123"/>
                    </a:lnTo>
                    <a:lnTo>
                      <a:pt x="62" y="121"/>
                    </a:lnTo>
                    <a:lnTo>
                      <a:pt x="69" y="116"/>
                    </a:lnTo>
                    <a:lnTo>
                      <a:pt x="73" y="109"/>
                    </a:lnTo>
                    <a:lnTo>
                      <a:pt x="76" y="101"/>
                    </a:lnTo>
                    <a:lnTo>
                      <a:pt x="85" y="103"/>
                    </a:lnTo>
                    <a:lnTo>
                      <a:pt x="93" y="102"/>
                    </a:lnTo>
                    <a:lnTo>
                      <a:pt x="101" y="99"/>
                    </a:lnTo>
                    <a:lnTo>
                      <a:pt x="107" y="93"/>
                    </a:lnTo>
                    <a:lnTo>
                      <a:pt x="109" y="85"/>
                    </a:lnTo>
                    <a:lnTo>
                      <a:pt x="109" y="77"/>
                    </a:lnTo>
                    <a:lnTo>
                      <a:pt x="105" y="69"/>
                    </a:lnTo>
                    <a:lnTo>
                      <a:pt x="99" y="6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9" name="Freeform 201"/>
              <p:cNvSpPr/>
              <p:nvPr/>
            </p:nvSpPr>
            <p:spPr>
              <a:xfrm>
                <a:off x="3367" y="3375"/>
                <a:ext cx="16" cy="16"/>
              </a:xfrm>
              <a:custGeom>
                <a:avLst/>
                <a:gdLst>
                  <a:gd name="txL" fmla="*/ 0 w 31"/>
                  <a:gd name="txT" fmla="*/ 0 h 33"/>
                  <a:gd name="txR" fmla="*/ 31 w 31"/>
                  <a:gd name="txB" fmla="*/ 33 h 3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1" h="33">
                    <a:moveTo>
                      <a:pt x="15" y="33"/>
                    </a:moveTo>
                    <a:lnTo>
                      <a:pt x="9" y="32"/>
                    </a:lnTo>
                    <a:lnTo>
                      <a:pt x="4" y="28"/>
                    </a:lnTo>
                    <a:lnTo>
                      <a:pt x="1" y="24"/>
                    </a:lnTo>
                    <a:lnTo>
                      <a:pt x="0" y="17"/>
                    </a:lnTo>
                    <a:lnTo>
                      <a:pt x="1" y="10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10"/>
                    </a:lnTo>
                    <a:lnTo>
                      <a:pt x="31" y="17"/>
                    </a:lnTo>
                    <a:lnTo>
                      <a:pt x="30" y="24"/>
                    </a:lnTo>
                    <a:lnTo>
                      <a:pt x="26" y="28"/>
                    </a:lnTo>
                    <a:lnTo>
                      <a:pt x="22" y="32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0" name="Freeform 202"/>
              <p:cNvSpPr/>
              <p:nvPr/>
            </p:nvSpPr>
            <p:spPr>
              <a:xfrm>
                <a:off x="2828" y="3366"/>
                <a:ext cx="56" cy="61"/>
              </a:xfrm>
              <a:custGeom>
                <a:avLst/>
                <a:gdLst>
                  <a:gd name="txL" fmla="*/ 0 w 111"/>
                  <a:gd name="txT" fmla="*/ 0 h 122"/>
                  <a:gd name="txR" fmla="*/ 111 w 111"/>
                  <a:gd name="txB" fmla="*/ 122 h 12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11" h="122">
                    <a:moveTo>
                      <a:pt x="101" y="61"/>
                    </a:moveTo>
                    <a:lnTo>
                      <a:pt x="108" y="55"/>
                    </a:lnTo>
                    <a:lnTo>
                      <a:pt x="111" y="47"/>
                    </a:lnTo>
                    <a:lnTo>
                      <a:pt x="111" y="39"/>
                    </a:lnTo>
                    <a:lnTo>
                      <a:pt x="109" y="31"/>
                    </a:lnTo>
                    <a:lnTo>
                      <a:pt x="103" y="24"/>
                    </a:lnTo>
                    <a:lnTo>
                      <a:pt x="96" y="21"/>
                    </a:lnTo>
                    <a:lnTo>
                      <a:pt x="88" y="20"/>
                    </a:lnTo>
                    <a:lnTo>
                      <a:pt x="79" y="22"/>
                    </a:lnTo>
                    <a:lnTo>
                      <a:pt x="77" y="13"/>
                    </a:lnTo>
                    <a:lnTo>
                      <a:pt x="71" y="6"/>
                    </a:lnTo>
                    <a:lnTo>
                      <a:pt x="64" y="1"/>
                    </a:lnTo>
                    <a:lnTo>
                      <a:pt x="56" y="0"/>
                    </a:lnTo>
                    <a:lnTo>
                      <a:pt x="48" y="1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2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1" y="46"/>
                    </a:lnTo>
                    <a:lnTo>
                      <a:pt x="4" y="54"/>
                    </a:lnTo>
                    <a:lnTo>
                      <a:pt x="11" y="60"/>
                    </a:lnTo>
                    <a:lnTo>
                      <a:pt x="4" y="66"/>
                    </a:lnTo>
                    <a:lnTo>
                      <a:pt x="1" y="74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8" y="98"/>
                    </a:lnTo>
                    <a:lnTo>
                      <a:pt x="16" y="102"/>
                    </a:lnTo>
                    <a:lnTo>
                      <a:pt x="24" y="102"/>
                    </a:lnTo>
                    <a:lnTo>
                      <a:pt x="33" y="99"/>
                    </a:lnTo>
                    <a:lnTo>
                      <a:pt x="35" y="108"/>
                    </a:lnTo>
                    <a:lnTo>
                      <a:pt x="40" y="115"/>
                    </a:lnTo>
                    <a:lnTo>
                      <a:pt x="47" y="120"/>
                    </a:lnTo>
                    <a:lnTo>
                      <a:pt x="55" y="122"/>
                    </a:lnTo>
                    <a:lnTo>
                      <a:pt x="63" y="120"/>
                    </a:lnTo>
                    <a:lnTo>
                      <a:pt x="70" y="115"/>
                    </a:lnTo>
                    <a:lnTo>
                      <a:pt x="76" y="108"/>
                    </a:lnTo>
                    <a:lnTo>
                      <a:pt x="78" y="100"/>
                    </a:lnTo>
                    <a:lnTo>
                      <a:pt x="87" y="103"/>
                    </a:lnTo>
                    <a:lnTo>
                      <a:pt x="95" y="102"/>
                    </a:lnTo>
                    <a:lnTo>
                      <a:pt x="103" y="98"/>
                    </a:lnTo>
                    <a:lnTo>
                      <a:pt x="109" y="92"/>
                    </a:lnTo>
                    <a:lnTo>
                      <a:pt x="111" y="84"/>
                    </a:lnTo>
                    <a:lnTo>
                      <a:pt x="110" y="76"/>
                    </a:lnTo>
                    <a:lnTo>
                      <a:pt x="107" y="68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1" name="Freeform 203"/>
              <p:cNvSpPr/>
              <p:nvPr/>
            </p:nvSpPr>
            <p:spPr>
              <a:xfrm>
                <a:off x="2847" y="3388"/>
                <a:ext cx="16" cy="16"/>
              </a:xfrm>
              <a:custGeom>
                <a:avLst/>
                <a:gdLst>
                  <a:gd name="txL" fmla="*/ 0 w 32"/>
                  <a:gd name="txT" fmla="*/ 0 h 32"/>
                  <a:gd name="txR" fmla="*/ 32 w 32"/>
                  <a:gd name="txB" fmla="*/ 32 h 3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2" h="32">
                    <a:moveTo>
                      <a:pt x="16" y="32"/>
                    </a:moveTo>
                    <a:lnTo>
                      <a:pt x="9" y="31"/>
                    </a:lnTo>
                    <a:lnTo>
                      <a:pt x="4" y="28"/>
                    </a:lnTo>
                    <a:lnTo>
                      <a:pt x="1" y="23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5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1" y="23"/>
                    </a:lnTo>
                    <a:lnTo>
                      <a:pt x="27" y="28"/>
                    </a:lnTo>
                    <a:lnTo>
                      <a:pt x="23" y="31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2" name="Freeform 204"/>
              <p:cNvSpPr/>
              <p:nvPr/>
            </p:nvSpPr>
            <p:spPr>
              <a:xfrm>
                <a:off x="2862" y="2353"/>
                <a:ext cx="68" cy="74"/>
              </a:xfrm>
              <a:custGeom>
                <a:avLst/>
                <a:gdLst>
                  <a:gd name="txL" fmla="*/ 0 w 136"/>
                  <a:gd name="txT" fmla="*/ 0 h 149"/>
                  <a:gd name="txR" fmla="*/ 136 w 136"/>
                  <a:gd name="txB" fmla="*/ 149 h 14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36" h="149">
                    <a:moveTo>
                      <a:pt x="123" y="75"/>
                    </a:moveTo>
                    <a:lnTo>
                      <a:pt x="131" y="67"/>
                    </a:lnTo>
                    <a:lnTo>
                      <a:pt x="135" y="58"/>
                    </a:lnTo>
                    <a:lnTo>
                      <a:pt x="136" y="47"/>
                    </a:lnTo>
                    <a:lnTo>
                      <a:pt x="133" y="38"/>
                    </a:lnTo>
                    <a:lnTo>
                      <a:pt x="129" y="34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7" y="26"/>
                    </a:lnTo>
                    <a:lnTo>
                      <a:pt x="112" y="26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6" y="28"/>
                    </a:lnTo>
                    <a:lnTo>
                      <a:pt x="94" y="18"/>
                    </a:lnTo>
                    <a:lnTo>
                      <a:pt x="88" y="8"/>
                    </a:lnTo>
                    <a:lnTo>
                      <a:pt x="79" y="3"/>
                    </a:lnTo>
                    <a:lnTo>
                      <a:pt x="68" y="0"/>
                    </a:lnTo>
                    <a:lnTo>
                      <a:pt x="58" y="3"/>
                    </a:lnTo>
                    <a:lnTo>
                      <a:pt x="50" y="8"/>
                    </a:lnTo>
                    <a:lnTo>
                      <a:pt x="44" y="16"/>
                    </a:lnTo>
                    <a:lnTo>
                      <a:pt x="42" y="27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5" y="24"/>
                    </a:lnTo>
                    <a:lnTo>
                      <a:pt x="20" y="24"/>
                    </a:lnTo>
                    <a:lnTo>
                      <a:pt x="15" y="27"/>
                    </a:lnTo>
                    <a:lnTo>
                      <a:pt x="11" y="29"/>
                    </a:lnTo>
                    <a:lnTo>
                      <a:pt x="7" y="32"/>
                    </a:lnTo>
                    <a:lnTo>
                      <a:pt x="4" y="37"/>
                    </a:lnTo>
                    <a:lnTo>
                      <a:pt x="0" y="46"/>
                    </a:lnTo>
                    <a:lnTo>
                      <a:pt x="2" y="57"/>
                    </a:lnTo>
                    <a:lnTo>
                      <a:pt x="6" y="66"/>
                    </a:lnTo>
                    <a:lnTo>
                      <a:pt x="13" y="74"/>
                    </a:lnTo>
                    <a:lnTo>
                      <a:pt x="5" y="81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4" y="111"/>
                    </a:lnTo>
                    <a:lnTo>
                      <a:pt x="7" y="115"/>
                    </a:lnTo>
                    <a:lnTo>
                      <a:pt x="11" y="119"/>
                    </a:lnTo>
                    <a:lnTo>
                      <a:pt x="14" y="121"/>
                    </a:lnTo>
                    <a:lnTo>
                      <a:pt x="19" y="122"/>
                    </a:lnTo>
                    <a:lnTo>
                      <a:pt x="25" y="123"/>
                    </a:lnTo>
                    <a:lnTo>
                      <a:pt x="29" y="123"/>
                    </a:lnTo>
                    <a:lnTo>
                      <a:pt x="34" y="122"/>
                    </a:lnTo>
                    <a:lnTo>
                      <a:pt x="40" y="121"/>
                    </a:lnTo>
                    <a:lnTo>
                      <a:pt x="42" y="132"/>
                    </a:lnTo>
                    <a:lnTo>
                      <a:pt x="49" y="141"/>
                    </a:lnTo>
                    <a:lnTo>
                      <a:pt x="57" y="147"/>
                    </a:lnTo>
                    <a:lnTo>
                      <a:pt x="67" y="149"/>
                    </a:lnTo>
                    <a:lnTo>
                      <a:pt x="78" y="147"/>
                    </a:lnTo>
                    <a:lnTo>
                      <a:pt x="86" y="141"/>
                    </a:lnTo>
                    <a:lnTo>
                      <a:pt x="91" y="133"/>
                    </a:lnTo>
                    <a:lnTo>
                      <a:pt x="94" y="122"/>
                    </a:lnTo>
                    <a:lnTo>
                      <a:pt x="100" y="123"/>
                    </a:lnTo>
                    <a:lnTo>
                      <a:pt x="105" y="125"/>
                    </a:lnTo>
                    <a:lnTo>
                      <a:pt x="111" y="125"/>
                    </a:lnTo>
                    <a:lnTo>
                      <a:pt x="116" y="123"/>
                    </a:lnTo>
                    <a:lnTo>
                      <a:pt x="120" y="122"/>
                    </a:lnTo>
                    <a:lnTo>
                      <a:pt x="125" y="120"/>
                    </a:lnTo>
                    <a:lnTo>
                      <a:pt x="128" y="117"/>
                    </a:lnTo>
                    <a:lnTo>
                      <a:pt x="132" y="112"/>
                    </a:lnTo>
                    <a:lnTo>
                      <a:pt x="135" y="103"/>
                    </a:lnTo>
                    <a:lnTo>
                      <a:pt x="134" y="92"/>
                    </a:lnTo>
                    <a:lnTo>
                      <a:pt x="129" y="83"/>
                    </a:lnTo>
                    <a:lnTo>
                      <a:pt x="123" y="7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3" name="Freeform 205"/>
              <p:cNvSpPr/>
              <p:nvPr/>
            </p:nvSpPr>
            <p:spPr>
              <a:xfrm>
                <a:off x="2885" y="2380"/>
                <a:ext cx="20" cy="20"/>
              </a:xfrm>
              <a:custGeom>
                <a:avLst/>
                <a:gdLst>
                  <a:gd name="txL" fmla="*/ 0 w 39"/>
                  <a:gd name="txT" fmla="*/ 0 h 40"/>
                  <a:gd name="txR" fmla="*/ 39 w 39"/>
                  <a:gd name="txB" fmla="*/ 40 h 4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40">
                    <a:moveTo>
                      <a:pt x="19" y="40"/>
                    </a:moveTo>
                    <a:lnTo>
                      <a:pt x="11" y="38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8" y="12"/>
                    </a:lnTo>
                    <a:lnTo>
                      <a:pt x="39" y="20"/>
                    </a:lnTo>
                    <a:lnTo>
                      <a:pt x="38" y="27"/>
                    </a:lnTo>
                    <a:lnTo>
                      <a:pt x="33" y="34"/>
                    </a:lnTo>
                    <a:lnTo>
                      <a:pt x="26" y="38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4" name="Freeform 206"/>
              <p:cNvSpPr/>
              <p:nvPr/>
            </p:nvSpPr>
            <p:spPr>
              <a:xfrm>
                <a:off x="3744" y="3196"/>
                <a:ext cx="64" cy="90"/>
              </a:xfrm>
              <a:custGeom>
                <a:avLst/>
                <a:gdLst>
                  <a:gd name="txL" fmla="*/ 0 w 129"/>
                  <a:gd name="txT" fmla="*/ 0 h 181"/>
                  <a:gd name="txR" fmla="*/ 129 w 129"/>
                  <a:gd name="txB" fmla="*/ 181 h 181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29" h="181">
                    <a:moveTo>
                      <a:pt x="0" y="181"/>
                    </a:moveTo>
                    <a:lnTo>
                      <a:pt x="25" y="172"/>
                    </a:lnTo>
                    <a:lnTo>
                      <a:pt x="52" y="158"/>
                    </a:lnTo>
                    <a:lnTo>
                      <a:pt x="76" y="141"/>
                    </a:lnTo>
                    <a:lnTo>
                      <a:pt x="97" y="120"/>
                    </a:lnTo>
                    <a:lnTo>
                      <a:pt x="114" y="98"/>
                    </a:lnTo>
                    <a:lnTo>
                      <a:pt x="124" y="74"/>
                    </a:lnTo>
                    <a:lnTo>
                      <a:pt x="129" y="50"/>
                    </a:lnTo>
                    <a:lnTo>
                      <a:pt x="124" y="26"/>
                    </a:lnTo>
                    <a:lnTo>
                      <a:pt x="114" y="8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72" y="8"/>
                    </a:lnTo>
                    <a:lnTo>
                      <a:pt x="61" y="21"/>
                    </a:lnTo>
                    <a:lnTo>
                      <a:pt x="53" y="38"/>
                    </a:lnTo>
                    <a:lnTo>
                      <a:pt x="49" y="58"/>
                    </a:lnTo>
                    <a:lnTo>
                      <a:pt x="52" y="79"/>
                    </a:lnTo>
                    <a:lnTo>
                      <a:pt x="54" y="95"/>
                    </a:lnTo>
                    <a:lnTo>
                      <a:pt x="49" y="113"/>
                    </a:lnTo>
                    <a:lnTo>
                      <a:pt x="41" y="129"/>
                    </a:lnTo>
                    <a:lnTo>
                      <a:pt x="31" y="145"/>
                    </a:lnTo>
                    <a:lnTo>
                      <a:pt x="19" y="160"/>
                    </a:lnTo>
                    <a:lnTo>
                      <a:pt x="10" y="171"/>
                    </a:lnTo>
                    <a:lnTo>
                      <a:pt x="2" y="179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5" name="Freeform 207"/>
              <p:cNvSpPr/>
              <p:nvPr/>
            </p:nvSpPr>
            <p:spPr>
              <a:xfrm>
                <a:off x="3713" y="3180"/>
                <a:ext cx="45" cy="103"/>
              </a:xfrm>
              <a:custGeom>
                <a:avLst/>
                <a:gdLst>
                  <a:gd name="txL" fmla="*/ 0 w 90"/>
                  <a:gd name="txT" fmla="*/ 0 h 206"/>
                  <a:gd name="txR" fmla="*/ 90 w 90"/>
                  <a:gd name="txB" fmla="*/ 206 h 206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90" h="206">
                    <a:moveTo>
                      <a:pt x="50" y="206"/>
                    </a:moveTo>
                    <a:lnTo>
                      <a:pt x="65" y="183"/>
                    </a:lnTo>
                    <a:lnTo>
                      <a:pt x="77" y="157"/>
                    </a:lnTo>
                    <a:lnTo>
                      <a:pt x="85" y="128"/>
                    </a:lnTo>
                    <a:lnTo>
                      <a:pt x="90" y="99"/>
                    </a:lnTo>
                    <a:lnTo>
                      <a:pt x="88" y="70"/>
                    </a:lnTo>
                    <a:lnTo>
                      <a:pt x="83" y="45"/>
                    </a:lnTo>
                    <a:lnTo>
                      <a:pt x="70" y="23"/>
                    </a:lnTo>
                    <a:lnTo>
                      <a:pt x="52" y="7"/>
                    </a:lnTo>
                    <a:lnTo>
                      <a:pt x="33" y="0"/>
                    </a:lnTo>
                    <a:lnTo>
                      <a:pt x="18" y="2"/>
                    </a:lnTo>
                    <a:lnTo>
                      <a:pt x="7" y="12"/>
                    </a:lnTo>
                    <a:lnTo>
                      <a:pt x="1" y="26"/>
                    </a:lnTo>
                    <a:lnTo>
                      <a:pt x="0" y="43"/>
                    </a:lnTo>
                    <a:lnTo>
                      <a:pt x="3" y="61"/>
                    </a:lnTo>
                    <a:lnTo>
                      <a:pt x="12" y="80"/>
                    </a:lnTo>
                    <a:lnTo>
                      <a:pt x="27" y="93"/>
                    </a:lnTo>
                    <a:lnTo>
                      <a:pt x="39" y="106"/>
                    </a:lnTo>
                    <a:lnTo>
                      <a:pt x="47" y="122"/>
                    </a:lnTo>
                    <a:lnTo>
                      <a:pt x="52" y="141"/>
                    </a:lnTo>
                    <a:lnTo>
                      <a:pt x="53" y="159"/>
                    </a:lnTo>
                    <a:lnTo>
                      <a:pt x="53" y="178"/>
                    </a:lnTo>
                    <a:lnTo>
                      <a:pt x="53" y="193"/>
                    </a:lnTo>
                    <a:lnTo>
                      <a:pt x="50" y="203"/>
                    </a:lnTo>
                    <a:lnTo>
                      <a:pt x="50" y="20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6" name="Freeform 208"/>
              <p:cNvSpPr/>
              <p:nvPr/>
            </p:nvSpPr>
            <p:spPr>
              <a:xfrm>
                <a:off x="3745" y="3250"/>
                <a:ext cx="100" cy="50"/>
              </a:xfrm>
              <a:custGeom>
                <a:avLst/>
                <a:gdLst>
                  <a:gd name="txL" fmla="*/ 0 w 201"/>
                  <a:gd name="txT" fmla="*/ 0 h 99"/>
                  <a:gd name="txR" fmla="*/ 201 w 201"/>
                  <a:gd name="txB" fmla="*/ 99 h 99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01" h="99">
                    <a:moveTo>
                      <a:pt x="0" y="78"/>
                    </a:moveTo>
                    <a:lnTo>
                      <a:pt x="13" y="84"/>
                    </a:lnTo>
                    <a:lnTo>
                      <a:pt x="26" y="88"/>
                    </a:lnTo>
                    <a:lnTo>
                      <a:pt x="39" y="92"/>
                    </a:lnTo>
                    <a:lnTo>
                      <a:pt x="53" y="95"/>
                    </a:lnTo>
                    <a:lnTo>
                      <a:pt x="68" y="98"/>
                    </a:lnTo>
                    <a:lnTo>
                      <a:pt x="83" y="99"/>
                    </a:lnTo>
                    <a:lnTo>
                      <a:pt x="98" y="99"/>
                    </a:lnTo>
                    <a:lnTo>
                      <a:pt x="113" y="99"/>
                    </a:lnTo>
                    <a:lnTo>
                      <a:pt x="127" y="96"/>
                    </a:lnTo>
                    <a:lnTo>
                      <a:pt x="140" y="93"/>
                    </a:lnTo>
                    <a:lnTo>
                      <a:pt x="152" y="90"/>
                    </a:lnTo>
                    <a:lnTo>
                      <a:pt x="165" y="84"/>
                    </a:lnTo>
                    <a:lnTo>
                      <a:pt x="175" y="77"/>
                    </a:lnTo>
                    <a:lnTo>
                      <a:pt x="184" y="68"/>
                    </a:lnTo>
                    <a:lnTo>
                      <a:pt x="191" y="58"/>
                    </a:lnTo>
                    <a:lnTo>
                      <a:pt x="197" y="47"/>
                    </a:lnTo>
                    <a:lnTo>
                      <a:pt x="201" y="27"/>
                    </a:lnTo>
                    <a:lnTo>
                      <a:pt x="196" y="12"/>
                    </a:lnTo>
                    <a:lnTo>
                      <a:pt x="186" y="3"/>
                    </a:lnTo>
                    <a:lnTo>
                      <a:pt x="171" y="0"/>
                    </a:lnTo>
                    <a:lnTo>
                      <a:pt x="153" y="2"/>
                    </a:lnTo>
                    <a:lnTo>
                      <a:pt x="136" y="9"/>
                    </a:lnTo>
                    <a:lnTo>
                      <a:pt x="120" y="20"/>
                    </a:lnTo>
                    <a:lnTo>
                      <a:pt x="108" y="38"/>
                    </a:lnTo>
                    <a:lnTo>
                      <a:pt x="98" y="52"/>
                    </a:lnTo>
                    <a:lnTo>
                      <a:pt x="83" y="62"/>
                    </a:lnTo>
                    <a:lnTo>
                      <a:pt x="66" y="69"/>
                    </a:lnTo>
                    <a:lnTo>
                      <a:pt x="47" y="73"/>
                    </a:lnTo>
                    <a:lnTo>
                      <a:pt x="29" y="76"/>
                    </a:lnTo>
                    <a:lnTo>
                      <a:pt x="14" y="78"/>
                    </a:lnTo>
                    <a:lnTo>
                      <a:pt x="4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7" name="Freeform 209"/>
              <p:cNvSpPr/>
              <p:nvPr/>
            </p:nvSpPr>
            <p:spPr>
              <a:xfrm>
                <a:off x="3743" y="3295"/>
                <a:ext cx="99" cy="50"/>
              </a:xfrm>
              <a:custGeom>
                <a:avLst/>
                <a:gdLst>
                  <a:gd name="txL" fmla="*/ 0 w 198"/>
                  <a:gd name="txT" fmla="*/ 0 h 100"/>
                  <a:gd name="txR" fmla="*/ 198 w 198"/>
                  <a:gd name="txB" fmla="*/ 100 h 100"/>
                </a:gdLst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98" h="100">
                    <a:moveTo>
                      <a:pt x="0" y="0"/>
                    </a:moveTo>
                    <a:lnTo>
                      <a:pt x="15" y="23"/>
                    </a:lnTo>
                    <a:lnTo>
                      <a:pt x="33" y="44"/>
                    </a:lnTo>
                    <a:lnTo>
                      <a:pt x="55" y="65"/>
                    </a:lnTo>
                    <a:lnTo>
                      <a:pt x="79" y="81"/>
                    </a:lnTo>
                    <a:lnTo>
                      <a:pt x="105" y="94"/>
                    </a:lnTo>
                    <a:lnTo>
                      <a:pt x="130" y="100"/>
                    </a:lnTo>
                    <a:lnTo>
                      <a:pt x="154" y="99"/>
                    </a:lnTo>
                    <a:lnTo>
                      <a:pt x="177" y="89"/>
                    </a:lnTo>
                    <a:lnTo>
                      <a:pt x="192" y="76"/>
                    </a:lnTo>
                    <a:lnTo>
                      <a:pt x="198" y="61"/>
                    </a:lnTo>
                    <a:lnTo>
                      <a:pt x="194" y="47"/>
                    </a:lnTo>
                    <a:lnTo>
                      <a:pt x="184" y="35"/>
                    </a:lnTo>
                    <a:lnTo>
                      <a:pt x="169" y="26"/>
                    </a:lnTo>
                    <a:lnTo>
                      <a:pt x="151" y="21"/>
                    </a:lnTo>
                    <a:lnTo>
                      <a:pt x="131" y="23"/>
                    </a:lnTo>
                    <a:lnTo>
                      <a:pt x="111" y="29"/>
                    </a:lnTo>
                    <a:lnTo>
                      <a:pt x="95" y="34"/>
                    </a:lnTo>
                    <a:lnTo>
                      <a:pt x="78" y="34"/>
                    </a:lnTo>
                    <a:lnTo>
                      <a:pt x="58" y="29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11" y="8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8" name="Freeform 210"/>
              <p:cNvSpPr/>
              <p:nvPr/>
            </p:nvSpPr>
            <p:spPr>
              <a:xfrm>
                <a:off x="3735" y="3304"/>
                <a:ext cx="68" cy="87"/>
              </a:xfrm>
              <a:custGeom>
                <a:avLst/>
                <a:gdLst>
                  <a:gd name="txL" fmla="*/ 0 w 136"/>
                  <a:gd name="txT" fmla="*/ 0 h 174"/>
                  <a:gd name="txR" fmla="*/ 136 w 136"/>
                  <a:gd name="txB" fmla="*/ 174 h 174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36" h="174">
                    <a:moveTo>
                      <a:pt x="0" y="0"/>
                    </a:moveTo>
                    <a:lnTo>
                      <a:pt x="0" y="28"/>
                    </a:lnTo>
                    <a:lnTo>
                      <a:pt x="2" y="56"/>
                    </a:lnTo>
                    <a:lnTo>
                      <a:pt x="10" y="85"/>
                    </a:lnTo>
                    <a:lnTo>
                      <a:pt x="20" y="113"/>
                    </a:lnTo>
                    <a:lnTo>
                      <a:pt x="35" y="137"/>
                    </a:lnTo>
                    <a:lnTo>
                      <a:pt x="53" y="157"/>
                    </a:lnTo>
                    <a:lnTo>
                      <a:pt x="74" y="169"/>
                    </a:lnTo>
                    <a:lnTo>
                      <a:pt x="99" y="174"/>
                    </a:lnTo>
                    <a:lnTo>
                      <a:pt x="118" y="170"/>
                    </a:lnTo>
                    <a:lnTo>
                      <a:pt x="131" y="161"/>
                    </a:lnTo>
                    <a:lnTo>
                      <a:pt x="136" y="147"/>
                    </a:lnTo>
                    <a:lnTo>
                      <a:pt x="133" y="132"/>
                    </a:lnTo>
                    <a:lnTo>
                      <a:pt x="126" y="116"/>
                    </a:lnTo>
                    <a:lnTo>
                      <a:pt x="114" y="102"/>
                    </a:lnTo>
                    <a:lnTo>
                      <a:pt x="96" y="92"/>
                    </a:lnTo>
                    <a:lnTo>
                      <a:pt x="77" y="88"/>
                    </a:lnTo>
                    <a:lnTo>
                      <a:pt x="61" y="83"/>
                    </a:lnTo>
                    <a:lnTo>
                      <a:pt x="46" y="73"/>
                    </a:lnTo>
                    <a:lnTo>
                      <a:pt x="32" y="59"/>
                    </a:lnTo>
                    <a:lnTo>
                      <a:pt x="21" y="43"/>
                    </a:lnTo>
                    <a:lnTo>
                      <a:pt x="12" y="26"/>
                    </a:lnTo>
                    <a:lnTo>
                      <a:pt x="5" y="13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9" name="Freeform 211"/>
              <p:cNvSpPr/>
              <p:nvPr/>
            </p:nvSpPr>
            <p:spPr>
              <a:xfrm>
                <a:off x="3490" y="3260"/>
                <a:ext cx="234" cy="81"/>
              </a:xfrm>
              <a:custGeom>
                <a:avLst/>
                <a:gdLst>
                  <a:gd name="txL" fmla="*/ 0 w 469"/>
                  <a:gd name="txT" fmla="*/ 0 h 163"/>
                  <a:gd name="txR" fmla="*/ 469 w 469"/>
                  <a:gd name="txB" fmla="*/ 163 h 16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469" h="163">
                    <a:moveTo>
                      <a:pt x="9" y="5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6" y="8"/>
                    </a:lnTo>
                    <a:lnTo>
                      <a:pt x="16" y="19"/>
                    </a:lnTo>
                    <a:lnTo>
                      <a:pt x="32" y="34"/>
                    </a:lnTo>
                    <a:lnTo>
                      <a:pt x="53" y="50"/>
                    </a:lnTo>
                    <a:lnTo>
                      <a:pt x="78" y="67"/>
                    </a:lnTo>
                    <a:lnTo>
                      <a:pt x="107" y="85"/>
                    </a:lnTo>
                    <a:lnTo>
                      <a:pt x="138" y="104"/>
                    </a:lnTo>
                    <a:lnTo>
                      <a:pt x="173" y="121"/>
                    </a:lnTo>
                    <a:lnTo>
                      <a:pt x="210" y="137"/>
                    </a:lnTo>
                    <a:lnTo>
                      <a:pt x="248" y="149"/>
                    </a:lnTo>
                    <a:lnTo>
                      <a:pt x="287" y="158"/>
                    </a:lnTo>
                    <a:lnTo>
                      <a:pt x="326" y="163"/>
                    </a:lnTo>
                    <a:lnTo>
                      <a:pt x="366" y="161"/>
                    </a:lnTo>
                    <a:lnTo>
                      <a:pt x="405" y="154"/>
                    </a:lnTo>
                    <a:lnTo>
                      <a:pt x="425" y="146"/>
                    </a:lnTo>
                    <a:lnTo>
                      <a:pt x="440" y="135"/>
                    </a:lnTo>
                    <a:lnTo>
                      <a:pt x="451" y="121"/>
                    </a:lnTo>
                    <a:lnTo>
                      <a:pt x="460" y="106"/>
                    </a:lnTo>
                    <a:lnTo>
                      <a:pt x="464" y="91"/>
                    </a:lnTo>
                    <a:lnTo>
                      <a:pt x="468" y="80"/>
                    </a:lnTo>
                    <a:lnTo>
                      <a:pt x="469" y="72"/>
                    </a:lnTo>
                    <a:lnTo>
                      <a:pt x="469" y="68"/>
                    </a:lnTo>
                    <a:lnTo>
                      <a:pt x="468" y="70"/>
                    </a:lnTo>
                    <a:lnTo>
                      <a:pt x="465" y="76"/>
                    </a:lnTo>
                    <a:lnTo>
                      <a:pt x="462" y="85"/>
                    </a:lnTo>
                    <a:lnTo>
                      <a:pt x="455" y="97"/>
                    </a:lnTo>
                    <a:lnTo>
                      <a:pt x="445" y="108"/>
                    </a:lnTo>
                    <a:lnTo>
                      <a:pt x="432" y="121"/>
                    </a:lnTo>
                    <a:lnTo>
                      <a:pt x="415" y="131"/>
                    </a:lnTo>
                    <a:lnTo>
                      <a:pt x="393" y="139"/>
                    </a:lnTo>
                    <a:lnTo>
                      <a:pt x="366" y="145"/>
                    </a:lnTo>
                    <a:lnTo>
                      <a:pt x="335" y="145"/>
                    </a:lnTo>
                    <a:lnTo>
                      <a:pt x="297" y="142"/>
                    </a:lnTo>
                    <a:lnTo>
                      <a:pt x="255" y="130"/>
                    </a:lnTo>
                    <a:lnTo>
                      <a:pt x="204" y="113"/>
                    </a:lnTo>
                    <a:lnTo>
                      <a:pt x="146" y="87"/>
                    </a:lnTo>
                    <a:lnTo>
                      <a:pt x="82" y="51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0" name="Freeform 212"/>
              <p:cNvSpPr/>
              <p:nvPr/>
            </p:nvSpPr>
            <p:spPr>
              <a:xfrm>
                <a:off x="3587" y="3175"/>
                <a:ext cx="71" cy="73"/>
              </a:xfrm>
              <a:custGeom>
                <a:avLst/>
                <a:gdLst>
                  <a:gd name="txL" fmla="*/ 0 w 142"/>
                  <a:gd name="txT" fmla="*/ 0 h 145"/>
                  <a:gd name="txR" fmla="*/ 142 w 142"/>
                  <a:gd name="txB" fmla="*/ 145 h 145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42" h="145">
                    <a:moveTo>
                      <a:pt x="89" y="123"/>
                    </a:moveTo>
                    <a:lnTo>
                      <a:pt x="85" y="134"/>
                    </a:lnTo>
                    <a:lnTo>
                      <a:pt x="76" y="140"/>
                    </a:lnTo>
                    <a:lnTo>
                      <a:pt x="67" y="145"/>
                    </a:lnTo>
                    <a:lnTo>
                      <a:pt x="57" y="145"/>
                    </a:lnTo>
                    <a:lnTo>
                      <a:pt x="48" y="140"/>
                    </a:lnTo>
                    <a:lnTo>
                      <a:pt x="41" y="134"/>
                    </a:lnTo>
                    <a:lnTo>
                      <a:pt x="37" y="124"/>
                    </a:lnTo>
                    <a:lnTo>
                      <a:pt x="36" y="113"/>
                    </a:lnTo>
                    <a:lnTo>
                      <a:pt x="30" y="114"/>
                    </a:lnTo>
                    <a:lnTo>
                      <a:pt x="25" y="114"/>
                    </a:lnTo>
                    <a:lnTo>
                      <a:pt x="20" y="113"/>
                    </a:lnTo>
                    <a:lnTo>
                      <a:pt x="15" y="112"/>
                    </a:lnTo>
                    <a:lnTo>
                      <a:pt x="11" y="108"/>
                    </a:lnTo>
                    <a:lnTo>
                      <a:pt x="7" y="105"/>
                    </a:lnTo>
                    <a:lnTo>
                      <a:pt x="4" y="101"/>
                    </a:lnTo>
                    <a:lnTo>
                      <a:pt x="2" y="97"/>
                    </a:lnTo>
                    <a:lnTo>
                      <a:pt x="0" y="86"/>
                    </a:lnTo>
                    <a:lnTo>
                      <a:pt x="3" y="76"/>
                    </a:lnTo>
                    <a:lnTo>
                      <a:pt x="9" y="68"/>
                    </a:lnTo>
                    <a:lnTo>
                      <a:pt x="18" y="62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11" y="32"/>
                    </a:lnTo>
                    <a:lnTo>
                      <a:pt x="15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28" y="16"/>
                    </a:lnTo>
                    <a:lnTo>
                      <a:pt x="33" y="15"/>
                    </a:lnTo>
                    <a:lnTo>
                      <a:pt x="38" y="15"/>
                    </a:lnTo>
                    <a:lnTo>
                      <a:pt x="43" y="16"/>
                    </a:lnTo>
                    <a:lnTo>
                      <a:pt x="49" y="18"/>
                    </a:lnTo>
                    <a:lnTo>
                      <a:pt x="53" y="21"/>
                    </a:lnTo>
                    <a:lnTo>
                      <a:pt x="58" y="10"/>
                    </a:lnTo>
                    <a:lnTo>
                      <a:pt x="66" y="3"/>
                    </a:lnTo>
                    <a:lnTo>
                      <a:pt x="75" y="0"/>
                    </a:lnTo>
                    <a:lnTo>
                      <a:pt x="86" y="0"/>
                    </a:lnTo>
                    <a:lnTo>
                      <a:pt x="95" y="3"/>
                    </a:lnTo>
                    <a:lnTo>
                      <a:pt x="102" y="10"/>
                    </a:lnTo>
                    <a:lnTo>
                      <a:pt x="106" y="21"/>
                    </a:lnTo>
                    <a:lnTo>
                      <a:pt x="106" y="31"/>
                    </a:lnTo>
                    <a:lnTo>
                      <a:pt x="112" y="30"/>
                    </a:lnTo>
                    <a:lnTo>
                      <a:pt x="118" y="30"/>
                    </a:lnTo>
                    <a:lnTo>
                      <a:pt x="123" y="31"/>
                    </a:lnTo>
                    <a:lnTo>
                      <a:pt x="128" y="33"/>
                    </a:lnTo>
                    <a:lnTo>
                      <a:pt x="133" y="36"/>
                    </a:lnTo>
                    <a:lnTo>
                      <a:pt x="136" y="39"/>
                    </a:lnTo>
                    <a:lnTo>
                      <a:pt x="139" y="44"/>
                    </a:lnTo>
                    <a:lnTo>
                      <a:pt x="141" y="48"/>
                    </a:lnTo>
                    <a:lnTo>
                      <a:pt x="142" y="58"/>
                    </a:lnTo>
                    <a:lnTo>
                      <a:pt x="140" y="68"/>
                    </a:lnTo>
                    <a:lnTo>
                      <a:pt x="134" y="76"/>
                    </a:lnTo>
                    <a:lnTo>
                      <a:pt x="125" y="83"/>
                    </a:lnTo>
                    <a:lnTo>
                      <a:pt x="131" y="92"/>
                    </a:lnTo>
                    <a:lnTo>
                      <a:pt x="133" y="101"/>
                    </a:lnTo>
                    <a:lnTo>
                      <a:pt x="132" y="112"/>
                    </a:lnTo>
                    <a:lnTo>
                      <a:pt x="127" y="121"/>
                    </a:lnTo>
                    <a:lnTo>
                      <a:pt x="124" y="124"/>
                    </a:lnTo>
                    <a:lnTo>
                      <a:pt x="119" y="127"/>
                    </a:lnTo>
                    <a:lnTo>
                      <a:pt x="114" y="129"/>
                    </a:lnTo>
                    <a:lnTo>
                      <a:pt x="110" y="129"/>
                    </a:lnTo>
                    <a:lnTo>
                      <a:pt x="104" y="129"/>
                    </a:lnTo>
                    <a:lnTo>
                      <a:pt x="100" y="128"/>
                    </a:lnTo>
                    <a:lnTo>
                      <a:pt x="94" y="127"/>
                    </a:lnTo>
                    <a:lnTo>
                      <a:pt x="89" y="12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1" name="Freeform 213"/>
              <p:cNvSpPr/>
              <p:nvPr/>
            </p:nvSpPr>
            <p:spPr>
              <a:xfrm>
                <a:off x="3611" y="3201"/>
                <a:ext cx="21" cy="20"/>
              </a:xfrm>
              <a:custGeom>
                <a:avLst/>
                <a:gdLst>
                  <a:gd name="txL" fmla="*/ 0 w 40"/>
                  <a:gd name="txT" fmla="*/ 0 h 39"/>
                  <a:gd name="txR" fmla="*/ 40 w 40"/>
                  <a:gd name="txB" fmla="*/ 39 h 3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40" h="39">
                    <a:moveTo>
                      <a:pt x="39" y="14"/>
                    </a:moveTo>
                    <a:lnTo>
                      <a:pt x="36" y="7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7"/>
                    </a:lnTo>
                    <a:lnTo>
                      <a:pt x="18" y="39"/>
                    </a:lnTo>
                    <a:lnTo>
                      <a:pt x="26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2"/>
                    </a:lnTo>
                    <a:lnTo>
                      <a:pt x="39" y="1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2" name="Freeform 214"/>
              <p:cNvSpPr/>
              <p:nvPr/>
            </p:nvSpPr>
            <p:spPr>
              <a:xfrm>
                <a:off x="3406" y="3166"/>
                <a:ext cx="26" cy="26"/>
              </a:xfrm>
              <a:custGeom>
                <a:avLst/>
                <a:gdLst>
                  <a:gd name="txL" fmla="*/ 0 w 52"/>
                  <a:gd name="txT" fmla="*/ 0 h 50"/>
                  <a:gd name="txR" fmla="*/ 52 w 52"/>
                  <a:gd name="txB" fmla="*/ 50 h 5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50">
                    <a:moveTo>
                      <a:pt x="26" y="50"/>
                    </a:moveTo>
                    <a:lnTo>
                      <a:pt x="37" y="48"/>
                    </a:lnTo>
                    <a:lnTo>
                      <a:pt x="45" y="42"/>
                    </a:lnTo>
                    <a:lnTo>
                      <a:pt x="49" y="34"/>
                    </a:lnTo>
                    <a:lnTo>
                      <a:pt x="52" y="25"/>
                    </a:lnTo>
                    <a:lnTo>
                      <a:pt x="49" y="15"/>
                    </a:lnTo>
                    <a:lnTo>
                      <a:pt x="45" y="6"/>
                    </a:lnTo>
                    <a:lnTo>
                      <a:pt x="37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3" name="Freeform 215"/>
              <p:cNvSpPr/>
              <p:nvPr/>
            </p:nvSpPr>
            <p:spPr>
              <a:xfrm>
                <a:off x="3392" y="3081"/>
                <a:ext cx="56" cy="78"/>
              </a:xfrm>
              <a:custGeom>
                <a:avLst/>
                <a:gdLst>
                  <a:gd name="txL" fmla="*/ 0 w 113"/>
                  <a:gd name="txT" fmla="*/ 0 h 156"/>
                  <a:gd name="txR" fmla="*/ 113 w 113"/>
                  <a:gd name="txB" fmla="*/ 156 h 156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4" name="Freeform 216"/>
              <p:cNvSpPr/>
              <p:nvPr/>
            </p:nvSpPr>
            <p:spPr>
              <a:xfrm>
                <a:off x="3392" y="3081"/>
                <a:ext cx="56" cy="78"/>
              </a:xfrm>
              <a:custGeom>
                <a:avLst/>
                <a:gdLst>
                  <a:gd name="txL" fmla="*/ 0 w 113"/>
                  <a:gd name="txT" fmla="*/ 0 h 156"/>
                  <a:gd name="txR" fmla="*/ 113 w 113"/>
                  <a:gd name="txB" fmla="*/ 156 h 156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5" name="Freeform 217"/>
              <p:cNvSpPr/>
              <p:nvPr/>
            </p:nvSpPr>
            <p:spPr>
              <a:xfrm>
                <a:off x="3434" y="3114"/>
                <a:ext cx="76" cy="61"/>
              </a:xfrm>
              <a:custGeom>
                <a:avLst/>
                <a:gdLst>
                  <a:gd name="txL" fmla="*/ 0 w 152"/>
                  <a:gd name="txT" fmla="*/ 0 h 123"/>
                  <a:gd name="txR" fmla="*/ 152 w 152"/>
                  <a:gd name="txB" fmla="*/ 123 h 123"/>
                </a:gdLst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52" h="123">
                    <a:moveTo>
                      <a:pt x="13" y="122"/>
                    </a:moveTo>
                    <a:lnTo>
                      <a:pt x="0" y="100"/>
                    </a:lnTo>
                    <a:lnTo>
                      <a:pt x="4" y="93"/>
                    </a:lnTo>
                    <a:lnTo>
                      <a:pt x="14" y="75"/>
                    </a:lnTo>
                    <a:lnTo>
                      <a:pt x="29" y="52"/>
                    </a:lnTo>
                    <a:lnTo>
                      <a:pt x="48" y="27"/>
                    </a:lnTo>
                    <a:lnTo>
                      <a:pt x="70" y="9"/>
                    </a:lnTo>
                    <a:lnTo>
                      <a:pt x="93" y="0"/>
                    </a:lnTo>
                    <a:lnTo>
                      <a:pt x="118" y="5"/>
                    </a:lnTo>
                    <a:lnTo>
                      <a:pt x="141" y="32"/>
                    </a:lnTo>
                    <a:lnTo>
                      <a:pt x="149" y="50"/>
                    </a:lnTo>
                    <a:lnTo>
                      <a:pt x="152" y="65"/>
                    </a:lnTo>
                    <a:lnTo>
                      <a:pt x="151" y="79"/>
                    </a:lnTo>
                    <a:lnTo>
                      <a:pt x="146" y="91"/>
                    </a:lnTo>
                    <a:lnTo>
                      <a:pt x="138" y="99"/>
                    </a:lnTo>
                    <a:lnTo>
                      <a:pt x="127" y="107"/>
                    </a:lnTo>
                    <a:lnTo>
                      <a:pt x="114" y="113"/>
                    </a:lnTo>
                    <a:lnTo>
                      <a:pt x="99" y="116"/>
                    </a:lnTo>
                    <a:lnTo>
                      <a:pt x="84" y="120"/>
                    </a:lnTo>
                    <a:lnTo>
                      <a:pt x="69" y="121"/>
                    </a:lnTo>
                    <a:lnTo>
                      <a:pt x="54" y="122"/>
                    </a:lnTo>
                    <a:lnTo>
                      <a:pt x="42" y="123"/>
                    </a:lnTo>
                    <a:lnTo>
                      <a:pt x="30" y="123"/>
                    </a:lnTo>
                    <a:lnTo>
                      <a:pt x="21" y="122"/>
                    </a:lnTo>
                    <a:lnTo>
                      <a:pt x="15" y="122"/>
                    </a:lnTo>
                    <a:lnTo>
                      <a:pt x="13" y="12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6" name="Freeform 218"/>
              <p:cNvSpPr/>
              <p:nvPr/>
            </p:nvSpPr>
            <p:spPr>
              <a:xfrm>
                <a:off x="3434" y="3184"/>
                <a:ext cx="76" cy="61"/>
              </a:xfrm>
              <a:custGeom>
                <a:avLst/>
                <a:gdLst>
                  <a:gd name="txL" fmla="*/ 0 w 153"/>
                  <a:gd name="txT" fmla="*/ 0 h 122"/>
                  <a:gd name="txR" fmla="*/ 153 w 153"/>
                  <a:gd name="txB" fmla="*/ 122 h 122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53" h="122">
                    <a:moveTo>
                      <a:pt x="0" y="23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9" y="2"/>
                    </a:lnTo>
                    <a:lnTo>
                      <a:pt x="84" y="4"/>
                    </a:lnTo>
                    <a:lnTo>
                      <a:pt x="99" y="7"/>
                    </a:lnTo>
                    <a:lnTo>
                      <a:pt x="114" y="10"/>
                    </a:lnTo>
                    <a:lnTo>
                      <a:pt x="127" y="16"/>
                    </a:lnTo>
                    <a:lnTo>
                      <a:pt x="138" y="23"/>
                    </a:lnTo>
                    <a:lnTo>
                      <a:pt x="146" y="32"/>
                    </a:lnTo>
                    <a:lnTo>
                      <a:pt x="152" y="43"/>
                    </a:lnTo>
                    <a:lnTo>
                      <a:pt x="153" y="55"/>
                    </a:lnTo>
                    <a:lnTo>
                      <a:pt x="150" y="70"/>
                    </a:lnTo>
                    <a:lnTo>
                      <a:pt x="142" y="89"/>
                    </a:lnTo>
                    <a:lnTo>
                      <a:pt x="118" y="115"/>
                    </a:lnTo>
                    <a:lnTo>
                      <a:pt x="93" y="122"/>
                    </a:lnTo>
                    <a:lnTo>
                      <a:pt x="70" y="114"/>
                    </a:lnTo>
                    <a:lnTo>
                      <a:pt x="48" y="95"/>
                    </a:lnTo>
                    <a:lnTo>
                      <a:pt x="29" y="72"/>
                    </a:lnTo>
                    <a:lnTo>
                      <a:pt x="14" y="48"/>
                    </a:lnTo>
                    <a:lnTo>
                      <a:pt x="4" y="3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7" name="Freeform 219"/>
              <p:cNvSpPr/>
              <p:nvPr/>
            </p:nvSpPr>
            <p:spPr>
              <a:xfrm>
                <a:off x="3392" y="3199"/>
                <a:ext cx="55" cy="78"/>
              </a:xfrm>
              <a:custGeom>
                <a:avLst/>
                <a:gdLst>
                  <a:gd name="txL" fmla="*/ 0 w 112"/>
                  <a:gd name="txT" fmla="*/ 0 h 156"/>
                  <a:gd name="txR" fmla="*/ 112 w 112"/>
                  <a:gd name="txB" fmla="*/ 156 h 156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12" h="156">
                    <a:moveTo>
                      <a:pt x="43" y="0"/>
                    </a:moveTo>
                    <a:lnTo>
                      <a:pt x="68" y="0"/>
                    </a:lnTo>
                    <a:lnTo>
                      <a:pt x="73" y="7"/>
                    </a:lnTo>
                    <a:lnTo>
                      <a:pt x="83" y="24"/>
                    </a:lnTo>
                    <a:lnTo>
                      <a:pt x="96" y="50"/>
                    </a:lnTo>
                    <a:lnTo>
                      <a:pt x="106" y="77"/>
                    </a:lnTo>
                    <a:lnTo>
                      <a:pt x="112" y="106"/>
                    </a:lnTo>
                    <a:lnTo>
                      <a:pt x="108" y="131"/>
                    </a:lnTo>
                    <a:lnTo>
                      <a:pt x="91" y="149"/>
                    </a:lnTo>
                    <a:lnTo>
                      <a:pt x="56" y="156"/>
                    </a:lnTo>
                    <a:lnTo>
                      <a:pt x="22" y="149"/>
                    </a:lnTo>
                    <a:lnTo>
                      <a:pt x="4" y="131"/>
                    </a:lnTo>
                    <a:lnTo>
                      <a:pt x="0" y="106"/>
                    </a:lnTo>
                    <a:lnTo>
                      <a:pt x="5" y="77"/>
                    </a:lnTo>
                    <a:lnTo>
                      <a:pt x="15" y="50"/>
                    </a:lnTo>
                    <a:lnTo>
                      <a:pt x="28" y="24"/>
                    </a:lnTo>
                    <a:lnTo>
                      <a:pt x="38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8" name="Freeform 220"/>
              <p:cNvSpPr/>
              <p:nvPr/>
            </p:nvSpPr>
            <p:spPr>
              <a:xfrm>
                <a:off x="3330" y="3182"/>
                <a:ext cx="75" cy="62"/>
              </a:xfrm>
              <a:custGeom>
                <a:avLst/>
                <a:gdLst>
                  <a:gd name="txL" fmla="*/ 0 w 151"/>
                  <a:gd name="txT" fmla="*/ 0 h 123"/>
                  <a:gd name="txR" fmla="*/ 151 w 151"/>
                  <a:gd name="txB" fmla="*/ 123 h 123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51" h="123">
                    <a:moveTo>
                      <a:pt x="138" y="1"/>
                    </a:moveTo>
                    <a:lnTo>
                      <a:pt x="151" y="23"/>
                    </a:lnTo>
                    <a:lnTo>
                      <a:pt x="147" y="30"/>
                    </a:lnTo>
                    <a:lnTo>
                      <a:pt x="137" y="48"/>
                    </a:lnTo>
                    <a:lnTo>
                      <a:pt x="122" y="71"/>
                    </a:lnTo>
                    <a:lnTo>
                      <a:pt x="103" y="95"/>
                    </a:lnTo>
                    <a:lnTo>
                      <a:pt x="82" y="114"/>
                    </a:lnTo>
                    <a:lnTo>
                      <a:pt x="57" y="123"/>
                    </a:lnTo>
                    <a:lnTo>
                      <a:pt x="34" y="117"/>
                    </a:lnTo>
                    <a:lnTo>
                      <a:pt x="11" y="91"/>
                    </a:lnTo>
                    <a:lnTo>
                      <a:pt x="3" y="72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6" y="32"/>
                    </a:lnTo>
                    <a:lnTo>
                      <a:pt x="14" y="24"/>
                    </a:lnTo>
                    <a:lnTo>
                      <a:pt x="25" y="16"/>
                    </a:lnTo>
                    <a:lnTo>
                      <a:pt x="38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2" y="2"/>
                    </a:lnTo>
                    <a:lnTo>
                      <a:pt x="97" y="1"/>
                    </a:lnTo>
                    <a:lnTo>
                      <a:pt x="109" y="0"/>
                    </a:lnTo>
                    <a:lnTo>
                      <a:pt x="121" y="0"/>
                    </a:lnTo>
                    <a:lnTo>
                      <a:pt x="130" y="1"/>
                    </a:lnTo>
                    <a:lnTo>
                      <a:pt x="136" y="1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9" name="Freeform 221"/>
              <p:cNvSpPr/>
              <p:nvPr/>
            </p:nvSpPr>
            <p:spPr>
              <a:xfrm>
                <a:off x="3329" y="3113"/>
                <a:ext cx="76" cy="62"/>
              </a:xfrm>
              <a:custGeom>
                <a:avLst/>
                <a:gdLst>
                  <a:gd name="txL" fmla="*/ 0 w 152"/>
                  <a:gd name="txT" fmla="*/ 0 h 123"/>
                  <a:gd name="txR" fmla="*/ 152 w 152"/>
                  <a:gd name="txB" fmla="*/ 123 h 12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52" h="123">
                    <a:moveTo>
                      <a:pt x="152" y="99"/>
                    </a:moveTo>
                    <a:lnTo>
                      <a:pt x="139" y="122"/>
                    </a:lnTo>
                    <a:lnTo>
                      <a:pt x="137" y="122"/>
                    </a:lnTo>
                    <a:lnTo>
                      <a:pt x="131" y="122"/>
                    </a:lnTo>
                    <a:lnTo>
                      <a:pt x="122" y="123"/>
                    </a:lnTo>
                    <a:lnTo>
                      <a:pt x="110" y="122"/>
                    </a:lnTo>
                    <a:lnTo>
                      <a:pt x="98" y="122"/>
                    </a:lnTo>
                    <a:lnTo>
                      <a:pt x="83" y="121"/>
                    </a:lnTo>
                    <a:lnTo>
                      <a:pt x="68" y="118"/>
                    </a:lnTo>
                    <a:lnTo>
                      <a:pt x="53" y="116"/>
                    </a:lnTo>
                    <a:lnTo>
                      <a:pt x="39" y="111"/>
                    </a:lnTo>
                    <a:lnTo>
                      <a:pt x="26" y="106"/>
                    </a:lnTo>
                    <a:lnTo>
                      <a:pt x="15" y="99"/>
                    </a:lnTo>
                    <a:lnTo>
                      <a:pt x="7" y="91"/>
                    </a:lnTo>
                    <a:lnTo>
                      <a:pt x="1" y="79"/>
                    </a:lnTo>
                    <a:lnTo>
                      <a:pt x="0" y="66"/>
                    </a:lnTo>
                    <a:lnTo>
                      <a:pt x="3" y="51"/>
                    </a:lnTo>
                    <a:lnTo>
                      <a:pt x="11" y="33"/>
                    </a:lnTo>
                    <a:lnTo>
                      <a:pt x="34" y="6"/>
                    </a:lnTo>
                    <a:lnTo>
                      <a:pt x="58" y="0"/>
                    </a:lnTo>
                    <a:lnTo>
                      <a:pt x="83" y="8"/>
                    </a:lnTo>
                    <a:lnTo>
                      <a:pt x="104" y="27"/>
                    </a:lnTo>
                    <a:lnTo>
                      <a:pt x="123" y="50"/>
                    </a:lnTo>
                    <a:lnTo>
                      <a:pt x="138" y="73"/>
                    </a:lnTo>
                    <a:lnTo>
                      <a:pt x="148" y="92"/>
                    </a:lnTo>
                    <a:lnTo>
                      <a:pt x="152" y="99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0" name="Freeform 222"/>
              <p:cNvSpPr/>
              <p:nvPr/>
            </p:nvSpPr>
            <p:spPr>
              <a:xfrm>
                <a:off x="3017" y="3114"/>
                <a:ext cx="68" cy="74"/>
              </a:xfrm>
              <a:custGeom>
                <a:avLst/>
                <a:gdLst>
                  <a:gd name="txL" fmla="*/ 0 w 136"/>
                  <a:gd name="txT" fmla="*/ 0 h 148"/>
                  <a:gd name="txR" fmla="*/ 136 w 136"/>
                  <a:gd name="txB" fmla="*/ 148 h 148"/>
                </a:gdLst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6" h="148">
                    <a:moveTo>
                      <a:pt x="14" y="75"/>
                    </a:moveTo>
                    <a:lnTo>
                      <a:pt x="6" y="67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8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7"/>
                    </a:lnTo>
                    <a:lnTo>
                      <a:pt x="20" y="25"/>
                    </a:lnTo>
                    <a:lnTo>
                      <a:pt x="24" y="25"/>
                    </a:lnTo>
                    <a:lnTo>
                      <a:pt x="30" y="25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0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7" y="24"/>
                    </a:lnTo>
                    <a:lnTo>
                      <a:pt x="121" y="26"/>
                    </a:lnTo>
                    <a:lnTo>
                      <a:pt x="126" y="29"/>
                    </a:lnTo>
                    <a:lnTo>
                      <a:pt x="129" y="32"/>
                    </a:lnTo>
                    <a:lnTo>
                      <a:pt x="133" y="37"/>
                    </a:lnTo>
                    <a:lnTo>
                      <a:pt x="136" y="46"/>
                    </a:lnTo>
                    <a:lnTo>
                      <a:pt x="135" y="56"/>
                    </a:lnTo>
                    <a:lnTo>
                      <a:pt x="130" y="65"/>
                    </a:lnTo>
                    <a:lnTo>
                      <a:pt x="122" y="73"/>
                    </a:lnTo>
                    <a:lnTo>
                      <a:pt x="130" y="80"/>
                    </a:lnTo>
                    <a:lnTo>
                      <a:pt x="135" y="90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5"/>
                    </a:lnTo>
                    <a:lnTo>
                      <a:pt x="126" y="118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40"/>
                    </a:lnTo>
                    <a:lnTo>
                      <a:pt x="80" y="146"/>
                    </a:lnTo>
                    <a:lnTo>
                      <a:pt x="69" y="148"/>
                    </a:lnTo>
                    <a:lnTo>
                      <a:pt x="59" y="146"/>
                    </a:lnTo>
                    <a:lnTo>
                      <a:pt x="51" y="140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20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1" name="Freeform 223"/>
              <p:cNvSpPr/>
              <p:nvPr/>
            </p:nvSpPr>
            <p:spPr>
              <a:xfrm>
                <a:off x="3041" y="3140"/>
                <a:ext cx="20" cy="21"/>
              </a:xfrm>
              <a:custGeom>
                <a:avLst/>
                <a:gdLst>
                  <a:gd name="txL" fmla="*/ 0 w 39"/>
                  <a:gd name="txT" fmla="*/ 0 h 40"/>
                  <a:gd name="txR" fmla="*/ 39 w 39"/>
                  <a:gd name="txB" fmla="*/ 40 h 4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40">
                    <a:moveTo>
                      <a:pt x="19" y="40"/>
                    </a:moveTo>
                    <a:lnTo>
                      <a:pt x="27" y="39"/>
                    </a:lnTo>
                    <a:lnTo>
                      <a:pt x="33" y="34"/>
                    </a:lnTo>
                    <a:lnTo>
                      <a:pt x="38" y="27"/>
                    </a:lnTo>
                    <a:lnTo>
                      <a:pt x="39" y="20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1" y="27"/>
                    </a:lnTo>
                    <a:lnTo>
                      <a:pt x="6" y="34"/>
                    </a:lnTo>
                    <a:lnTo>
                      <a:pt x="12" y="39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2" name="Freeform 224"/>
              <p:cNvSpPr/>
              <p:nvPr/>
            </p:nvSpPr>
            <p:spPr>
              <a:xfrm>
                <a:off x="3104" y="2590"/>
                <a:ext cx="68" cy="74"/>
              </a:xfrm>
              <a:custGeom>
                <a:avLst/>
                <a:gdLst>
                  <a:gd name="txL" fmla="*/ 0 w 136"/>
                  <a:gd name="txT" fmla="*/ 0 h 147"/>
                  <a:gd name="txR" fmla="*/ 136 w 136"/>
                  <a:gd name="txB" fmla="*/ 147 h 147"/>
                </a:gdLst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6" h="147">
                    <a:moveTo>
                      <a:pt x="14" y="74"/>
                    </a:moveTo>
                    <a:lnTo>
                      <a:pt x="6" y="66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6"/>
                    </a:lnTo>
                    <a:lnTo>
                      <a:pt x="20" y="25"/>
                    </a:lnTo>
                    <a:lnTo>
                      <a:pt x="25" y="24"/>
                    </a:lnTo>
                    <a:lnTo>
                      <a:pt x="30" y="24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1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6" y="24"/>
                    </a:lnTo>
                    <a:lnTo>
                      <a:pt x="121" y="25"/>
                    </a:lnTo>
                    <a:lnTo>
                      <a:pt x="126" y="28"/>
                    </a:lnTo>
                    <a:lnTo>
                      <a:pt x="129" y="32"/>
                    </a:lnTo>
                    <a:lnTo>
                      <a:pt x="133" y="35"/>
                    </a:lnTo>
                    <a:lnTo>
                      <a:pt x="136" y="46"/>
                    </a:lnTo>
                    <a:lnTo>
                      <a:pt x="135" y="55"/>
                    </a:lnTo>
                    <a:lnTo>
                      <a:pt x="130" y="65"/>
                    </a:lnTo>
                    <a:lnTo>
                      <a:pt x="122" y="72"/>
                    </a:lnTo>
                    <a:lnTo>
                      <a:pt x="130" y="80"/>
                    </a:lnTo>
                    <a:lnTo>
                      <a:pt x="135" y="89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4"/>
                    </a:lnTo>
                    <a:lnTo>
                      <a:pt x="126" y="117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39"/>
                    </a:lnTo>
                    <a:lnTo>
                      <a:pt x="80" y="145"/>
                    </a:lnTo>
                    <a:lnTo>
                      <a:pt x="69" y="147"/>
                    </a:lnTo>
                    <a:lnTo>
                      <a:pt x="59" y="145"/>
                    </a:lnTo>
                    <a:lnTo>
                      <a:pt x="51" y="139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19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3" name="Freeform 225"/>
              <p:cNvSpPr/>
              <p:nvPr/>
            </p:nvSpPr>
            <p:spPr>
              <a:xfrm>
                <a:off x="3129" y="2616"/>
                <a:ext cx="20" cy="20"/>
              </a:xfrm>
              <a:custGeom>
                <a:avLst/>
                <a:gdLst>
                  <a:gd name="txL" fmla="*/ 0 w 39"/>
                  <a:gd name="txT" fmla="*/ 0 h 39"/>
                  <a:gd name="txR" fmla="*/ 39 w 39"/>
                  <a:gd name="txB" fmla="*/ 39 h 3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39">
                    <a:moveTo>
                      <a:pt x="19" y="39"/>
                    </a:moveTo>
                    <a:lnTo>
                      <a:pt x="28" y="38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8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3" y="38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4" name="Freeform 226"/>
              <p:cNvSpPr/>
              <p:nvPr/>
            </p:nvSpPr>
            <p:spPr>
              <a:xfrm>
                <a:off x="3055" y="2362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29"/>
                    </a:lnTo>
                    <a:lnTo>
                      <a:pt x="2" y="35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10" y="50"/>
                    </a:lnTo>
                    <a:lnTo>
                      <a:pt x="14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5" name="Freeform 227"/>
              <p:cNvSpPr/>
              <p:nvPr/>
            </p:nvSpPr>
            <p:spPr>
              <a:xfrm>
                <a:off x="3063" y="2369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6" name="Freeform 228"/>
              <p:cNvSpPr/>
              <p:nvPr/>
            </p:nvSpPr>
            <p:spPr>
              <a:xfrm>
                <a:off x="2814" y="2479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7" name="Freeform 229"/>
              <p:cNvSpPr/>
              <p:nvPr/>
            </p:nvSpPr>
            <p:spPr>
              <a:xfrm>
                <a:off x="2821" y="2486"/>
                <a:ext cx="15" cy="15"/>
              </a:xfrm>
              <a:custGeom>
                <a:avLst/>
                <a:gdLst>
                  <a:gd name="txL" fmla="*/ 0 w 29"/>
                  <a:gd name="txT" fmla="*/ 0 h 30"/>
                  <a:gd name="txR" fmla="*/ 29 w 29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9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8" y="10"/>
                    </a:lnTo>
                    <a:lnTo>
                      <a:pt x="29" y="13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8" name="Freeform 230"/>
              <p:cNvSpPr/>
              <p:nvPr/>
            </p:nvSpPr>
            <p:spPr>
              <a:xfrm>
                <a:off x="2798" y="2274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9" name="Freeform 231"/>
              <p:cNvSpPr/>
              <p:nvPr/>
            </p:nvSpPr>
            <p:spPr>
              <a:xfrm>
                <a:off x="2805" y="2281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0" name="Freeform 232"/>
              <p:cNvSpPr/>
              <p:nvPr/>
            </p:nvSpPr>
            <p:spPr>
              <a:xfrm>
                <a:off x="2918" y="259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8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2" y="51"/>
                    </a:lnTo>
                    <a:lnTo>
                      <a:pt x="55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1" name="Freeform 233"/>
              <p:cNvSpPr/>
              <p:nvPr/>
            </p:nvSpPr>
            <p:spPr>
              <a:xfrm>
                <a:off x="2925" y="260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2" name="Freeform 234"/>
              <p:cNvSpPr/>
              <p:nvPr/>
            </p:nvSpPr>
            <p:spPr>
              <a:xfrm>
                <a:off x="2819" y="2655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3" name="Freeform 235"/>
              <p:cNvSpPr/>
              <p:nvPr/>
            </p:nvSpPr>
            <p:spPr>
              <a:xfrm>
                <a:off x="2827" y="2662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4" name="Freeform 236"/>
              <p:cNvSpPr/>
              <p:nvPr/>
            </p:nvSpPr>
            <p:spPr>
              <a:xfrm>
                <a:off x="3120" y="2711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5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5" name="Freeform 237"/>
              <p:cNvSpPr/>
              <p:nvPr/>
            </p:nvSpPr>
            <p:spPr>
              <a:xfrm>
                <a:off x="3128" y="2718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4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8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6" name="Freeform 238"/>
              <p:cNvSpPr/>
              <p:nvPr/>
            </p:nvSpPr>
            <p:spPr>
              <a:xfrm>
                <a:off x="3136" y="2454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7" name="Freeform 239"/>
              <p:cNvSpPr/>
              <p:nvPr/>
            </p:nvSpPr>
            <p:spPr>
              <a:xfrm>
                <a:off x="3144" y="2462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8" name="Freeform 240"/>
              <p:cNvSpPr/>
              <p:nvPr/>
            </p:nvSpPr>
            <p:spPr>
              <a:xfrm>
                <a:off x="3139" y="2831"/>
                <a:ext cx="30" cy="29"/>
              </a:xfrm>
              <a:custGeom>
                <a:avLst/>
                <a:gdLst>
                  <a:gd name="txL" fmla="*/ 0 w 58"/>
                  <a:gd name="txT" fmla="*/ 0 h 60"/>
                  <a:gd name="txR" fmla="*/ 58 w 58"/>
                  <a:gd name="txB" fmla="*/ 60 h 60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8" h="60">
                    <a:moveTo>
                      <a:pt x="58" y="30"/>
                    </a:moveTo>
                    <a:lnTo>
                      <a:pt x="58" y="24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0" y="9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2" y="54"/>
                    </a:lnTo>
                    <a:lnTo>
                      <a:pt x="18" y="58"/>
                    </a:lnTo>
                    <a:lnTo>
                      <a:pt x="23" y="59"/>
                    </a:lnTo>
                    <a:lnTo>
                      <a:pt x="28" y="60"/>
                    </a:lnTo>
                    <a:lnTo>
                      <a:pt x="34" y="59"/>
                    </a:lnTo>
                    <a:lnTo>
                      <a:pt x="40" y="58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6" y="42"/>
                    </a:lnTo>
                    <a:lnTo>
                      <a:pt x="58" y="36"/>
                    </a:lnTo>
                    <a:lnTo>
                      <a:pt x="58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9" name="Freeform 241"/>
              <p:cNvSpPr/>
              <p:nvPr/>
            </p:nvSpPr>
            <p:spPr>
              <a:xfrm>
                <a:off x="3147" y="2838"/>
                <a:ext cx="14" cy="15"/>
              </a:xfrm>
              <a:custGeom>
                <a:avLst/>
                <a:gdLst>
                  <a:gd name="txL" fmla="*/ 0 w 28"/>
                  <a:gd name="txT" fmla="*/ 0 h 30"/>
                  <a:gd name="txR" fmla="*/ 28 w 28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8" h="30">
                    <a:moveTo>
                      <a:pt x="13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5" y="28"/>
                    </a:lnTo>
                    <a:lnTo>
                      <a:pt x="3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3"/>
                    </a:lnTo>
                    <a:lnTo>
                      <a:pt x="28" y="15"/>
                    </a:lnTo>
                    <a:lnTo>
                      <a:pt x="27" y="21"/>
                    </a:lnTo>
                    <a:lnTo>
                      <a:pt x="25" y="25"/>
                    </a:lnTo>
                    <a:lnTo>
                      <a:pt x="19" y="29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0" name="Freeform 242"/>
              <p:cNvSpPr/>
              <p:nvPr/>
            </p:nvSpPr>
            <p:spPr>
              <a:xfrm>
                <a:off x="3001" y="2926"/>
                <a:ext cx="29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1" name="Freeform 243"/>
              <p:cNvSpPr/>
              <p:nvPr/>
            </p:nvSpPr>
            <p:spPr>
              <a:xfrm>
                <a:off x="3008" y="293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2" name="Freeform 244"/>
              <p:cNvSpPr/>
              <p:nvPr/>
            </p:nvSpPr>
            <p:spPr>
              <a:xfrm>
                <a:off x="2878" y="2958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8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3" name="Freeform 245"/>
              <p:cNvSpPr/>
              <p:nvPr/>
            </p:nvSpPr>
            <p:spPr>
              <a:xfrm>
                <a:off x="2885" y="2965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4" name="Freeform 246"/>
              <p:cNvSpPr/>
              <p:nvPr/>
            </p:nvSpPr>
            <p:spPr>
              <a:xfrm>
                <a:off x="2806" y="2879"/>
                <a:ext cx="30" cy="29"/>
              </a:xfrm>
              <a:custGeom>
                <a:avLst/>
                <a:gdLst>
                  <a:gd name="txL" fmla="*/ 0 w 60"/>
                  <a:gd name="txT" fmla="*/ 0 h 57"/>
                  <a:gd name="txR" fmla="*/ 60 w 60"/>
                  <a:gd name="txB" fmla="*/ 57 h 57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7">
                    <a:moveTo>
                      <a:pt x="60" y="27"/>
                    </a:moveTo>
                    <a:lnTo>
                      <a:pt x="59" y="23"/>
                    </a:lnTo>
                    <a:lnTo>
                      <a:pt x="57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8" y="49"/>
                    </a:lnTo>
                    <a:lnTo>
                      <a:pt x="12" y="53"/>
                    </a:lnTo>
                    <a:lnTo>
                      <a:pt x="18" y="55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5" y="57"/>
                    </a:lnTo>
                    <a:lnTo>
                      <a:pt x="41" y="55"/>
                    </a:lnTo>
                    <a:lnTo>
                      <a:pt x="46" y="53"/>
                    </a:lnTo>
                    <a:lnTo>
                      <a:pt x="50" y="49"/>
                    </a:lnTo>
                    <a:lnTo>
                      <a:pt x="54" y="45"/>
                    </a:lnTo>
                    <a:lnTo>
                      <a:pt x="57" y="39"/>
                    </a:lnTo>
                    <a:lnTo>
                      <a:pt x="59" y="33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5" name="Freeform 247"/>
              <p:cNvSpPr/>
              <p:nvPr/>
            </p:nvSpPr>
            <p:spPr>
              <a:xfrm>
                <a:off x="2813" y="2886"/>
                <a:ext cx="15" cy="14"/>
              </a:xfrm>
              <a:custGeom>
                <a:avLst/>
                <a:gdLst>
                  <a:gd name="txL" fmla="*/ 0 w 30"/>
                  <a:gd name="txT" fmla="*/ 0 h 27"/>
                  <a:gd name="txR" fmla="*/ 30 w 30"/>
                  <a:gd name="txB" fmla="*/ 27 h 27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7">
                    <a:moveTo>
                      <a:pt x="15" y="27"/>
                    </a:moveTo>
                    <a:lnTo>
                      <a:pt x="11" y="27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6" y="4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25" y="23"/>
                    </a:lnTo>
                    <a:lnTo>
                      <a:pt x="20" y="26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6" name="Freeform 248"/>
              <p:cNvSpPr/>
              <p:nvPr/>
            </p:nvSpPr>
            <p:spPr>
              <a:xfrm>
                <a:off x="2920" y="307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7" name="Freeform 249"/>
              <p:cNvSpPr/>
              <p:nvPr/>
            </p:nvSpPr>
            <p:spPr>
              <a:xfrm>
                <a:off x="2928" y="3078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8" name="Freeform 250"/>
              <p:cNvSpPr/>
              <p:nvPr/>
            </p:nvSpPr>
            <p:spPr>
              <a:xfrm>
                <a:off x="2865" y="320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8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9" name="Freeform 251"/>
              <p:cNvSpPr/>
              <p:nvPr/>
            </p:nvSpPr>
            <p:spPr>
              <a:xfrm>
                <a:off x="2872" y="3213"/>
                <a:ext cx="15" cy="15"/>
              </a:xfrm>
              <a:custGeom>
                <a:avLst/>
                <a:gdLst>
                  <a:gd name="txL" fmla="*/ 0 w 29"/>
                  <a:gd name="txT" fmla="*/ 0 h 30"/>
                  <a:gd name="txR" fmla="*/ 29 w 29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9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0" name="Freeform 252"/>
              <p:cNvSpPr/>
              <p:nvPr/>
            </p:nvSpPr>
            <p:spPr>
              <a:xfrm>
                <a:off x="2942" y="3332"/>
                <a:ext cx="30" cy="29"/>
              </a:xfrm>
              <a:custGeom>
                <a:avLst/>
                <a:gdLst>
                  <a:gd name="txL" fmla="*/ 0 w 59"/>
                  <a:gd name="txT" fmla="*/ 0 h 59"/>
                  <a:gd name="txR" fmla="*/ 59 w 59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9" h="59">
                    <a:moveTo>
                      <a:pt x="59" y="29"/>
                    </a:moveTo>
                    <a:lnTo>
                      <a:pt x="58" y="23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8" y="35"/>
                    </a:lnTo>
                    <a:lnTo>
                      <a:pt x="59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1" name="Freeform 253"/>
              <p:cNvSpPr/>
              <p:nvPr/>
            </p:nvSpPr>
            <p:spPr>
              <a:xfrm>
                <a:off x="2949" y="3339"/>
                <a:ext cx="15" cy="14"/>
              </a:xfrm>
              <a:custGeom>
                <a:avLst/>
                <a:gdLst>
                  <a:gd name="txL" fmla="*/ 0 w 29"/>
                  <a:gd name="txT" fmla="*/ 0 h 29"/>
                  <a:gd name="txR" fmla="*/ 29 w 29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9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2" name="Freeform 254"/>
              <p:cNvSpPr/>
              <p:nvPr/>
            </p:nvSpPr>
            <p:spPr>
              <a:xfrm>
                <a:off x="3086" y="3252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8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10" y="51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5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5" y="46"/>
                    </a:lnTo>
                    <a:lnTo>
                      <a:pt x="58" y="40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3" name="Freeform 255"/>
              <p:cNvSpPr/>
              <p:nvPr/>
            </p:nvSpPr>
            <p:spPr>
              <a:xfrm>
                <a:off x="3093" y="3259"/>
                <a:ext cx="15" cy="14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4" name="Freeform 256"/>
              <p:cNvSpPr/>
              <p:nvPr/>
            </p:nvSpPr>
            <p:spPr>
              <a:xfrm>
                <a:off x="3083" y="300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5" y="14"/>
                    </a:lnTo>
                    <a:lnTo>
                      <a:pt x="52" y="9"/>
                    </a:lnTo>
                    <a:lnTo>
                      <a:pt x="47" y="6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5" y="60"/>
                    </a:lnTo>
                    <a:lnTo>
                      <a:pt x="41" y="57"/>
                    </a:lnTo>
                    <a:lnTo>
                      <a:pt x="47" y="55"/>
                    </a:lnTo>
                    <a:lnTo>
                      <a:pt x="52" y="52"/>
                    </a:lnTo>
                    <a:lnTo>
                      <a:pt x="55" y="47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5" name="Freeform 257"/>
              <p:cNvSpPr/>
              <p:nvPr/>
            </p:nvSpPr>
            <p:spPr>
              <a:xfrm>
                <a:off x="3090" y="3008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30" y="11"/>
                    </a:lnTo>
                    <a:lnTo>
                      <a:pt x="30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6" name="Freeform 258"/>
              <p:cNvSpPr/>
              <p:nvPr/>
            </p:nvSpPr>
            <p:spPr>
              <a:xfrm>
                <a:off x="3171" y="3193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7" name="Freeform 259"/>
              <p:cNvSpPr/>
              <p:nvPr/>
            </p:nvSpPr>
            <p:spPr>
              <a:xfrm>
                <a:off x="3178" y="3200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8" name="Freeform 260"/>
              <p:cNvSpPr/>
              <p:nvPr/>
            </p:nvSpPr>
            <p:spPr>
              <a:xfrm>
                <a:off x="3283" y="3094"/>
                <a:ext cx="30" cy="30"/>
              </a:xfrm>
              <a:custGeom>
                <a:avLst/>
                <a:gdLst>
                  <a:gd name="txL" fmla="*/ 0 w 58"/>
                  <a:gd name="txT" fmla="*/ 0 h 58"/>
                  <a:gd name="txR" fmla="*/ 58 w 58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8">
                    <a:moveTo>
                      <a:pt x="58" y="28"/>
                    </a:moveTo>
                    <a:lnTo>
                      <a:pt x="58" y="23"/>
                    </a:lnTo>
                    <a:lnTo>
                      <a:pt x="56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3" y="58"/>
                    </a:lnTo>
                    <a:lnTo>
                      <a:pt x="28" y="58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6" y="40"/>
                    </a:lnTo>
                    <a:lnTo>
                      <a:pt x="58" y="34"/>
                    </a:lnTo>
                    <a:lnTo>
                      <a:pt x="58" y="28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9" name="Freeform 261"/>
              <p:cNvSpPr/>
              <p:nvPr/>
            </p:nvSpPr>
            <p:spPr>
              <a:xfrm>
                <a:off x="3291" y="3102"/>
                <a:ext cx="14" cy="14"/>
              </a:xfrm>
              <a:custGeom>
                <a:avLst/>
                <a:gdLst>
                  <a:gd name="txL" fmla="*/ 0 w 29"/>
                  <a:gd name="txT" fmla="*/ 0 h 28"/>
                  <a:gd name="txR" fmla="*/ 29 w 29"/>
                  <a:gd name="txB" fmla="*/ 28 h 2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9" h="28">
                    <a:moveTo>
                      <a:pt x="14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9" y="11"/>
                    </a:lnTo>
                    <a:lnTo>
                      <a:pt x="29" y="13"/>
                    </a:lnTo>
                    <a:lnTo>
                      <a:pt x="28" y="19"/>
                    </a:lnTo>
                    <a:lnTo>
                      <a:pt x="26" y="24"/>
                    </a:lnTo>
                    <a:lnTo>
                      <a:pt x="20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0" name="Freeform 262"/>
              <p:cNvSpPr/>
              <p:nvPr/>
            </p:nvSpPr>
            <p:spPr>
              <a:xfrm>
                <a:off x="3280" y="3273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5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1" name="Freeform 263"/>
              <p:cNvSpPr/>
              <p:nvPr/>
            </p:nvSpPr>
            <p:spPr>
              <a:xfrm>
                <a:off x="3288" y="3280"/>
                <a:ext cx="15" cy="15"/>
              </a:xfrm>
              <a:custGeom>
                <a:avLst/>
                <a:gdLst>
                  <a:gd name="txL" fmla="*/ 0 w 30"/>
                  <a:gd name="txT" fmla="*/ 0 h 28"/>
                  <a:gd name="txR" fmla="*/ 30 w 30"/>
                  <a:gd name="txB" fmla="*/ 28 h 2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2" name="Freeform 264"/>
              <p:cNvSpPr/>
              <p:nvPr/>
            </p:nvSpPr>
            <p:spPr>
              <a:xfrm>
                <a:off x="3264" y="3390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8"/>
                    </a:lnTo>
                    <a:lnTo>
                      <a:pt x="9" y="52"/>
                    </a:lnTo>
                    <a:lnTo>
                      <a:pt x="13" y="56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5" y="60"/>
                    </a:lnTo>
                    <a:lnTo>
                      <a:pt x="41" y="58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3" name="Freeform 265"/>
              <p:cNvSpPr/>
              <p:nvPr/>
            </p:nvSpPr>
            <p:spPr>
              <a:xfrm>
                <a:off x="3272" y="339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4" name="Freeform 266"/>
              <p:cNvSpPr/>
              <p:nvPr/>
            </p:nvSpPr>
            <p:spPr>
              <a:xfrm>
                <a:off x="3480" y="3319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5" name="Freeform 267"/>
              <p:cNvSpPr/>
              <p:nvPr/>
            </p:nvSpPr>
            <p:spPr>
              <a:xfrm>
                <a:off x="3487" y="332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6" name="Freeform 268"/>
              <p:cNvSpPr/>
              <p:nvPr/>
            </p:nvSpPr>
            <p:spPr>
              <a:xfrm>
                <a:off x="3586" y="3398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8" y="55"/>
                    </a:lnTo>
                    <a:lnTo>
                      <a:pt x="52" y="51"/>
                    </a:lnTo>
                    <a:lnTo>
                      <a:pt x="56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7" name="Freeform 269"/>
              <p:cNvSpPr/>
              <p:nvPr/>
            </p:nvSpPr>
            <p:spPr>
              <a:xfrm>
                <a:off x="3594" y="3405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8" name="Freeform 270"/>
              <p:cNvSpPr/>
              <p:nvPr/>
            </p:nvSpPr>
            <p:spPr>
              <a:xfrm>
                <a:off x="3541" y="3129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5" y="12"/>
                    </a:lnTo>
                    <a:lnTo>
                      <a:pt x="51" y="8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9" y="50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9" name="Freeform 271"/>
              <p:cNvSpPr/>
              <p:nvPr/>
            </p:nvSpPr>
            <p:spPr>
              <a:xfrm>
                <a:off x="3549" y="3136"/>
                <a:ext cx="14" cy="15"/>
              </a:xfrm>
              <a:custGeom>
                <a:avLst/>
                <a:gdLst>
                  <a:gd name="txL" fmla="*/ 0 w 29"/>
                  <a:gd name="txT" fmla="*/ 0 h 28"/>
                  <a:gd name="txR" fmla="*/ 29 w 29"/>
                  <a:gd name="txB" fmla="*/ 28 h 2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9" h="28">
                    <a:moveTo>
                      <a:pt x="15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8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0" name="Freeform 272"/>
              <p:cNvSpPr/>
              <p:nvPr/>
            </p:nvSpPr>
            <p:spPr>
              <a:xfrm>
                <a:off x="3696" y="311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3"/>
                    </a:lnTo>
                    <a:lnTo>
                      <a:pt x="51" y="9"/>
                    </a:lnTo>
                    <a:lnTo>
                      <a:pt x="46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1" name="Freeform 273"/>
              <p:cNvSpPr/>
              <p:nvPr/>
            </p:nvSpPr>
            <p:spPr>
              <a:xfrm>
                <a:off x="3703" y="311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2" name="Freeform 274"/>
              <p:cNvSpPr/>
              <p:nvPr/>
            </p:nvSpPr>
            <p:spPr>
              <a:xfrm>
                <a:off x="3669" y="3257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2" y="3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3" name="Freeform 275"/>
              <p:cNvSpPr/>
              <p:nvPr/>
            </p:nvSpPr>
            <p:spPr>
              <a:xfrm>
                <a:off x="3677" y="326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4" name="Freeform 276"/>
              <p:cNvSpPr/>
              <p:nvPr/>
            </p:nvSpPr>
            <p:spPr>
              <a:xfrm>
                <a:off x="3693" y="3382"/>
                <a:ext cx="30" cy="30"/>
              </a:xfrm>
              <a:custGeom>
                <a:avLst/>
                <a:gdLst>
                  <a:gd name="txL" fmla="*/ 0 w 58"/>
                  <a:gd name="txT" fmla="*/ 0 h 59"/>
                  <a:gd name="txR" fmla="*/ 58 w 58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9">
                    <a:moveTo>
                      <a:pt x="58" y="29"/>
                    </a:moveTo>
                    <a:lnTo>
                      <a:pt x="58" y="23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5" name="Freeform 277"/>
              <p:cNvSpPr/>
              <p:nvPr/>
            </p:nvSpPr>
            <p:spPr>
              <a:xfrm>
                <a:off x="3701" y="3390"/>
                <a:ext cx="14" cy="14"/>
              </a:xfrm>
              <a:custGeom>
                <a:avLst/>
                <a:gdLst>
                  <a:gd name="txL" fmla="*/ 0 w 28"/>
                  <a:gd name="txT" fmla="*/ 0 h 29"/>
                  <a:gd name="txR" fmla="*/ 28 w 28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8" h="29">
                    <a:moveTo>
                      <a:pt x="13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5" y="27"/>
                    </a:lnTo>
                    <a:lnTo>
                      <a:pt x="3" y="25"/>
                    </a:lnTo>
                    <a:lnTo>
                      <a:pt x="2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7" y="8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7" y="20"/>
                    </a:lnTo>
                    <a:lnTo>
                      <a:pt x="25" y="25"/>
                    </a:lnTo>
                    <a:lnTo>
                      <a:pt x="19" y="28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6" name="Freeform 278"/>
              <p:cNvSpPr/>
              <p:nvPr/>
            </p:nvSpPr>
            <p:spPr>
              <a:xfrm>
                <a:off x="3842" y="3409"/>
                <a:ext cx="30" cy="30"/>
              </a:xfrm>
              <a:custGeom>
                <a:avLst/>
                <a:gdLst>
                  <a:gd name="txL" fmla="*/ 0 w 60"/>
                  <a:gd name="txT" fmla="*/ 0 h 58"/>
                  <a:gd name="txR" fmla="*/ 60 w 60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8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4" y="58"/>
                    </a:lnTo>
                    <a:lnTo>
                      <a:pt x="30" y="58"/>
                    </a:lnTo>
                    <a:lnTo>
                      <a:pt x="36" y="58"/>
                    </a:lnTo>
                    <a:lnTo>
                      <a:pt x="41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7" name="Freeform 279"/>
              <p:cNvSpPr/>
              <p:nvPr/>
            </p:nvSpPr>
            <p:spPr>
              <a:xfrm>
                <a:off x="3850" y="3417"/>
                <a:ext cx="15" cy="14"/>
              </a:xfrm>
              <a:custGeom>
                <a:avLst/>
                <a:gdLst>
                  <a:gd name="txL" fmla="*/ 0 w 30"/>
                  <a:gd name="txT" fmla="*/ 0 h 28"/>
                  <a:gd name="txR" fmla="*/ 30 w 30"/>
                  <a:gd name="txB" fmla="*/ 28 h 2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8" name="Freeform 280"/>
              <p:cNvSpPr/>
              <p:nvPr/>
            </p:nvSpPr>
            <p:spPr>
              <a:xfrm>
                <a:off x="3869" y="3310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9" name="Freeform 281"/>
              <p:cNvSpPr/>
              <p:nvPr/>
            </p:nvSpPr>
            <p:spPr>
              <a:xfrm>
                <a:off x="3876" y="3318"/>
                <a:ext cx="15" cy="14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0" name="Freeform 282"/>
              <p:cNvSpPr/>
              <p:nvPr/>
            </p:nvSpPr>
            <p:spPr>
              <a:xfrm>
                <a:off x="3869" y="3182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1" name="Freeform 283"/>
              <p:cNvSpPr/>
              <p:nvPr/>
            </p:nvSpPr>
            <p:spPr>
              <a:xfrm>
                <a:off x="3876" y="3189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" name="Freeform 284"/>
              <p:cNvSpPr/>
              <p:nvPr/>
            </p:nvSpPr>
            <p:spPr>
              <a:xfrm>
                <a:off x="2809" y="3310"/>
                <a:ext cx="29" cy="30"/>
              </a:xfrm>
              <a:custGeom>
                <a:avLst/>
                <a:gdLst>
                  <a:gd name="txL" fmla="*/ 0 w 58"/>
                  <a:gd name="txT" fmla="*/ 0 h 59"/>
                  <a:gd name="txR" fmla="*/ 58 w 58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9">
                    <a:moveTo>
                      <a:pt x="58" y="29"/>
                    </a:moveTo>
                    <a:lnTo>
                      <a:pt x="58" y="24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7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" name="Freeform 285"/>
              <p:cNvSpPr/>
              <p:nvPr/>
            </p:nvSpPr>
            <p:spPr>
              <a:xfrm>
                <a:off x="2816" y="3318"/>
                <a:ext cx="15" cy="14"/>
              </a:xfrm>
              <a:custGeom>
                <a:avLst/>
                <a:gdLst>
                  <a:gd name="txL" fmla="*/ 0 w 29"/>
                  <a:gd name="txT" fmla="*/ 0 h 29"/>
                  <a:gd name="txR" fmla="*/ 29 w 29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9" h="29">
                    <a:moveTo>
                      <a:pt x="14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" name="Freeform 286"/>
              <p:cNvSpPr/>
              <p:nvPr/>
            </p:nvSpPr>
            <p:spPr>
              <a:xfrm>
                <a:off x="2947" y="223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" name="Freeform 287"/>
              <p:cNvSpPr/>
              <p:nvPr/>
            </p:nvSpPr>
            <p:spPr>
              <a:xfrm>
                <a:off x="2954" y="224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91" name="Text Box 305"/>
          <p:cNvSpPr txBox="1"/>
          <p:nvPr/>
        </p:nvSpPr>
        <p:spPr>
          <a:xfrm>
            <a:off x="0" y="0"/>
            <a:ext cx="5185410" cy="460375"/>
          </a:xfrm>
          <a:prstGeom prst="rect">
            <a:avLst/>
          </a:prstGeom>
          <a:solidFill>
            <a:srgbClr val="3366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Diễn biến và luật lệ của hội thi</a:t>
            </a:r>
            <a:r>
              <a:rPr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4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78" name="Rectangle 304" descr="Parchment"/>
          <p:cNvSpPr>
            <a:spLocks noChangeArrowheads="1"/>
          </p:cNvSpPr>
          <p:nvPr/>
        </p:nvSpPr>
        <p:spPr bwMode="auto">
          <a:xfrm>
            <a:off x="-52387" y="457200"/>
            <a:ext cx="9196388" cy="64373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mpd="dbl">
            <a:solidFill>
              <a:srgbClr val="FF0000"/>
            </a:solidFill>
            <a:miter lim="800000"/>
          </a:ln>
        </p:spPr>
        <p:txBody>
          <a:bodyPr/>
          <a:lstStyle/>
          <a:p>
            <a:pPr marL="342900" indent="-342900" eaLnBrk="0" hangingPunct="0">
              <a:buNone/>
            </a:pPr>
            <a:endParaRPr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buNone/>
            </a:pPr>
            <a:endParaRPr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buNone/>
            </a:pPr>
            <a:endParaRPr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buNone/>
            </a:pPr>
            <a:endParaRPr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buNone/>
            </a:pPr>
            <a:endParaRPr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buNone/>
            </a:pPr>
            <a:endParaRPr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buNone/>
            </a:pPr>
            <a:endParaRPr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buNone/>
            </a:pPr>
            <a:endParaRPr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buNone/>
            </a:pPr>
            <a:r>
              <a:rPr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342900" indent="-342900" eaLnBrk="0" hangingPunct="0">
              <a:buNone/>
            </a:pPr>
            <a:endParaRPr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buNone/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7173" name="Table 7172"/>
          <p:cNvGraphicFramePr/>
          <p:nvPr/>
        </p:nvGraphicFramePr>
        <p:xfrm>
          <a:off x="53340" y="551815"/>
          <a:ext cx="9090660" cy="6248400"/>
        </p:xfrm>
        <a:graphic>
          <a:graphicData uri="http://schemas.openxmlformats.org/drawingml/2006/table">
            <a:tbl>
              <a:tblPr/>
              <a:tblGrid>
                <a:gridCol w="665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4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59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công đoạn</a:t>
                      </a:r>
                      <a:endParaRPr lang="en-US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 (luật lệ cuộc thi)</a:t>
                      </a:r>
                      <a:endParaRPr lang="en-US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11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buNone/>
                      </a:pPr>
                      <a:r>
                        <a:rPr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 lửa, chuyển lửa, nhóm lửa</a:t>
                      </a: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trên ngọn cây chuối.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châm que diêm v</a:t>
                      </a: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hương cháy th</a:t>
                      </a: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 ngọn lửa.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châm lửa v</a:t>
                      </a: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đốt v</a:t>
                      </a: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những ngọn đuốc.</a:t>
                      </a:r>
                      <a:endParaRPr lang="en-US" sz="2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710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 biến gạo</a:t>
                      </a: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xay, giã, giần, s</a:t>
                      </a:r>
                      <a:r>
                        <a:rPr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từ lúa th</a:t>
                      </a:r>
                      <a:r>
                        <a:rPr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 gạo trắng.</a:t>
                      </a:r>
                      <a:endParaRPr lang="en-US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873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Đun nấu l</a:t>
                      </a:r>
                      <a:r>
                        <a:rPr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chín cơm</a:t>
                      </a: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nồi cơm được treo dưới những c</a:t>
                      </a:r>
                      <a:r>
                        <a:rPr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 cong, tay cầm cần, tay cầm đuốc.</a:t>
                      </a:r>
                      <a:endParaRPr lang="en-US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khoảng một giờ rưỡi</a:t>
                      </a:r>
                      <a:endParaRPr lang="en-US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9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 lượng</a:t>
                      </a: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 trắng, cơm dẻo, không cháy.</a:t>
                      </a:r>
                      <a:endParaRPr lang="en-US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35" marB="4573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4582" name="Hình ảnh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0"/>
            <a:ext cx="694055" cy="10140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0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 bldLvl="0" animBg="1"/>
      <p:bldP spid="5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52400" y="0"/>
            <a:ext cx="33940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>
                <a:solidFill>
                  <a:srgbClr val="FF0000"/>
                </a:solidFill>
                <a:sym typeface="+mn-ea"/>
              </a:rPr>
              <a:t>3) Ý nghĩa của hội thi: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21970"/>
            <a:ext cx="8778875" cy="627507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17245" y="990600"/>
            <a:ext cx="206438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>
                <a:solidFill>
                  <a:srgbClr val="FF0000"/>
                </a:solidFill>
                <a:highlight>
                  <a:srgbClr val="FFFF00"/>
                </a:highlight>
              </a:rPr>
              <a:t>Là nét sinh hoạt văn hóa cổ truyền bắt nguồn từ các cuộc trẩy quân đánh giặc của người Việt cổ bên dòng sông Đáy xưa.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158490" y="1591310"/>
            <a:ext cx="342011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>
                <a:solidFill>
                  <a:srgbClr val="FF0000"/>
                </a:solidFill>
                <a:highlight>
                  <a:srgbClr val="C0C0C0"/>
                </a:highlight>
              </a:rPr>
              <a:t>Là dịp trai gái trong làng đua tài khỏe mạnh, thông minh khi lấy lửa, dịp trai gái thể hiện bàn tay khéo léo để có cơm dẻo tiếp binh lương.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858000" y="3505200"/>
            <a:ext cx="204152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Góp phần giữ gìn và phát huy những nét đẹp cổ truyền trong văn hóa sinh hoạt hiện nay.</a:t>
            </a:r>
          </a:p>
        </p:txBody>
      </p:sp>
      <p:pic>
        <p:nvPicPr>
          <p:cNvPr id="24582" name="Hình ảnh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0"/>
            <a:ext cx="600710" cy="8756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524000" y="152400"/>
            <a:ext cx="6529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LIÊN HỆ, KẾT NỐI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0"/>
            <a:ext cx="4533265" cy="3016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27710"/>
            <a:ext cx="4406900" cy="30854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62000" y="3962400"/>
            <a:ext cx="307213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VĂN BẢN “THÁNH GIÓNG”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089525" y="3962400"/>
            <a:ext cx="3523615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VĂN BẢN “SỰ TÍCH HỒ GƯƠM”</a:t>
            </a:r>
          </a:p>
        </p:txBody>
      </p:sp>
      <p:sp>
        <p:nvSpPr>
          <p:cNvPr id="13" name="Horizontal Scroll 12"/>
          <p:cNvSpPr/>
          <p:nvPr/>
        </p:nvSpPr>
        <p:spPr>
          <a:xfrm>
            <a:off x="2057400" y="5784215"/>
            <a:ext cx="5269865" cy="931545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2209800" y="6019800"/>
            <a:ext cx="5156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n w="6600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LẮNG NGHE LỊCH SỬ NƯỚC MÌNH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33400" y="4267200"/>
            <a:ext cx="791654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just" eaLnBrk="0" hangingPunct="0">
              <a:buNone/>
            </a:pPr>
            <a:r>
              <a:rPr lang="en-US" sz="2100" b="1" dirty="0">
                <a:sym typeface="+mn-ea"/>
              </a:rPr>
              <a:t>    </a:t>
            </a:r>
            <a:r>
              <a:rPr lang="en-US" sz="2400" b="1" dirty="0">
                <a:sym typeface="+mn-ea"/>
              </a:rPr>
              <a:t>C</a:t>
            </a:r>
            <a:r>
              <a:rPr sz="2400" b="1" dirty="0">
                <a:sym typeface="+mn-ea"/>
              </a:rPr>
              <a:t>ho thấy nhân dân ta</a:t>
            </a:r>
            <a:r>
              <a:rPr lang="en-US" sz="2400" b="1" dirty="0">
                <a:sym typeface="+mn-ea"/>
              </a:rPr>
              <a:t> </a:t>
            </a:r>
            <a:r>
              <a:rPr sz="2400" b="1" dirty="0">
                <a:sym typeface="+mn-ea"/>
              </a:rPr>
              <a:t>luôn đoàn kết đấu</a:t>
            </a:r>
            <a:r>
              <a:rPr lang="en-US" sz="2400" b="1" dirty="0">
                <a:sym typeface="+mn-ea"/>
              </a:rPr>
              <a:t> </a:t>
            </a:r>
            <a:r>
              <a:rPr sz="2400" b="1" dirty="0">
                <a:sym typeface="+mn-ea"/>
              </a:rPr>
              <a:t>tranh,</a:t>
            </a:r>
            <a:r>
              <a:rPr lang="en-US" sz="2400" b="1" dirty="0">
                <a:sym typeface="+mn-ea"/>
              </a:rPr>
              <a:t> </a:t>
            </a:r>
            <a:r>
              <a:rPr sz="2400" b="1" dirty="0">
                <a:sym typeface="+mn-ea"/>
              </a:rPr>
              <a:t>quyết tâm chiến đấu và chiến thắng kẻ thù xâm lược.</a:t>
            </a:r>
            <a:r>
              <a:rPr lang="en-US" sz="2400" b="1" dirty="0">
                <a:sym typeface="+mn-ea"/>
              </a:rPr>
              <a:t> </a:t>
            </a:r>
            <a:r>
              <a:rPr sz="2400" b="1" dirty="0">
                <a:sym typeface="+mn-ea"/>
              </a:rPr>
              <a:t>Điều đó đã trở thành truyền thống</a:t>
            </a:r>
            <a:r>
              <a:rPr lang="en-US" sz="2400" b="1" dirty="0">
                <a:sym typeface="+mn-ea"/>
              </a:rPr>
              <a:t> </a:t>
            </a:r>
            <a:r>
              <a:rPr sz="2400" b="1" dirty="0">
                <a:sym typeface="+mn-ea"/>
              </a:rPr>
              <a:t>yêu nước quý báu của nhân dân ta từ xưa</a:t>
            </a:r>
            <a:r>
              <a:rPr lang="en-US" sz="2400" b="1" dirty="0">
                <a:sym typeface="+mn-ea"/>
              </a:rPr>
              <a:t> </a:t>
            </a:r>
            <a:r>
              <a:rPr sz="2400" b="1" dirty="0">
                <a:sym typeface="+mn-ea"/>
              </a:rPr>
              <a:t>đến nay.</a:t>
            </a:r>
            <a:endParaRPr lang="en-US" sz="2400" b="1" dirty="0">
              <a:sym typeface="+mn-ea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52400" y="4419600"/>
            <a:ext cx="609600" cy="228600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  <p:bldP spid="13" grpId="0" animBg="1"/>
      <p:bldP spid="13" grpId="1" animBg="1"/>
      <p:bldP spid="10" grpId="0"/>
      <p:bldP spid="10" grpId="1"/>
      <p:bldP spid="14" grpId="0"/>
      <p:bldP spid="14" grpId="1"/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ễ Hội Thổi Cơm Thi - [Lễ Hội Du Lịch Văn Hóa Việt Nam]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52400"/>
            <a:ext cx="8382000" cy="5973763"/>
          </a:xfrm>
        </p:spPr>
      </p:pic>
    </p:spTree>
    <p:extLst>
      <p:ext uri="{BB962C8B-B14F-4D97-AF65-F5344CB8AC3E}">
        <p14:creationId xmlns:p14="http://schemas.microsoft.com/office/powerpoint/2010/main" val="276186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040" y="-49530"/>
            <a:ext cx="9345295" cy="700913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524000" y="152400"/>
            <a:ext cx="6529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TỔNG KẾT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257550" y="1591310"/>
            <a:ext cx="3107690" cy="6451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60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NGHỆ THUẬT</a:t>
            </a:r>
          </a:p>
        </p:txBody>
      </p:sp>
      <p:sp>
        <p:nvSpPr>
          <p:cNvPr id="5" name="Text Box 4"/>
          <p:cNvSpPr txBox="1"/>
          <p:nvPr/>
        </p:nvSpPr>
        <p:spPr>
          <a:xfrm rot="21180000">
            <a:off x="2423795" y="2411095"/>
            <a:ext cx="470916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/>
              <a:t>Văn thuyết minh, ngôn ngữ chính xác, cô đọng, chặt chẽ và sinh động.</a:t>
            </a:r>
          </a:p>
        </p:txBody>
      </p:sp>
      <p:pic>
        <p:nvPicPr>
          <p:cNvPr id="24582" name="Hình ảnh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82550"/>
            <a:ext cx="412115" cy="6007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6200"/>
            <a:ext cx="8990965" cy="679259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1219200" y="2971800"/>
            <a:ext cx="194056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ĐỌC </a:t>
            </a:r>
          </a:p>
          <a:p>
            <a:pPr algn="ctr"/>
            <a:r>
              <a:rPr lang="en-US" sz="4400" b="1"/>
              <a:t>VĂN BẢN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3581400" y="1219200"/>
            <a:ext cx="194056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TÌM HIỂU</a:t>
            </a:r>
          </a:p>
          <a:p>
            <a:pPr algn="ctr"/>
            <a:r>
              <a:rPr lang="en-US" sz="4400" b="1"/>
              <a:t>VĂN BẢN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791200" y="990600"/>
            <a:ext cx="194056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LIÊN HỆ, KẾT NỐI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867400" y="4267200"/>
            <a:ext cx="19405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TỔNG KẾT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8270"/>
            <a:ext cx="8778875" cy="660146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505200" y="1295400"/>
            <a:ext cx="2468880" cy="6451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60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NỘI DUNG</a:t>
            </a:r>
          </a:p>
        </p:txBody>
      </p:sp>
      <p:sp>
        <p:nvSpPr>
          <p:cNvPr id="5" name="Text Box 4"/>
          <p:cNvSpPr txBox="1"/>
          <p:nvPr/>
        </p:nvSpPr>
        <p:spPr>
          <a:xfrm rot="21360000">
            <a:off x="1899920" y="2189480"/>
            <a:ext cx="468122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- Tường thuật lại hội thổi cơm thi ở Đồng Vân.</a:t>
            </a:r>
          </a:p>
          <a:p>
            <a:r>
              <a:rPr lang="en-US" sz="3200" b="1"/>
              <a:t>- Ca ngợi vẻ đẹp con người Việt Nam, tôn vinh nét đẹp truyền thống văn hóa dân tộc.</a:t>
            </a:r>
          </a:p>
        </p:txBody>
      </p:sp>
      <p:pic>
        <p:nvPicPr>
          <p:cNvPr id="24582" name="Hình ảnh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82550"/>
            <a:ext cx="412115" cy="6007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4"/>
          <p:cNvGrpSpPr/>
          <p:nvPr/>
        </p:nvGrpSpPr>
        <p:grpSpPr>
          <a:xfrm>
            <a:off x="-38100" y="-38100"/>
            <a:ext cx="9220200" cy="6934200"/>
            <a:chOff x="0" y="0"/>
            <a:chExt cx="5760" cy="4320"/>
          </a:xfrm>
        </p:grpSpPr>
        <p:pic>
          <p:nvPicPr>
            <p:cNvPr id="11269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1270" name="Group 6"/>
            <p:cNvGrpSpPr/>
            <p:nvPr/>
          </p:nvGrpSpPr>
          <p:grpSpPr>
            <a:xfrm>
              <a:off x="94" y="3272"/>
              <a:ext cx="859" cy="952"/>
              <a:chOff x="2794" y="2160"/>
              <a:chExt cx="1154" cy="1279"/>
            </a:xfrm>
          </p:grpSpPr>
          <p:sp>
            <p:nvSpPr>
              <p:cNvPr id="11412" name="AutoShape 7"/>
              <p:cNvSpPr>
                <a:spLocks noChangeAspect="1" noTextEdit="1"/>
              </p:cNvSpPr>
              <p:nvPr/>
            </p:nvSpPr>
            <p:spPr>
              <a:xfrm>
                <a:off x="2832" y="2160"/>
                <a:ext cx="1116" cy="1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3" name="Freeform 8"/>
              <p:cNvSpPr/>
              <p:nvPr/>
            </p:nvSpPr>
            <p:spPr>
              <a:xfrm>
                <a:off x="2912" y="2780"/>
                <a:ext cx="30" cy="30"/>
              </a:xfrm>
              <a:custGeom>
                <a:avLst/>
                <a:gdLst>
                  <a:gd name="txL" fmla="*/ 0 w 61"/>
                  <a:gd name="txT" fmla="*/ 0 h 60"/>
                  <a:gd name="txR" fmla="*/ 61 w 61"/>
                  <a:gd name="txB" fmla="*/ 60 h 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61" h="60">
                    <a:moveTo>
                      <a:pt x="31" y="60"/>
                    </a:moveTo>
                    <a:lnTo>
                      <a:pt x="18" y="57"/>
                    </a:lnTo>
                    <a:lnTo>
                      <a:pt x="9" y="50"/>
                    </a:lnTo>
                    <a:lnTo>
                      <a:pt x="2" y="41"/>
                    </a:lnTo>
                    <a:lnTo>
                      <a:pt x="0" y="30"/>
                    </a:lnTo>
                    <a:lnTo>
                      <a:pt x="2" y="18"/>
                    </a:lnTo>
                    <a:lnTo>
                      <a:pt x="9" y="8"/>
                    </a:lnTo>
                    <a:lnTo>
                      <a:pt x="18" y="2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8"/>
                    </a:lnTo>
                    <a:lnTo>
                      <a:pt x="58" y="18"/>
                    </a:lnTo>
                    <a:lnTo>
                      <a:pt x="61" y="30"/>
                    </a:lnTo>
                    <a:lnTo>
                      <a:pt x="58" y="41"/>
                    </a:lnTo>
                    <a:lnTo>
                      <a:pt x="52" y="50"/>
                    </a:lnTo>
                    <a:lnTo>
                      <a:pt x="42" y="57"/>
                    </a:lnTo>
                    <a:lnTo>
                      <a:pt x="31" y="6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4" name="Freeform 9"/>
              <p:cNvSpPr/>
              <p:nvPr/>
            </p:nvSpPr>
            <p:spPr>
              <a:xfrm>
                <a:off x="2893" y="2680"/>
                <a:ext cx="67" cy="91"/>
              </a:xfrm>
              <a:custGeom>
                <a:avLst/>
                <a:gdLst>
                  <a:gd name="txL" fmla="*/ 0 w 132"/>
                  <a:gd name="txT" fmla="*/ 0 h 182"/>
                  <a:gd name="txR" fmla="*/ 132 w 132"/>
                  <a:gd name="txB" fmla="*/ 182 h 18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5" name="Freeform 10"/>
              <p:cNvSpPr/>
              <p:nvPr/>
            </p:nvSpPr>
            <p:spPr>
              <a:xfrm>
                <a:off x="2893" y="2680"/>
                <a:ext cx="67" cy="91"/>
              </a:xfrm>
              <a:custGeom>
                <a:avLst/>
                <a:gdLst>
                  <a:gd name="txL" fmla="*/ 0 w 132"/>
                  <a:gd name="txT" fmla="*/ 0 h 182"/>
                  <a:gd name="txR" fmla="*/ 132 w 132"/>
                  <a:gd name="txB" fmla="*/ 182 h 18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6" name="Freeform 11"/>
              <p:cNvSpPr/>
              <p:nvPr/>
            </p:nvSpPr>
            <p:spPr>
              <a:xfrm>
                <a:off x="2821" y="2718"/>
                <a:ext cx="89" cy="73"/>
              </a:xfrm>
              <a:custGeom>
                <a:avLst/>
                <a:gdLst>
                  <a:gd name="txL" fmla="*/ 0 w 177"/>
                  <a:gd name="txT" fmla="*/ 0 h 146"/>
                  <a:gd name="txR" fmla="*/ 177 w 177"/>
                  <a:gd name="txB" fmla="*/ 146 h 146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77" h="146">
                    <a:moveTo>
                      <a:pt x="163" y="144"/>
                    </a:moveTo>
                    <a:lnTo>
                      <a:pt x="177" y="118"/>
                    </a:lnTo>
                    <a:lnTo>
                      <a:pt x="172" y="110"/>
                    </a:lnTo>
                    <a:lnTo>
                      <a:pt x="161" y="89"/>
                    </a:lnTo>
                    <a:lnTo>
                      <a:pt x="144" y="62"/>
                    </a:lnTo>
                    <a:lnTo>
                      <a:pt x="122" y="33"/>
                    </a:lnTo>
                    <a:lnTo>
                      <a:pt x="95" y="11"/>
                    </a:lnTo>
                    <a:lnTo>
                      <a:pt x="69" y="0"/>
                    </a:lnTo>
                    <a:lnTo>
                      <a:pt x="40" y="7"/>
                    </a:lnTo>
                    <a:lnTo>
                      <a:pt x="14" y="38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4"/>
                    </a:lnTo>
                    <a:lnTo>
                      <a:pt x="8" y="106"/>
                    </a:lnTo>
                    <a:lnTo>
                      <a:pt x="17" y="117"/>
                    </a:lnTo>
                    <a:lnTo>
                      <a:pt x="30" y="126"/>
                    </a:lnTo>
                    <a:lnTo>
                      <a:pt x="46" y="132"/>
                    </a:lnTo>
                    <a:lnTo>
                      <a:pt x="62" y="138"/>
                    </a:lnTo>
                    <a:lnTo>
                      <a:pt x="79" y="141"/>
                    </a:lnTo>
                    <a:lnTo>
                      <a:pt x="98" y="143"/>
                    </a:lnTo>
                    <a:lnTo>
                      <a:pt x="115" y="144"/>
                    </a:lnTo>
                    <a:lnTo>
                      <a:pt x="130" y="146"/>
                    </a:lnTo>
                    <a:lnTo>
                      <a:pt x="144" y="146"/>
                    </a:lnTo>
                    <a:lnTo>
                      <a:pt x="154" y="144"/>
                    </a:lnTo>
                    <a:lnTo>
                      <a:pt x="161" y="144"/>
                    </a:lnTo>
                    <a:lnTo>
                      <a:pt x="163" y="14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7" name="Freeform 12"/>
              <p:cNvSpPr/>
              <p:nvPr/>
            </p:nvSpPr>
            <p:spPr>
              <a:xfrm>
                <a:off x="2821" y="2800"/>
                <a:ext cx="89" cy="71"/>
              </a:xfrm>
              <a:custGeom>
                <a:avLst/>
                <a:gdLst>
                  <a:gd name="txL" fmla="*/ 0 w 178"/>
                  <a:gd name="txT" fmla="*/ 0 h 143"/>
                  <a:gd name="txR" fmla="*/ 178 w 178"/>
                  <a:gd name="txB" fmla="*/ 143 h 14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78" h="143">
                    <a:moveTo>
                      <a:pt x="178" y="27"/>
                    </a:moveTo>
                    <a:lnTo>
                      <a:pt x="164" y="1"/>
                    </a:lnTo>
                    <a:lnTo>
                      <a:pt x="162" y="1"/>
                    </a:lnTo>
                    <a:lnTo>
                      <a:pt x="155" y="1"/>
                    </a:lnTo>
                    <a:lnTo>
                      <a:pt x="145" y="0"/>
                    </a:lnTo>
                    <a:lnTo>
                      <a:pt x="131" y="0"/>
                    </a:lnTo>
                    <a:lnTo>
                      <a:pt x="116" y="1"/>
                    </a:lnTo>
                    <a:lnTo>
                      <a:pt x="99" y="2"/>
                    </a:lnTo>
                    <a:lnTo>
                      <a:pt x="80" y="5"/>
                    </a:lnTo>
                    <a:lnTo>
                      <a:pt x="63" y="7"/>
                    </a:lnTo>
                    <a:lnTo>
                      <a:pt x="46" y="13"/>
                    </a:lnTo>
                    <a:lnTo>
                      <a:pt x="31" y="18"/>
                    </a:lnTo>
                    <a:lnTo>
                      <a:pt x="18" y="27"/>
                    </a:lnTo>
                    <a:lnTo>
                      <a:pt x="8" y="37"/>
                    </a:lnTo>
                    <a:lnTo>
                      <a:pt x="2" y="50"/>
                    </a:lnTo>
                    <a:lnTo>
                      <a:pt x="0" y="65"/>
                    </a:lnTo>
                    <a:lnTo>
                      <a:pt x="4" y="83"/>
                    </a:lnTo>
                    <a:lnTo>
                      <a:pt x="14" y="104"/>
                    </a:lnTo>
                    <a:lnTo>
                      <a:pt x="41" y="135"/>
                    </a:lnTo>
                    <a:lnTo>
                      <a:pt x="69" y="143"/>
                    </a:lnTo>
                    <a:lnTo>
                      <a:pt x="96" y="132"/>
                    </a:lnTo>
                    <a:lnTo>
                      <a:pt x="122" y="111"/>
                    </a:lnTo>
                    <a:lnTo>
                      <a:pt x="145" y="83"/>
                    </a:lnTo>
                    <a:lnTo>
                      <a:pt x="162" y="55"/>
                    </a:lnTo>
                    <a:lnTo>
                      <a:pt x="174" y="35"/>
                    </a:lnTo>
                    <a:lnTo>
                      <a:pt x="178" y="2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8" name="Freeform 13"/>
              <p:cNvSpPr/>
              <p:nvPr/>
            </p:nvSpPr>
            <p:spPr>
              <a:xfrm>
                <a:off x="2894" y="2818"/>
                <a:ext cx="66" cy="90"/>
              </a:xfrm>
              <a:custGeom>
                <a:avLst/>
                <a:gdLst>
                  <a:gd name="txL" fmla="*/ 0 w 132"/>
                  <a:gd name="txT" fmla="*/ 0 h 181"/>
                  <a:gd name="txR" fmla="*/ 132 w 132"/>
                  <a:gd name="txB" fmla="*/ 181 h 181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32" h="181">
                    <a:moveTo>
                      <a:pt x="82" y="0"/>
                    </a:moveTo>
                    <a:lnTo>
                      <a:pt x="52" y="0"/>
                    </a:lnTo>
                    <a:lnTo>
                      <a:pt x="47" y="8"/>
                    </a:lnTo>
                    <a:lnTo>
                      <a:pt x="35" y="29"/>
                    </a:lnTo>
                    <a:lnTo>
                      <a:pt x="20" y="57"/>
                    </a:lnTo>
                    <a:lnTo>
                      <a:pt x="7" y="90"/>
                    </a:lnTo>
                    <a:lnTo>
                      <a:pt x="0" y="123"/>
                    </a:lnTo>
                    <a:lnTo>
                      <a:pt x="5" y="152"/>
                    </a:lnTo>
                    <a:lnTo>
                      <a:pt x="24" y="172"/>
                    </a:lnTo>
                    <a:lnTo>
                      <a:pt x="64" y="181"/>
                    </a:lnTo>
                    <a:lnTo>
                      <a:pt x="106" y="172"/>
                    </a:lnTo>
                    <a:lnTo>
                      <a:pt x="127" y="152"/>
                    </a:lnTo>
                    <a:lnTo>
                      <a:pt x="132" y="123"/>
                    </a:lnTo>
                    <a:lnTo>
                      <a:pt x="127" y="90"/>
                    </a:lnTo>
                    <a:lnTo>
                      <a:pt x="114" y="57"/>
                    </a:lnTo>
                    <a:lnTo>
                      <a:pt x="99" y="29"/>
                    </a:lnTo>
                    <a:lnTo>
                      <a:pt x="86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9" name="Freeform 14"/>
              <p:cNvSpPr/>
              <p:nvPr/>
            </p:nvSpPr>
            <p:spPr>
              <a:xfrm>
                <a:off x="2944" y="2799"/>
                <a:ext cx="88" cy="72"/>
              </a:xfrm>
              <a:custGeom>
                <a:avLst/>
                <a:gdLst>
                  <a:gd name="txL" fmla="*/ 0 w 177"/>
                  <a:gd name="txT" fmla="*/ 0 h 144"/>
                  <a:gd name="txR" fmla="*/ 177 w 177"/>
                  <a:gd name="txB" fmla="*/ 144 h 144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77" h="144">
                    <a:moveTo>
                      <a:pt x="15" y="1"/>
                    </a:moveTo>
                    <a:lnTo>
                      <a:pt x="0" y="26"/>
                    </a:lnTo>
                    <a:lnTo>
                      <a:pt x="5" y="34"/>
                    </a:lnTo>
                    <a:lnTo>
                      <a:pt x="16" y="55"/>
                    </a:lnTo>
                    <a:lnTo>
                      <a:pt x="33" y="83"/>
                    </a:lnTo>
                    <a:lnTo>
                      <a:pt x="56" y="110"/>
                    </a:lnTo>
                    <a:lnTo>
                      <a:pt x="82" y="132"/>
                    </a:lnTo>
                    <a:lnTo>
                      <a:pt x="109" y="144"/>
                    </a:lnTo>
                    <a:lnTo>
                      <a:pt x="137" y="137"/>
                    </a:lnTo>
                    <a:lnTo>
                      <a:pt x="164" y="106"/>
                    </a:lnTo>
                    <a:lnTo>
                      <a:pt x="174" y="85"/>
                    </a:lnTo>
                    <a:lnTo>
                      <a:pt x="177" y="67"/>
                    </a:lnTo>
                    <a:lnTo>
                      <a:pt x="176" y="50"/>
                    </a:lnTo>
                    <a:lnTo>
                      <a:pt x="170" y="38"/>
                    </a:lnTo>
                    <a:lnTo>
                      <a:pt x="161" y="27"/>
                    </a:lnTo>
                    <a:lnTo>
                      <a:pt x="147" y="19"/>
                    </a:lnTo>
                    <a:lnTo>
                      <a:pt x="132" y="12"/>
                    </a:lnTo>
                    <a:lnTo>
                      <a:pt x="116" y="8"/>
                    </a:lnTo>
                    <a:lnTo>
                      <a:pt x="98" y="4"/>
                    </a:lnTo>
                    <a:lnTo>
                      <a:pt x="81" y="2"/>
                    </a:lnTo>
                    <a:lnTo>
                      <a:pt x="63" y="1"/>
                    </a:lnTo>
                    <a:lnTo>
                      <a:pt x="48" y="0"/>
                    </a:lnTo>
                    <a:lnTo>
                      <a:pt x="35" y="0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0" name="Freeform 15"/>
              <p:cNvSpPr/>
              <p:nvPr/>
            </p:nvSpPr>
            <p:spPr>
              <a:xfrm>
                <a:off x="2943" y="2718"/>
                <a:ext cx="90" cy="72"/>
              </a:xfrm>
              <a:custGeom>
                <a:avLst/>
                <a:gdLst>
                  <a:gd name="txL" fmla="*/ 0 w 180"/>
                  <a:gd name="txT" fmla="*/ 0 h 143"/>
                  <a:gd name="txR" fmla="*/ 180 w 180"/>
                  <a:gd name="txB" fmla="*/ 143 h 143"/>
                </a:gdLst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80" h="143">
                    <a:moveTo>
                      <a:pt x="0" y="116"/>
                    </a:moveTo>
                    <a:lnTo>
                      <a:pt x="15" y="142"/>
                    </a:lnTo>
                    <a:lnTo>
                      <a:pt x="17" y="142"/>
                    </a:lnTo>
                    <a:lnTo>
                      <a:pt x="24" y="142"/>
                    </a:lnTo>
                    <a:lnTo>
                      <a:pt x="34" y="143"/>
                    </a:lnTo>
                    <a:lnTo>
                      <a:pt x="48" y="143"/>
                    </a:lnTo>
                    <a:lnTo>
                      <a:pt x="63" y="142"/>
                    </a:lnTo>
                    <a:lnTo>
                      <a:pt x="80" y="141"/>
                    </a:lnTo>
                    <a:lnTo>
                      <a:pt x="99" y="139"/>
                    </a:lnTo>
                    <a:lnTo>
                      <a:pt x="116" y="135"/>
                    </a:lnTo>
                    <a:lnTo>
                      <a:pt x="133" y="131"/>
                    </a:lnTo>
                    <a:lnTo>
                      <a:pt x="148" y="125"/>
                    </a:lnTo>
                    <a:lnTo>
                      <a:pt x="161" y="117"/>
                    </a:lnTo>
                    <a:lnTo>
                      <a:pt x="171" y="106"/>
                    </a:lnTo>
                    <a:lnTo>
                      <a:pt x="177" y="94"/>
                    </a:lnTo>
                    <a:lnTo>
                      <a:pt x="180" y="79"/>
                    </a:lnTo>
                    <a:lnTo>
                      <a:pt x="175" y="60"/>
                    </a:lnTo>
                    <a:lnTo>
                      <a:pt x="166" y="40"/>
                    </a:lnTo>
                    <a:lnTo>
                      <a:pt x="138" y="7"/>
                    </a:lnTo>
                    <a:lnTo>
                      <a:pt x="109" y="0"/>
                    </a:lnTo>
                    <a:lnTo>
                      <a:pt x="82" y="10"/>
                    </a:lnTo>
                    <a:lnTo>
                      <a:pt x="56" y="32"/>
                    </a:lnTo>
                    <a:lnTo>
                      <a:pt x="33" y="59"/>
                    </a:lnTo>
                    <a:lnTo>
                      <a:pt x="16" y="87"/>
                    </a:lnTo>
                    <a:lnTo>
                      <a:pt x="4" y="108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1" name="Freeform 16"/>
              <p:cNvSpPr/>
              <p:nvPr/>
            </p:nvSpPr>
            <p:spPr>
              <a:xfrm>
                <a:off x="3116" y="2261"/>
                <a:ext cx="12" cy="12"/>
              </a:xfrm>
              <a:custGeom>
                <a:avLst/>
                <a:gdLst>
                  <a:gd name="txL" fmla="*/ 0 w 24"/>
                  <a:gd name="txT" fmla="*/ 0 h 24"/>
                  <a:gd name="txR" fmla="*/ 24 w 24"/>
                  <a:gd name="txB" fmla="*/ 24 h 24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4" h="24">
                    <a:moveTo>
                      <a:pt x="12" y="24"/>
                    </a:moveTo>
                    <a:lnTo>
                      <a:pt x="8" y="23"/>
                    </a:lnTo>
                    <a:lnTo>
                      <a:pt x="3" y="21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1"/>
                    </a:lnTo>
                    <a:lnTo>
                      <a:pt x="17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2" name="Freeform 17"/>
              <p:cNvSpPr/>
              <p:nvPr/>
            </p:nvSpPr>
            <p:spPr>
              <a:xfrm>
                <a:off x="3109" y="2221"/>
                <a:ext cx="26" cy="37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3" name="Freeform 18"/>
              <p:cNvSpPr/>
              <p:nvPr/>
            </p:nvSpPr>
            <p:spPr>
              <a:xfrm>
                <a:off x="3109" y="2221"/>
                <a:ext cx="26" cy="37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4" name="Freeform 19"/>
              <p:cNvSpPr/>
              <p:nvPr/>
            </p:nvSpPr>
            <p:spPr>
              <a:xfrm>
                <a:off x="3080" y="2236"/>
                <a:ext cx="36" cy="29"/>
              </a:xfrm>
              <a:custGeom>
                <a:avLst/>
                <a:gdLst>
                  <a:gd name="txL" fmla="*/ 0 w 71"/>
                  <a:gd name="txT" fmla="*/ 0 h 58"/>
                  <a:gd name="txR" fmla="*/ 71 w 71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1" h="58">
                    <a:moveTo>
                      <a:pt x="66" y="58"/>
                    </a:moveTo>
                    <a:lnTo>
                      <a:pt x="71" y="48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5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7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11" y="51"/>
                    </a:lnTo>
                    <a:lnTo>
                      <a:pt x="25" y="56"/>
                    </a:lnTo>
                    <a:lnTo>
                      <a:pt x="39" y="58"/>
                    </a:lnTo>
                    <a:lnTo>
                      <a:pt x="52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5" name="Freeform 20"/>
              <p:cNvSpPr/>
              <p:nvPr/>
            </p:nvSpPr>
            <p:spPr>
              <a:xfrm>
                <a:off x="3080" y="2269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7">
                    <a:moveTo>
                      <a:pt x="71" y="10"/>
                    </a:moveTo>
                    <a:lnTo>
                      <a:pt x="66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9" y="0"/>
                    </a:lnTo>
                    <a:lnTo>
                      <a:pt x="25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2"/>
                    </a:lnTo>
                    <a:lnTo>
                      <a:pt x="16" y="54"/>
                    </a:lnTo>
                    <a:lnTo>
                      <a:pt x="28" y="57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8" y="33"/>
                    </a:lnTo>
                    <a:lnTo>
                      <a:pt x="64" y="22"/>
                    </a:lnTo>
                    <a:lnTo>
                      <a:pt x="70" y="14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6" name="Freeform 21"/>
              <p:cNvSpPr/>
              <p:nvPr/>
            </p:nvSpPr>
            <p:spPr>
              <a:xfrm>
                <a:off x="3109" y="2277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32" y="0"/>
                    </a:moveTo>
                    <a:lnTo>
                      <a:pt x="20" y="0"/>
                    </a:lnTo>
                    <a:lnTo>
                      <a:pt x="18" y="4"/>
                    </a:lnTo>
                    <a:lnTo>
                      <a:pt x="14" y="12"/>
                    </a:lnTo>
                    <a:lnTo>
                      <a:pt x="8" y="23"/>
                    </a:lnTo>
                    <a:lnTo>
                      <a:pt x="2" y="36"/>
                    </a:lnTo>
                    <a:lnTo>
                      <a:pt x="0" y="50"/>
                    </a:lnTo>
                    <a:lnTo>
                      <a:pt x="1" y="61"/>
                    </a:lnTo>
                    <a:lnTo>
                      <a:pt x="9" y="69"/>
                    </a:lnTo>
                    <a:lnTo>
                      <a:pt x="25" y="73"/>
                    </a:lnTo>
                    <a:lnTo>
                      <a:pt x="41" y="69"/>
                    </a:lnTo>
                    <a:lnTo>
                      <a:pt x="50" y="61"/>
                    </a:lnTo>
                    <a:lnTo>
                      <a:pt x="52" y="50"/>
                    </a:lnTo>
                    <a:lnTo>
                      <a:pt x="49" y="36"/>
                    </a:lnTo>
                    <a:lnTo>
                      <a:pt x="45" y="23"/>
                    </a:lnTo>
                    <a:lnTo>
                      <a:pt x="39" y="12"/>
                    </a:lnTo>
                    <a:lnTo>
                      <a:pt x="34" y="4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7" name="Freeform 22"/>
              <p:cNvSpPr/>
              <p:nvPr/>
            </p:nvSpPr>
            <p:spPr>
              <a:xfrm>
                <a:off x="3129" y="2269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7"/>
                    </a:lnTo>
                    <a:lnTo>
                      <a:pt x="55" y="54"/>
                    </a:lnTo>
                    <a:lnTo>
                      <a:pt x="66" y="42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8" name="Freeform 23"/>
              <p:cNvSpPr/>
              <p:nvPr/>
            </p:nvSpPr>
            <p:spPr>
              <a:xfrm>
                <a:off x="3129" y="2236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1" h="57">
                    <a:moveTo>
                      <a:pt x="0" y="47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6" y="55"/>
                    </a:lnTo>
                    <a:lnTo>
                      <a:pt x="59" y="50"/>
                    </a:lnTo>
                    <a:lnTo>
                      <a:pt x="68" y="43"/>
                    </a:lnTo>
                    <a:lnTo>
                      <a:pt x="71" y="32"/>
                    </a:lnTo>
                    <a:lnTo>
                      <a:pt x="66" y="17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2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9" name="Freeform 24"/>
              <p:cNvSpPr/>
              <p:nvPr/>
            </p:nvSpPr>
            <p:spPr>
              <a:xfrm>
                <a:off x="3830" y="3106"/>
                <a:ext cx="12" cy="12"/>
              </a:xfrm>
              <a:custGeom>
                <a:avLst/>
                <a:gdLst>
                  <a:gd name="txL" fmla="*/ 0 w 24"/>
                  <a:gd name="txT" fmla="*/ 0 h 24"/>
                  <a:gd name="txR" fmla="*/ 24 w 24"/>
                  <a:gd name="txB" fmla="*/ 24 h 24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4" h="24">
                    <a:moveTo>
                      <a:pt x="11" y="24"/>
                    </a:moveTo>
                    <a:lnTo>
                      <a:pt x="7" y="23"/>
                    </a:lnTo>
                    <a:lnTo>
                      <a:pt x="3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0" name="Freeform 25"/>
              <p:cNvSpPr/>
              <p:nvPr/>
            </p:nvSpPr>
            <p:spPr>
              <a:xfrm>
                <a:off x="3823" y="3066"/>
                <a:ext cx="26" cy="36"/>
              </a:xfrm>
              <a:custGeom>
                <a:avLst/>
                <a:gdLst>
                  <a:gd name="txL" fmla="*/ 0 w 53"/>
                  <a:gd name="txT" fmla="*/ 0 h 73"/>
                  <a:gd name="txR" fmla="*/ 53 w 53"/>
                  <a:gd name="txB" fmla="*/ 73 h 7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1" name="Freeform 26"/>
              <p:cNvSpPr/>
              <p:nvPr/>
            </p:nvSpPr>
            <p:spPr>
              <a:xfrm>
                <a:off x="3823" y="3066"/>
                <a:ext cx="26" cy="36"/>
              </a:xfrm>
              <a:custGeom>
                <a:avLst/>
                <a:gdLst>
                  <a:gd name="txL" fmla="*/ 0 w 53"/>
                  <a:gd name="txT" fmla="*/ 0 h 73"/>
                  <a:gd name="txR" fmla="*/ 53 w 53"/>
                  <a:gd name="txB" fmla="*/ 73 h 7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2" name="Freeform 27"/>
              <p:cNvSpPr/>
              <p:nvPr/>
            </p:nvSpPr>
            <p:spPr>
              <a:xfrm>
                <a:off x="3793" y="3081"/>
                <a:ext cx="36" cy="29"/>
              </a:xfrm>
              <a:custGeom>
                <a:avLst/>
                <a:gdLst>
                  <a:gd name="txL" fmla="*/ 0 w 71"/>
                  <a:gd name="txT" fmla="*/ 0 h 58"/>
                  <a:gd name="txR" fmla="*/ 71 w 71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1" h="58">
                    <a:moveTo>
                      <a:pt x="66" y="58"/>
                    </a:moveTo>
                    <a:lnTo>
                      <a:pt x="71" y="47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4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6"/>
                    </a:lnTo>
                    <a:lnTo>
                      <a:pt x="0" y="32"/>
                    </a:lnTo>
                    <a:lnTo>
                      <a:pt x="3" y="43"/>
                    </a:lnTo>
                    <a:lnTo>
                      <a:pt x="13" y="51"/>
                    </a:lnTo>
                    <a:lnTo>
                      <a:pt x="25" y="55"/>
                    </a:lnTo>
                    <a:lnTo>
                      <a:pt x="39" y="58"/>
                    </a:lnTo>
                    <a:lnTo>
                      <a:pt x="53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3" name="Freeform 28"/>
              <p:cNvSpPr/>
              <p:nvPr/>
            </p:nvSpPr>
            <p:spPr>
              <a:xfrm>
                <a:off x="3793" y="3114"/>
                <a:ext cx="37" cy="28"/>
              </a:xfrm>
              <a:custGeom>
                <a:avLst/>
                <a:gdLst>
                  <a:gd name="txL" fmla="*/ 0 w 72"/>
                  <a:gd name="txT" fmla="*/ 0 h 56"/>
                  <a:gd name="txR" fmla="*/ 72 w 72"/>
                  <a:gd name="txB" fmla="*/ 56 h 56"/>
                </a:gdLst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2" h="56">
                    <a:moveTo>
                      <a:pt x="72" y="10"/>
                    </a:moveTo>
                    <a:lnTo>
                      <a:pt x="67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1"/>
                    </a:lnTo>
                    <a:lnTo>
                      <a:pt x="17" y="54"/>
                    </a:lnTo>
                    <a:lnTo>
                      <a:pt x="29" y="56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9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4" name="Freeform 29"/>
              <p:cNvSpPr/>
              <p:nvPr/>
            </p:nvSpPr>
            <p:spPr>
              <a:xfrm>
                <a:off x="3823" y="3121"/>
                <a:ext cx="26" cy="37"/>
              </a:xfrm>
              <a:custGeom>
                <a:avLst/>
                <a:gdLst>
                  <a:gd name="txL" fmla="*/ 0 w 53"/>
                  <a:gd name="txT" fmla="*/ 0 h 72"/>
                  <a:gd name="txR" fmla="*/ 53 w 53"/>
                  <a:gd name="txB" fmla="*/ 72 h 72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2">
                    <a:moveTo>
                      <a:pt x="33" y="0"/>
                    </a:moveTo>
                    <a:lnTo>
                      <a:pt x="20" y="0"/>
                    </a:lnTo>
                    <a:lnTo>
                      <a:pt x="18" y="3"/>
                    </a:lnTo>
                    <a:lnTo>
                      <a:pt x="13" y="11"/>
                    </a:lnTo>
                    <a:lnTo>
                      <a:pt x="8" y="23"/>
                    </a:lnTo>
                    <a:lnTo>
                      <a:pt x="3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6" y="72"/>
                    </a:lnTo>
                    <a:lnTo>
                      <a:pt x="42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0" y="35"/>
                    </a:lnTo>
                    <a:lnTo>
                      <a:pt x="46" y="23"/>
                    </a:lnTo>
                    <a:lnTo>
                      <a:pt x="40" y="11"/>
                    </a:lnTo>
                    <a:lnTo>
                      <a:pt x="35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5" name="Freeform 30"/>
              <p:cNvSpPr/>
              <p:nvPr/>
            </p:nvSpPr>
            <p:spPr>
              <a:xfrm>
                <a:off x="3843" y="3114"/>
                <a:ext cx="36" cy="28"/>
              </a:xfrm>
              <a:custGeom>
                <a:avLst/>
                <a:gdLst>
                  <a:gd name="txL" fmla="*/ 0 w 71"/>
                  <a:gd name="txT" fmla="*/ 0 h 56"/>
                  <a:gd name="txR" fmla="*/ 71 w 71"/>
                  <a:gd name="txB" fmla="*/ 56 h 56"/>
                </a:gdLst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6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6"/>
                    </a:lnTo>
                    <a:lnTo>
                      <a:pt x="55" y="54"/>
                    </a:lnTo>
                    <a:lnTo>
                      <a:pt x="66" y="41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59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6" name="Freeform 31"/>
              <p:cNvSpPr/>
              <p:nvPr/>
            </p:nvSpPr>
            <p:spPr>
              <a:xfrm>
                <a:off x="3842" y="3081"/>
                <a:ext cx="37" cy="28"/>
              </a:xfrm>
              <a:custGeom>
                <a:avLst/>
                <a:gdLst>
                  <a:gd name="txL" fmla="*/ 0 w 72"/>
                  <a:gd name="txT" fmla="*/ 0 h 57"/>
                  <a:gd name="txR" fmla="*/ 72 w 72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7">
                    <a:moveTo>
                      <a:pt x="0" y="46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7" y="54"/>
                    </a:lnTo>
                    <a:lnTo>
                      <a:pt x="60" y="50"/>
                    </a:lnTo>
                    <a:lnTo>
                      <a:pt x="69" y="43"/>
                    </a:lnTo>
                    <a:lnTo>
                      <a:pt x="72" y="31"/>
                    </a:lnTo>
                    <a:lnTo>
                      <a:pt x="67" y="16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3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7" name="Freeform 32"/>
              <p:cNvSpPr/>
              <p:nvPr/>
            </p:nvSpPr>
            <p:spPr>
              <a:xfrm>
                <a:off x="3134" y="3087"/>
                <a:ext cx="11" cy="12"/>
              </a:xfrm>
              <a:custGeom>
                <a:avLst/>
                <a:gdLst>
                  <a:gd name="txL" fmla="*/ 0 w 23"/>
                  <a:gd name="txT" fmla="*/ 0 h 24"/>
                  <a:gd name="txR" fmla="*/ 23 w 23"/>
                  <a:gd name="txB" fmla="*/ 24 h 24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3" h="24">
                    <a:moveTo>
                      <a:pt x="12" y="24"/>
                    </a:moveTo>
                    <a:lnTo>
                      <a:pt x="7" y="23"/>
                    </a:lnTo>
                    <a:lnTo>
                      <a:pt x="4" y="20"/>
                    </a:lnTo>
                    <a:lnTo>
                      <a:pt x="1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2" y="8"/>
                    </a:lnTo>
                    <a:lnTo>
                      <a:pt x="23" y="12"/>
                    </a:lnTo>
                    <a:lnTo>
                      <a:pt x="22" y="17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8" name="Freeform 33"/>
              <p:cNvSpPr/>
              <p:nvPr/>
            </p:nvSpPr>
            <p:spPr>
              <a:xfrm>
                <a:off x="3126" y="3048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9" name="Freeform 34"/>
              <p:cNvSpPr/>
              <p:nvPr/>
            </p:nvSpPr>
            <p:spPr>
              <a:xfrm>
                <a:off x="3126" y="3048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0" name="Freeform 35"/>
              <p:cNvSpPr/>
              <p:nvPr/>
            </p:nvSpPr>
            <p:spPr>
              <a:xfrm>
                <a:off x="3097" y="3063"/>
                <a:ext cx="35" cy="28"/>
              </a:xfrm>
              <a:custGeom>
                <a:avLst/>
                <a:gdLst>
                  <a:gd name="txL" fmla="*/ 0 w 72"/>
                  <a:gd name="txT" fmla="*/ 0 h 58"/>
                  <a:gd name="txR" fmla="*/ 72 w 72"/>
                  <a:gd name="txB" fmla="*/ 58 h 58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8">
                    <a:moveTo>
                      <a:pt x="66" y="58"/>
                    </a:moveTo>
                    <a:lnTo>
                      <a:pt x="72" y="47"/>
                    </a:lnTo>
                    <a:lnTo>
                      <a:pt x="71" y="44"/>
                    </a:lnTo>
                    <a:lnTo>
                      <a:pt x="65" y="36"/>
                    </a:lnTo>
                    <a:lnTo>
                      <a:pt x="58" y="24"/>
                    </a:lnTo>
                    <a:lnTo>
                      <a:pt x="50" y="14"/>
                    </a:lnTo>
                    <a:lnTo>
                      <a:pt x="40" y="5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6" y="15"/>
                    </a:lnTo>
                    <a:lnTo>
                      <a:pt x="0" y="31"/>
                    </a:lnTo>
                    <a:lnTo>
                      <a:pt x="4" y="43"/>
                    </a:lnTo>
                    <a:lnTo>
                      <a:pt x="12" y="51"/>
                    </a:lnTo>
                    <a:lnTo>
                      <a:pt x="26" y="56"/>
                    </a:lnTo>
                    <a:lnTo>
                      <a:pt x="40" y="58"/>
                    </a:lnTo>
                    <a:lnTo>
                      <a:pt x="52" y="58"/>
                    </a:lnTo>
                    <a:lnTo>
                      <a:pt x="63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1" name="Freeform 36"/>
              <p:cNvSpPr/>
              <p:nvPr/>
            </p:nvSpPr>
            <p:spPr>
              <a:xfrm>
                <a:off x="3097" y="3095"/>
                <a:ext cx="35" cy="29"/>
              </a:xfrm>
              <a:custGeom>
                <a:avLst/>
                <a:gdLst>
                  <a:gd name="txL" fmla="*/ 0 w 72"/>
                  <a:gd name="txT" fmla="*/ 0 h 56"/>
                  <a:gd name="txR" fmla="*/ 72 w 72"/>
                  <a:gd name="txB" fmla="*/ 56 h 56"/>
                </a:gdLst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72" h="56">
                    <a:moveTo>
                      <a:pt x="72" y="10"/>
                    </a:moveTo>
                    <a:lnTo>
                      <a:pt x="66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6" y="40"/>
                    </a:lnTo>
                    <a:lnTo>
                      <a:pt x="16" y="53"/>
                    </a:lnTo>
                    <a:lnTo>
                      <a:pt x="28" y="56"/>
                    </a:lnTo>
                    <a:lnTo>
                      <a:pt x="40" y="53"/>
                    </a:lnTo>
                    <a:lnTo>
                      <a:pt x="50" y="44"/>
                    </a:lnTo>
                    <a:lnTo>
                      <a:pt x="58" y="33"/>
                    </a:lnTo>
                    <a:lnTo>
                      <a:pt x="65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2" name="Freeform 37"/>
              <p:cNvSpPr/>
              <p:nvPr/>
            </p:nvSpPr>
            <p:spPr>
              <a:xfrm>
                <a:off x="3126" y="3102"/>
                <a:ext cx="27" cy="37"/>
              </a:xfrm>
              <a:custGeom>
                <a:avLst/>
                <a:gdLst>
                  <a:gd name="txL" fmla="*/ 0 w 53"/>
                  <a:gd name="txT" fmla="*/ 0 h 72"/>
                  <a:gd name="txR" fmla="*/ 53 w 53"/>
                  <a:gd name="txB" fmla="*/ 72 h 72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53" h="72">
                    <a:moveTo>
                      <a:pt x="32" y="0"/>
                    </a:moveTo>
                    <a:lnTo>
                      <a:pt x="21" y="0"/>
                    </a:lnTo>
                    <a:lnTo>
                      <a:pt x="19" y="3"/>
                    </a:lnTo>
                    <a:lnTo>
                      <a:pt x="14" y="11"/>
                    </a:lnTo>
                    <a:lnTo>
                      <a:pt x="8" y="23"/>
                    </a:lnTo>
                    <a:lnTo>
                      <a:pt x="2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7" y="72"/>
                    </a:lnTo>
                    <a:lnTo>
                      <a:pt x="43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1" y="35"/>
                    </a:lnTo>
                    <a:lnTo>
                      <a:pt x="45" y="23"/>
                    </a:lnTo>
                    <a:lnTo>
                      <a:pt x="39" y="11"/>
                    </a:lnTo>
                    <a:lnTo>
                      <a:pt x="35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3" name="Freeform 38"/>
              <p:cNvSpPr/>
              <p:nvPr/>
            </p:nvSpPr>
            <p:spPr>
              <a:xfrm>
                <a:off x="3146" y="3095"/>
                <a:ext cx="35" cy="29"/>
              </a:xfrm>
              <a:custGeom>
                <a:avLst/>
                <a:gdLst>
                  <a:gd name="txL" fmla="*/ 0 w 72"/>
                  <a:gd name="txT" fmla="*/ 0 h 57"/>
                  <a:gd name="txR" fmla="*/ 72 w 72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3"/>
                    </a:lnTo>
                    <a:lnTo>
                      <a:pt x="33" y="53"/>
                    </a:lnTo>
                    <a:lnTo>
                      <a:pt x="44" y="57"/>
                    </a:lnTo>
                    <a:lnTo>
                      <a:pt x="56" y="55"/>
                    </a:lnTo>
                    <a:lnTo>
                      <a:pt x="66" y="42"/>
                    </a:lnTo>
                    <a:lnTo>
                      <a:pt x="72" y="26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4" name="Freeform 39"/>
              <p:cNvSpPr/>
              <p:nvPr/>
            </p:nvSpPr>
            <p:spPr>
              <a:xfrm>
                <a:off x="3146" y="3062"/>
                <a:ext cx="35" cy="29"/>
              </a:xfrm>
              <a:custGeom>
                <a:avLst/>
                <a:gdLst>
                  <a:gd name="txL" fmla="*/ 0 w 72"/>
                  <a:gd name="txT" fmla="*/ 0 h 58"/>
                  <a:gd name="txR" fmla="*/ 72 w 72"/>
                  <a:gd name="txB" fmla="*/ 58 h 5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72" h="58">
                    <a:moveTo>
                      <a:pt x="0" y="47"/>
                    </a:moveTo>
                    <a:lnTo>
                      <a:pt x="6" y="58"/>
                    </a:lnTo>
                    <a:lnTo>
                      <a:pt x="9" y="58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46" y="55"/>
                    </a:lnTo>
                    <a:lnTo>
                      <a:pt x="59" y="51"/>
                    </a:lnTo>
                    <a:lnTo>
                      <a:pt x="68" y="43"/>
                    </a:lnTo>
                    <a:lnTo>
                      <a:pt x="72" y="32"/>
                    </a:lnTo>
                    <a:lnTo>
                      <a:pt x="66" y="16"/>
                    </a:lnTo>
                    <a:lnTo>
                      <a:pt x="56" y="4"/>
                    </a:lnTo>
                    <a:lnTo>
                      <a:pt x="44" y="0"/>
                    </a:lnTo>
                    <a:lnTo>
                      <a:pt x="33" y="5"/>
                    </a:lnTo>
                    <a:lnTo>
                      <a:pt x="23" y="14"/>
                    </a:lnTo>
                    <a:lnTo>
                      <a:pt x="14" y="24"/>
                    </a:lnTo>
                    <a:lnTo>
                      <a:pt x="7" y="36"/>
                    </a:lnTo>
                    <a:lnTo>
                      <a:pt x="1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5" name="Freeform 40"/>
              <p:cNvSpPr/>
              <p:nvPr/>
            </p:nvSpPr>
            <p:spPr>
              <a:xfrm>
                <a:off x="2933" y="2482"/>
                <a:ext cx="72" cy="84"/>
              </a:xfrm>
              <a:custGeom>
                <a:avLst/>
                <a:gdLst>
                  <a:gd name="txL" fmla="*/ 0 w 144"/>
                  <a:gd name="txT" fmla="*/ 0 h 167"/>
                  <a:gd name="txR" fmla="*/ 144 w 144"/>
                  <a:gd name="txB" fmla="*/ 167 h 167"/>
                </a:gdLst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144" h="167">
                    <a:moveTo>
                      <a:pt x="144" y="0"/>
                    </a:moveTo>
                    <a:lnTo>
                      <a:pt x="143" y="28"/>
                    </a:lnTo>
                    <a:lnTo>
                      <a:pt x="138" y="57"/>
                    </a:lnTo>
                    <a:lnTo>
                      <a:pt x="129" y="84"/>
                    </a:lnTo>
                    <a:lnTo>
                      <a:pt x="116" y="111"/>
                    </a:lnTo>
                    <a:lnTo>
                      <a:pt x="100" y="135"/>
                    </a:lnTo>
                    <a:lnTo>
                      <a:pt x="82" y="152"/>
                    </a:lnTo>
                    <a:lnTo>
                      <a:pt x="60" y="164"/>
                    </a:lnTo>
                    <a:lnTo>
                      <a:pt x="36" y="167"/>
                    </a:lnTo>
                    <a:lnTo>
                      <a:pt x="16" y="163"/>
                    </a:lnTo>
                    <a:lnTo>
                      <a:pt x="5" y="152"/>
                    </a:lnTo>
                    <a:lnTo>
                      <a:pt x="0" y="140"/>
                    </a:lnTo>
                    <a:lnTo>
                      <a:pt x="2" y="123"/>
                    </a:lnTo>
                    <a:lnTo>
                      <a:pt x="12" y="109"/>
                    </a:lnTo>
                    <a:lnTo>
                      <a:pt x="24" y="96"/>
                    </a:lnTo>
                    <a:lnTo>
                      <a:pt x="42" y="85"/>
                    </a:lnTo>
                    <a:lnTo>
                      <a:pt x="62" y="82"/>
                    </a:lnTo>
                    <a:lnTo>
                      <a:pt x="80" y="79"/>
                    </a:lnTo>
                    <a:lnTo>
                      <a:pt x="95" y="69"/>
                    </a:lnTo>
                    <a:lnTo>
                      <a:pt x="108" y="57"/>
                    </a:lnTo>
                    <a:lnTo>
                      <a:pt x="121" y="41"/>
                    </a:lnTo>
                    <a:lnTo>
                      <a:pt x="130" y="26"/>
                    </a:lnTo>
                    <a:lnTo>
                      <a:pt x="138" y="13"/>
                    </a:lnTo>
                    <a:lnTo>
                      <a:pt x="143" y="4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6" name="Freeform 41"/>
              <p:cNvSpPr/>
              <p:nvPr/>
            </p:nvSpPr>
            <p:spPr>
              <a:xfrm>
                <a:off x="2898" y="2478"/>
                <a:ext cx="102" cy="40"/>
              </a:xfrm>
              <a:custGeom>
                <a:avLst/>
                <a:gdLst>
                  <a:gd name="txL" fmla="*/ 0 w 204"/>
                  <a:gd name="txT" fmla="*/ 0 h 82"/>
                  <a:gd name="txR" fmla="*/ 204 w 204"/>
                  <a:gd name="txB" fmla="*/ 82 h 82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04" h="82">
                    <a:moveTo>
                      <a:pt x="204" y="0"/>
                    </a:moveTo>
                    <a:lnTo>
                      <a:pt x="196" y="10"/>
                    </a:lnTo>
                    <a:lnTo>
                      <a:pt x="187" y="21"/>
                    </a:lnTo>
                    <a:lnTo>
                      <a:pt x="175" y="31"/>
                    </a:lnTo>
                    <a:lnTo>
                      <a:pt x="165" y="40"/>
                    </a:lnTo>
                    <a:lnTo>
                      <a:pt x="152" y="50"/>
                    </a:lnTo>
                    <a:lnTo>
                      <a:pt x="139" y="58"/>
                    </a:lnTo>
                    <a:lnTo>
                      <a:pt x="127" y="65"/>
                    </a:lnTo>
                    <a:lnTo>
                      <a:pt x="114" y="70"/>
                    </a:lnTo>
                    <a:lnTo>
                      <a:pt x="100" y="76"/>
                    </a:lnTo>
                    <a:lnTo>
                      <a:pt x="88" y="80"/>
                    </a:lnTo>
                    <a:lnTo>
                      <a:pt x="74" y="81"/>
                    </a:lnTo>
                    <a:lnTo>
                      <a:pt x="61" y="82"/>
                    </a:lnTo>
                    <a:lnTo>
                      <a:pt x="48" y="81"/>
                    </a:lnTo>
                    <a:lnTo>
                      <a:pt x="37" y="77"/>
                    </a:lnTo>
                    <a:lnTo>
                      <a:pt x="25" y="71"/>
                    </a:lnTo>
                    <a:lnTo>
                      <a:pt x="15" y="65"/>
                    </a:lnTo>
                    <a:lnTo>
                      <a:pt x="2" y="48"/>
                    </a:lnTo>
                    <a:lnTo>
                      <a:pt x="0" y="33"/>
                    </a:lnTo>
                    <a:lnTo>
                      <a:pt x="6" y="21"/>
                    </a:lnTo>
                    <a:lnTo>
                      <a:pt x="17" y="10"/>
                    </a:lnTo>
                    <a:lnTo>
                      <a:pt x="33" y="3"/>
                    </a:lnTo>
                    <a:lnTo>
                      <a:pt x="52" y="1"/>
                    </a:lnTo>
                    <a:lnTo>
                      <a:pt x="71" y="5"/>
                    </a:lnTo>
                    <a:lnTo>
                      <a:pt x="90" y="15"/>
                    </a:lnTo>
                    <a:lnTo>
                      <a:pt x="105" y="22"/>
                    </a:lnTo>
                    <a:lnTo>
                      <a:pt x="123" y="24"/>
                    </a:lnTo>
                    <a:lnTo>
                      <a:pt x="142" y="22"/>
                    </a:lnTo>
                    <a:lnTo>
                      <a:pt x="160" y="17"/>
                    </a:lnTo>
                    <a:lnTo>
                      <a:pt x="177" y="12"/>
                    </a:lnTo>
                    <a:lnTo>
                      <a:pt x="191" y="6"/>
                    </a:lnTo>
                    <a:lnTo>
                      <a:pt x="200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7" name="Freeform 42"/>
              <p:cNvSpPr/>
              <p:nvPr/>
            </p:nvSpPr>
            <p:spPr>
              <a:xfrm>
                <a:off x="2996" y="2482"/>
                <a:ext cx="42" cy="104"/>
              </a:xfrm>
              <a:custGeom>
                <a:avLst/>
                <a:gdLst>
                  <a:gd name="txL" fmla="*/ 0 w 84"/>
                  <a:gd name="txT" fmla="*/ 0 h 208"/>
                  <a:gd name="txR" fmla="*/ 84 w 84"/>
                  <a:gd name="txB" fmla="*/ 208 h 208"/>
                </a:gdLst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84" h="208">
                    <a:moveTo>
                      <a:pt x="24" y="0"/>
                    </a:moveTo>
                    <a:lnTo>
                      <a:pt x="42" y="21"/>
                    </a:lnTo>
                    <a:lnTo>
                      <a:pt x="59" y="45"/>
                    </a:lnTo>
                    <a:lnTo>
                      <a:pt x="71" y="73"/>
                    </a:lnTo>
                    <a:lnTo>
                      <a:pt x="79" y="100"/>
                    </a:lnTo>
                    <a:lnTo>
                      <a:pt x="84" y="128"/>
                    </a:lnTo>
                    <a:lnTo>
                      <a:pt x="82" y="155"/>
                    </a:lnTo>
                    <a:lnTo>
                      <a:pt x="74" y="178"/>
                    </a:lnTo>
                    <a:lnTo>
                      <a:pt x="57" y="197"/>
                    </a:lnTo>
                    <a:lnTo>
                      <a:pt x="40" y="208"/>
                    </a:lnTo>
                    <a:lnTo>
                      <a:pt x="25" y="208"/>
                    </a:lnTo>
                    <a:lnTo>
                      <a:pt x="12" y="201"/>
                    </a:lnTo>
                    <a:lnTo>
                      <a:pt x="4" y="187"/>
                    </a:lnTo>
                    <a:lnTo>
                      <a:pt x="0" y="170"/>
                    </a:lnTo>
                    <a:lnTo>
                      <a:pt x="1" y="151"/>
                    </a:lnTo>
                    <a:lnTo>
                      <a:pt x="7" y="133"/>
                    </a:lnTo>
                    <a:lnTo>
                      <a:pt x="19" y="115"/>
                    </a:lnTo>
                    <a:lnTo>
                      <a:pt x="34" y="84"/>
                    </a:lnTo>
                    <a:lnTo>
                      <a:pt x="34" y="46"/>
                    </a:lnTo>
                    <a:lnTo>
                      <a:pt x="27" y="1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8" name="Freeform 43"/>
              <p:cNvSpPr/>
              <p:nvPr/>
            </p:nvSpPr>
            <p:spPr>
              <a:xfrm>
                <a:off x="3013" y="2479"/>
                <a:ext cx="72" cy="84"/>
              </a:xfrm>
              <a:custGeom>
                <a:avLst/>
                <a:gdLst>
                  <a:gd name="txL" fmla="*/ 0 w 144"/>
                  <a:gd name="txT" fmla="*/ 0 h 170"/>
                  <a:gd name="txR" fmla="*/ 144 w 144"/>
                  <a:gd name="txB" fmla="*/ 170 h 170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44" h="170">
                    <a:moveTo>
                      <a:pt x="0" y="0"/>
                    </a:moveTo>
                    <a:lnTo>
                      <a:pt x="27" y="7"/>
                    </a:lnTo>
                    <a:lnTo>
                      <a:pt x="54" y="18"/>
                    </a:lnTo>
                    <a:lnTo>
                      <a:pt x="81" y="33"/>
                    </a:lnTo>
                    <a:lnTo>
                      <a:pt x="104" y="50"/>
                    </a:lnTo>
                    <a:lnTo>
                      <a:pt x="123" y="71"/>
                    </a:lnTo>
                    <a:lnTo>
                      <a:pt x="137" y="92"/>
                    </a:lnTo>
                    <a:lnTo>
                      <a:pt x="144" y="117"/>
                    </a:lnTo>
                    <a:lnTo>
                      <a:pt x="142" y="141"/>
                    </a:lnTo>
                    <a:lnTo>
                      <a:pt x="134" y="159"/>
                    </a:lnTo>
                    <a:lnTo>
                      <a:pt x="121" y="168"/>
                    </a:lnTo>
                    <a:lnTo>
                      <a:pt x="107" y="170"/>
                    </a:lnTo>
                    <a:lnTo>
                      <a:pt x="94" y="164"/>
                    </a:lnTo>
                    <a:lnTo>
                      <a:pt x="80" y="152"/>
                    </a:lnTo>
                    <a:lnTo>
                      <a:pt x="69" y="136"/>
                    </a:lnTo>
                    <a:lnTo>
                      <a:pt x="64" y="118"/>
                    </a:lnTo>
                    <a:lnTo>
                      <a:pt x="65" y="97"/>
                    </a:lnTo>
                    <a:lnTo>
                      <a:pt x="65" y="80"/>
                    </a:lnTo>
                    <a:lnTo>
                      <a:pt x="59" y="63"/>
                    </a:lnTo>
                    <a:lnTo>
                      <a:pt x="49" y="46"/>
                    </a:lnTo>
                    <a:lnTo>
                      <a:pt x="36" y="31"/>
                    </a:lnTo>
                    <a:lnTo>
                      <a:pt x="23" y="19"/>
                    </a:lnTo>
                    <a:lnTo>
                      <a:pt x="12" y="1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9" name="Freeform 44"/>
              <p:cNvSpPr/>
              <p:nvPr/>
            </p:nvSpPr>
            <p:spPr>
              <a:xfrm>
                <a:off x="3020" y="2460"/>
                <a:ext cx="99" cy="51"/>
              </a:xfrm>
              <a:custGeom>
                <a:avLst/>
                <a:gdLst>
                  <a:gd name="txL" fmla="*/ 0 w 199"/>
                  <a:gd name="txT" fmla="*/ 0 h 103"/>
                  <a:gd name="txR" fmla="*/ 199 w 199"/>
                  <a:gd name="txB" fmla="*/ 103 h 10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99" h="103">
                    <a:moveTo>
                      <a:pt x="0" y="18"/>
                    </a:moveTo>
                    <a:lnTo>
                      <a:pt x="13" y="13"/>
                    </a:lnTo>
                    <a:lnTo>
                      <a:pt x="27" y="8"/>
                    </a:lnTo>
                    <a:lnTo>
                      <a:pt x="40" y="5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99" y="0"/>
                    </a:lnTo>
                    <a:lnTo>
                      <a:pt x="114" y="1"/>
                    </a:lnTo>
                    <a:lnTo>
                      <a:pt x="128" y="4"/>
                    </a:lnTo>
                    <a:lnTo>
                      <a:pt x="141" y="8"/>
                    </a:lnTo>
                    <a:lnTo>
                      <a:pt x="153" y="13"/>
                    </a:lnTo>
                    <a:lnTo>
                      <a:pt x="165" y="19"/>
                    </a:lnTo>
                    <a:lnTo>
                      <a:pt x="175" y="27"/>
                    </a:lnTo>
                    <a:lnTo>
                      <a:pt x="183" y="35"/>
                    </a:lnTo>
                    <a:lnTo>
                      <a:pt x="190" y="45"/>
                    </a:lnTo>
                    <a:lnTo>
                      <a:pt x="196" y="57"/>
                    </a:lnTo>
                    <a:lnTo>
                      <a:pt x="199" y="76"/>
                    </a:lnTo>
                    <a:lnTo>
                      <a:pt x="194" y="91"/>
                    </a:lnTo>
                    <a:lnTo>
                      <a:pt x="182" y="99"/>
                    </a:lnTo>
                    <a:lnTo>
                      <a:pt x="167" y="103"/>
                    </a:lnTo>
                    <a:lnTo>
                      <a:pt x="150" y="101"/>
                    </a:lnTo>
                    <a:lnTo>
                      <a:pt x="132" y="92"/>
                    </a:lnTo>
                    <a:lnTo>
                      <a:pt x="118" y="80"/>
                    </a:lnTo>
                    <a:lnTo>
                      <a:pt x="106" y="63"/>
                    </a:lnTo>
                    <a:lnTo>
                      <a:pt x="97" y="49"/>
                    </a:lnTo>
                    <a:lnTo>
                      <a:pt x="82" y="37"/>
                    </a:lnTo>
                    <a:lnTo>
                      <a:pt x="65" y="29"/>
                    </a:lnTo>
                    <a:lnTo>
                      <a:pt x="46" y="25"/>
                    </a:lnTo>
                    <a:lnTo>
                      <a:pt x="29" y="21"/>
                    </a:lnTo>
                    <a:lnTo>
                      <a:pt x="14" y="19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0" name="Freeform 45"/>
              <p:cNvSpPr/>
              <p:nvPr/>
            </p:nvSpPr>
            <p:spPr>
              <a:xfrm>
                <a:off x="3093" y="3326"/>
                <a:ext cx="53" cy="98"/>
              </a:xfrm>
              <a:custGeom>
                <a:avLst/>
                <a:gdLst>
                  <a:gd name="txL" fmla="*/ 0 w 107"/>
                  <a:gd name="txT" fmla="*/ 0 h 195"/>
                  <a:gd name="txR" fmla="*/ 107 w 107"/>
                  <a:gd name="txB" fmla="*/ 195 h 195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07" h="195">
                    <a:moveTo>
                      <a:pt x="95" y="0"/>
                    </a:moveTo>
                    <a:lnTo>
                      <a:pt x="103" y="26"/>
                    </a:lnTo>
                    <a:lnTo>
                      <a:pt x="107" y="55"/>
                    </a:lnTo>
                    <a:lnTo>
                      <a:pt x="107" y="85"/>
                    </a:lnTo>
                    <a:lnTo>
                      <a:pt x="104" y="114"/>
                    </a:lnTo>
                    <a:lnTo>
                      <a:pt x="96" y="141"/>
                    </a:lnTo>
                    <a:lnTo>
                      <a:pt x="83" y="164"/>
                    </a:lnTo>
                    <a:lnTo>
                      <a:pt x="66" y="183"/>
                    </a:lnTo>
                    <a:lnTo>
                      <a:pt x="44" y="193"/>
                    </a:lnTo>
                    <a:lnTo>
                      <a:pt x="24" y="195"/>
                    </a:lnTo>
                    <a:lnTo>
                      <a:pt x="10" y="190"/>
                    </a:lnTo>
                    <a:lnTo>
                      <a:pt x="3" y="177"/>
                    </a:lnTo>
                    <a:lnTo>
                      <a:pt x="0" y="162"/>
                    </a:lnTo>
                    <a:lnTo>
                      <a:pt x="3" y="145"/>
                    </a:lnTo>
                    <a:lnTo>
                      <a:pt x="12" y="127"/>
                    </a:lnTo>
                    <a:lnTo>
                      <a:pt x="24" y="114"/>
                    </a:lnTo>
                    <a:lnTo>
                      <a:pt x="43" y="103"/>
                    </a:lnTo>
                    <a:lnTo>
                      <a:pt x="58" y="94"/>
                    </a:lnTo>
                    <a:lnTo>
                      <a:pt x="69" y="80"/>
                    </a:lnTo>
                    <a:lnTo>
                      <a:pt x="79" y="64"/>
                    </a:lnTo>
                    <a:lnTo>
                      <a:pt x="86" y="46"/>
                    </a:lnTo>
                    <a:lnTo>
                      <a:pt x="90" y="28"/>
                    </a:lnTo>
                    <a:lnTo>
                      <a:pt x="92" y="13"/>
                    </a:lnTo>
                    <a:lnTo>
                      <a:pt x="95" y="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1" name="Freeform 46"/>
              <p:cNvSpPr/>
              <p:nvPr/>
            </p:nvSpPr>
            <p:spPr>
              <a:xfrm>
                <a:off x="3043" y="3323"/>
                <a:ext cx="91" cy="63"/>
              </a:xfrm>
              <a:custGeom>
                <a:avLst/>
                <a:gdLst>
                  <a:gd name="txL" fmla="*/ 0 w 183"/>
                  <a:gd name="txT" fmla="*/ 0 h 126"/>
                  <a:gd name="txR" fmla="*/ 183 w 183"/>
                  <a:gd name="txB" fmla="*/ 126 h 126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83" h="126">
                    <a:moveTo>
                      <a:pt x="183" y="0"/>
                    </a:moveTo>
                    <a:lnTo>
                      <a:pt x="173" y="25"/>
                    </a:lnTo>
                    <a:lnTo>
                      <a:pt x="159" y="51"/>
                    </a:lnTo>
                    <a:lnTo>
                      <a:pt x="141" y="74"/>
                    </a:lnTo>
                    <a:lnTo>
                      <a:pt x="120" y="94"/>
                    </a:lnTo>
                    <a:lnTo>
                      <a:pt x="97" y="111"/>
                    </a:lnTo>
                    <a:lnTo>
                      <a:pt x="73" y="122"/>
                    </a:lnTo>
                    <a:lnTo>
                      <a:pt x="48" y="126"/>
                    </a:lnTo>
                    <a:lnTo>
                      <a:pt x="24" y="120"/>
                    </a:lnTo>
                    <a:lnTo>
                      <a:pt x="7" y="109"/>
                    </a:lnTo>
                    <a:lnTo>
                      <a:pt x="0" y="96"/>
                    </a:lnTo>
                    <a:lnTo>
                      <a:pt x="1" y="82"/>
                    </a:lnTo>
                    <a:lnTo>
                      <a:pt x="8" y="69"/>
                    </a:lnTo>
                    <a:lnTo>
                      <a:pt x="22" y="58"/>
                    </a:lnTo>
                    <a:lnTo>
                      <a:pt x="39" y="50"/>
                    </a:lnTo>
                    <a:lnTo>
                      <a:pt x="58" y="46"/>
                    </a:lnTo>
                    <a:lnTo>
                      <a:pt x="78" y="50"/>
                    </a:lnTo>
                    <a:lnTo>
                      <a:pt x="96" y="52"/>
                    </a:lnTo>
                    <a:lnTo>
                      <a:pt x="113" y="48"/>
                    </a:lnTo>
                    <a:lnTo>
                      <a:pt x="130" y="40"/>
                    </a:lnTo>
                    <a:lnTo>
                      <a:pt x="148" y="30"/>
                    </a:lnTo>
                    <a:lnTo>
                      <a:pt x="161" y="20"/>
                    </a:lnTo>
                    <a:lnTo>
                      <a:pt x="173" y="10"/>
                    </a:lnTo>
                    <a:lnTo>
                      <a:pt x="181" y="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2" name="Freeform 47"/>
              <p:cNvSpPr/>
              <p:nvPr/>
            </p:nvSpPr>
            <p:spPr>
              <a:xfrm>
                <a:off x="3143" y="3325"/>
                <a:ext cx="52" cy="98"/>
              </a:xfrm>
              <a:custGeom>
                <a:avLst/>
                <a:gdLst>
                  <a:gd name="txL" fmla="*/ 0 w 102"/>
                  <a:gd name="txT" fmla="*/ 0 h 197"/>
                  <a:gd name="txR" fmla="*/ 102 w 102"/>
                  <a:gd name="txB" fmla="*/ 197 h 19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02" h="197">
                    <a:moveTo>
                      <a:pt x="0" y="0"/>
                    </a:moveTo>
                    <a:lnTo>
                      <a:pt x="23" y="14"/>
                    </a:lnTo>
                    <a:lnTo>
                      <a:pt x="46" y="33"/>
                    </a:lnTo>
                    <a:lnTo>
                      <a:pt x="66" y="54"/>
                    </a:lnTo>
                    <a:lnTo>
                      <a:pt x="83" y="77"/>
                    </a:lnTo>
                    <a:lnTo>
                      <a:pt x="95" y="103"/>
                    </a:lnTo>
                    <a:lnTo>
                      <a:pt x="102" y="128"/>
                    </a:lnTo>
                    <a:lnTo>
                      <a:pt x="102" y="153"/>
                    </a:lnTo>
                    <a:lnTo>
                      <a:pt x="93" y="177"/>
                    </a:lnTo>
                    <a:lnTo>
                      <a:pt x="79" y="191"/>
                    </a:lnTo>
                    <a:lnTo>
                      <a:pt x="65" y="197"/>
                    </a:lnTo>
                    <a:lnTo>
                      <a:pt x="51" y="194"/>
                    </a:lnTo>
                    <a:lnTo>
                      <a:pt x="39" y="183"/>
                    </a:lnTo>
                    <a:lnTo>
                      <a:pt x="30" y="170"/>
                    </a:lnTo>
                    <a:lnTo>
                      <a:pt x="25" y="151"/>
                    </a:lnTo>
                    <a:lnTo>
                      <a:pt x="25" y="132"/>
                    </a:lnTo>
                    <a:lnTo>
                      <a:pt x="32" y="112"/>
                    </a:lnTo>
                    <a:lnTo>
                      <a:pt x="37" y="96"/>
                    </a:lnTo>
                    <a:lnTo>
                      <a:pt x="35" y="77"/>
                    </a:lnTo>
                    <a:lnTo>
                      <a:pt x="31" y="59"/>
                    </a:lnTo>
                    <a:lnTo>
                      <a:pt x="24" y="41"/>
                    </a:lnTo>
                    <a:lnTo>
                      <a:pt x="16" y="24"/>
                    </a:lnTo>
                    <a:lnTo>
                      <a:pt x="8" y="12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3" name="Freeform 48"/>
              <p:cNvSpPr/>
              <p:nvPr/>
            </p:nvSpPr>
            <p:spPr>
              <a:xfrm>
                <a:off x="3146" y="3319"/>
                <a:ext cx="90" cy="64"/>
              </a:xfrm>
              <a:custGeom>
                <a:avLst/>
                <a:gdLst>
                  <a:gd name="txL" fmla="*/ 0 w 180"/>
                  <a:gd name="txT" fmla="*/ 0 h 129"/>
                  <a:gd name="txR" fmla="*/ 180 w 180"/>
                  <a:gd name="txB" fmla="*/ 129 h 129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80" h="129">
                    <a:moveTo>
                      <a:pt x="0" y="2"/>
                    </a:moveTo>
                    <a:lnTo>
                      <a:pt x="28" y="0"/>
                    </a:lnTo>
                    <a:lnTo>
                      <a:pt x="57" y="1"/>
                    </a:lnTo>
                    <a:lnTo>
                      <a:pt x="87" y="7"/>
                    </a:lnTo>
                    <a:lnTo>
                      <a:pt x="114" y="16"/>
                    </a:lnTo>
                    <a:lnTo>
                      <a:pt x="140" y="30"/>
                    </a:lnTo>
                    <a:lnTo>
                      <a:pt x="159" y="46"/>
                    </a:lnTo>
                    <a:lnTo>
                      <a:pt x="173" y="67"/>
                    </a:lnTo>
                    <a:lnTo>
                      <a:pt x="180" y="91"/>
                    </a:lnTo>
                    <a:lnTo>
                      <a:pt x="178" y="110"/>
                    </a:lnTo>
                    <a:lnTo>
                      <a:pt x="170" y="123"/>
                    </a:lnTo>
                    <a:lnTo>
                      <a:pt x="156" y="129"/>
                    </a:lnTo>
                    <a:lnTo>
                      <a:pt x="141" y="128"/>
                    </a:lnTo>
                    <a:lnTo>
                      <a:pt x="125" y="121"/>
                    </a:lnTo>
                    <a:lnTo>
                      <a:pt x="110" y="109"/>
                    </a:lnTo>
                    <a:lnTo>
                      <a:pt x="98" y="93"/>
                    </a:lnTo>
                    <a:lnTo>
                      <a:pt x="93" y="73"/>
                    </a:lnTo>
                    <a:lnTo>
                      <a:pt x="87" y="57"/>
                    </a:lnTo>
                    <a:lnTo>
                      <a:pt x="75" y="44"/>
                    </a:lnTo>
                    <a:lnTo>
                      <a:pt x="60" y="31"/>
                    </a:lnTo>
                    <a:lnTo>
                      <a:pt x="44" y="20"/>
                    </a:lnTo>
                    <a:lnTo>
                      <a:pt x="28" y="12"/>
                    </a:lnTo>
                    <a:lnTo>
                      <a:pt x="14" y="7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4" name="Freeform 49"/>
              <p:cNvSpPr/>
              <p:nvPr/>
            </p:nvSpPr>
            <p:spPr>
              <a:xfrm>
                <a:off x="3150" y="3281"/>
                <a:ext cx="103" cy="42"/>
              </a:xfrm>
              <a:custGeom>
                <a:avLst/>
                <a:gdLst>
                  <a:gd name="txL" fmla="*/ 0 w 206"/>
                  <a:gd name="txT" fmla="*/ 0 h 85"/>
                  <a:gd name="txR" fmla="*/ 206 w 206"/>
                  <a:gd name="txB" fmla="*/ 85 h 85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6" h="85">
                    <a:moveTo>
                      <a:pt x="0" y="54"/>
                    </a:moveTo>
                    <a:lnTo>
                      <a:pt x="11" y="45"/>
                    </a:lnTo>
                    <a:lnTo>
                      <a:pt x="22" y="37"/>
                    </a:lnTo>
                    <a:lnTo>
                      <a:pt x="34" y="30"/>
                    </a:lnTo>
                    <a:lnTo>
                      <a:pt x="46" y="23"/>
                    </a:lnTo>
                    <a:lnTo>
                      <a:pt x="60" y="16"/>
                    </a:lnTo>
                    <a:lnTo>
                      <a:pt x="74" y="11"/>
                    </a:lnTo>
                    <a:lnTo>
                      <a:pt x="88" y="7"/>
                    </a:lnTo>
                    <a:lnTo>
                      <a:pt x="103" y="3"/>
                    </a:lnTo>
                    <a:lnTo>
                      <a:pt x="117" y="1"/>
                    </a:lnTo>
                    <a:lnTo>
                      <a:pt x="130" y="0"/>
                    </a:lnTo>
                    <a:lnTo>
                      <a:pt x="143" y="1"/>
                    </a:lnTo>
                    <a:lnTo>
                      <a:pt x="156" y="3"/>
                    </a:lnTo>
                    <a:lnTo>
                      <a:pt x="168" y="7"/>
                    </a:lnTo>
                    <a:lnTo>
                      <a:pt x="179" y="12"/>
                    </a:lnTo>
                    <a:lnTo>
                      <a:pt x="189" y="19"/>
                    </a:lnTo>
                    <a:lnTo>
                      <a:pt x="197" y="29"/>
                    </a:lnTo>
                    <a:lnTo>
                      <a:pt x="206" y="47"/>
                    </a:lnTo>
                    <a:lnTo>
                      <a:pt x="206" y="62"/>
                    </a:lnTo>
                    <a:lnTo>
                      <a:pt x="198" y="73"/>
                    </a:lnTo>
                    <a:lnTo>
                      <a:pt x="185" y="82"/>
                    </a:lnTo>
                    <a:lnTo>
                      <a:pt x="167" y="85"/>
                    </a:lnTo>
                    <a:lnTo>
                      <a:pt x="149" y="84"/>
                    </a:lnTo>
                    <a:lnTo>
                      <a:pt x="132" y="76"/>
                    </a:lnTo>
                    <a:lnTo>
                      <a:pt x="116" y="63"/>
                    </a:lnTo>
                    <a:lnTo>
                      <a:pt x="102" y="53"/>
                    </a:lnTo>
                    <a:lnTo>
                      <a:pt x="84" y="47"/>
                    </a:lnTo>
                    <a:lnTo>
                      <a:pt x="66" y="45"/>
                    </a:lnTo>
                    <a:lnTo>
                      <a:pt x="46" y="46"/>
                    </a:lnTo>
                    <a:lnTo>
                      <a:pt x="29" y="48"/>
                    </a:lnTo>
                    <a:lnTo>
                      <a:pt x="14" y="50"/>
                    </a:lnTo>
                    <a:lnTo>
                      <a:pt x="4" y="5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5" name="Freeform 50"/>
              <p:cNvSpPr/>
              <p:nvPr/>
            </p:nvSpPr>
            <p:spPr>
              <a:xfrm>
                <a:off x="2822" y="3075"/>
                <a:ext cx="74" cy="47"/>
              </a:xfrm>
              <a:custGeom>
                <a:avLst/>
                <a:gdLst>
                  <a:gd name="txL" fmla="*/ 0 w 147"/>
                  <a:gd name="txT" fmla="*/ 0 h 95"/>
                  <a:gd name="txR" fmla="*/ 147 w 147"/>
                  <a:gd name="txB" fmla="*/ 95 h 95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47" h="95">
                    <a:moveTo>
                      <a:pt x="0" y="5"/>
                    </a:moveTo>
                    <a:lnTo>
                      <a:pt x="22" y="2"/>
                    </a:lnTo>
                    <a:lnTo>
                      <a:pt x="45" y="0"/>
                    </a:lnTo>
                    <a:lnTo>
                      <a:pt x="68" y="3"/>
                    </a:lnTo>
                    <a:lnTo>
                      <a:pt x="91" y="8"/>
                    </a:lnTo>
                    <a:lnTo>
                      <a:pt x="111" y="17"/>
                    </a:lnTo>
                    <a:lnTo>
                      <a:pt x="128" y="29"/>
                    </a:lnTo>
                    <a:lnTo>
                      <a:pt x="141" y="44"/>
                    </a:lnTo>
                    <a:lnTo>
                      <a:pt x="147" y="63"/>
                    </a:lnTo>
                    <a:lnTo>
                      <a:pt x="146" y="79"/>
                    </a:lnTo>
                    <a:lnTo>
                      <a:pt x="141" y="89"/>
                    </a:lnTo>
                    <a:lnTo>
                      <a:pt x="130" y="94"/>
                    </a:lnTo>
                    <a:lnTo>
                      <a:pt x="119" y="95"/>
                    </a:lnTo>
                    <a:lnTo>
                      <a:pt x="105" y="90"/>
                    </a:lnTo>
                    <a:lnTo>
                      <a:pt x="93" y="82"/>
                    </a:lnTo>
                    <a:lnTo>
                      <a:pt x="83" y="70"/>
                    </a:lnTo>
                    <a:lnTo>
                      <a:pt x="77" y="55"/>
                    </a:lnTo>
                    <a:lnTo>
                      <a:pt x="71" y="43"/>
                    </a:lnTo>
                    <a:lnTo>
                      <a:pt x="62" y="33"/>
                    </a:lnTo>
                    <a:lnTo>
                      <a:pt x="50" y="23"/>
                    </a:lnTo>
                    <a:lnTo>
                      <a:pt x="36" y="17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3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6" name="Freeform 51"/>
              <p:cNvSpPr/>
              <p:nvPr/>
            </p:nvSpPr>
            <p:spPr>
              <a:xfrm>
                <a:off x="2819" y="3081"/>
                <a:ext cx="43" cy="77"/>
              </a:xfrm>
              <a:custGeom>
                <a:avLst/>
                <a:gdLst>
                  <a:gd name="txL" fmla="*/ 0 w 87"/>
                  <a:gd name="txT" fmla="*/ 0 h 154"/>
                  <a:gd name="txR" fmla="*/ 87 w 87"/>
                  <a:gd name="txB" fmla="*/ 154 h 154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87" h="154">
                    <a:moveTo>
                      <a:pt x="0" y="0"/>
                    </a:moveTo>
                    <a:lnTo>
                      <a:pt x="20" y="10"/>
                    </a:lnTo>
                    <a:lnTo>
                      <a:pt x="38" y="24"/>
                    </a:lnTo>
                    <a:lnTo>
                      <a:pt x="56" y="40"/>
                    </a:lnTo>
                    <a:lnTo>
                      <a:pt x="69" y="59"/>
                    </a:lnTo>
                    <a:lnTo>
                      <a:pt x="81" y="78"/>
                    </a:lnTo>
                    <a:lnTo>
                      <a:pt x="87" y="98"/>
                    </a:lnTo>
                    <a:lnTo>
                      <a:pt x="87" y="119"/>
                    </a:lnTo>
                    <a:lnTo>
                      <a:pt x="81" y="137"/>
                    </a:lnTo>
                    <a:lnTo>
                      <a:pt x="71" y="150"/>
                    </a:lnTo>
                    <a:lnTo>
                      <a:pt x="59" y="154"/>
                    </a:lnTo>
                    <a:lnTo>
                      <a:pt x="49" y="152"/>
                    </a:lnTo>
                    <a:lnTo>
                      <a:pt x="38" y="144"/>
                    </a:lnTo>
                    <a:lnTo>
                      <a:pt x="30" y="133"/>
                    </a:lnTo>
                    <a:lnTo>
                      <a:pt x="26" y="119"/>
                    </a:lnTo>
                    <a:lnTo>
                      <a:pt x="26" y="103"/>
                    </a:lnTo>
                    <a:lnTo>
                      <a:pt x="30" y="88"/>
                    </a:lnTo>
                    <a:lnTo>
                      <a:pt x="34" y="74"/>
                    </a:lnTo>
                    <a:lnTo>
                      <a:pt x="31" y="60"/>
                    </a:lnTo>
                    <a:lnTo>
                      <a:pt x="27" y="45"/>
                    </a:lnTo>
                    <a:lnTo>
                      <a:pt x="21" y="31"/>
                    </a:lnTo>
                    <a:lnTo>
                      <a:pt x="14" y="19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7" name="Freeform 52"/>
              <p:cNvSpPr/>
              <p:nvPr/>
            </p:nvSpPr>
            <p:spPr>
              <a:xfrm>
                <a:off x="2821" y="3040"/>
                <a:ext cx="81" cy="34"/>
              </a:xfrm>
              <a:custGeom>
                <a:avLst/>
                <a:gdLst>
                  <a:gd name="txL" fmla="*/ 0 w 161"/>
                  <a:gd name="txT" fmla="*/ 0 h 69"/>
                  <a:gd name="txR" fmla="*/ 161 w 161"/>
                  <a:gd name="txB" fmla="*/ 69 h 69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61" h="69">
                    <a:moveTo>
                      <a:pt x="0" y="69"/>
                    </a:moveTo>
                    <a:lnTo>
                      <a:pt x="14" y="52"/>
                    </a:lnTo>
                    <a:lnTo>
                      <a:pt x="30" y="36"/>
                    </a:lnTo>
                    <a:lnTo>
                      <a:pt x="49" y="22"/>
                    </a:lnTo>
                    <a:lnTo>
                      <a:pt x="69" y="11"/>
                    </a:lnTo>
                    <a:lnTo>
                      <a:pt x="90" y="4"/>
                    </a:lnTo>
                    <a:lnTo>
                      <a:pt x="110" y="0"/>
                    </a:lnTo>
                    <a:lnTo>
                      <a:pt x="130" y="4"/>
                    </a:lnTo>
                    <a:lnTo>
                      <a:pt x="147" y="13"/>
                    </a:lnTo>
                    <a:lnTo>
                      <a:pt x="158" y="25"/>
                    </a:lnTo>
                    <a:lnTo>
                      <a:pt x="161" y="37"/>
                    </a:lnTo>
                    <a:lnTo>
                      <a:pt x="156" y="47"/>
                    </a:lnTo>
                    <a:lnTo>
                      <a:pt x="148" y="55"/>
                    </a:lnTo>
                    <a:lnTo>
                      <a:pt x="136" y="61"/>
                    </a:lnTo>
                    <a:lnTo>
                      <a:pt x="121" y="64"/>
                    </a:lnTo>
                    <a:lnTo>
                      <a:pt x="105" y="61"/>
                    </a:lnTo>
                    <a:lnTo>
                      <a:pt x="90" y="54"/>
                    </a:lnTo>
                    <a:lnTo>
                      <a:pt x="77" y="49"/>
                    </a:lnTo>
                    <a:lnTo>
                      <a:pt x="63" y="47"/>
                    </a:lnTo>
                    <a:lnTo>
                      <a:pt x="48" y="50"/>
                    </a:lnTo>
                    <a:lnTo>
                      <a:pt x="34" y="54"/>
                    </a:lnTo>
                    <a:lnTo>
                      <a:pt x="21" y="59"/>
                    </a:lnTo>
                    <a:lnTo>
                      <a:pt x="10" y="64"/>
                    </a:lnTo>
                    <a:lnTo>
                      <a:pt x="2" y="68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8" name="Freeform 53"/>
              <p:cNvSpPr/>
              <p:nvPr/>
            </p:nvSpPr>
            <p:spPr>
              <a:xfrm>
                <a:off x="2818" y="3005"/>
                <a:ext cx="57" cy="66"/>
              </a:xfrm>
              <a:custGeom>
                <a:avLst/>
                <a:gdLst>
                  <a:gd name="txL" fmla="*/ 0 w 114"/>
                  <a:gd name="txT" fmla="*/ 0 h 133"/>
                  <a:gd name="txR" fmla="*/ 114 w 114"/>
                  <a:gd name="txB" fmla="*/ 133 h 133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14" h="133">
                    <a:moveTo>
                      <a:pt x="0" y="133"/>
                    </a:moveTo>
                    <a:lnTo>
                      <a:pt x="1" y="111"/>
                    </a:lnTo>
                    <a:lnTo>
                      <a:pt x="5" y="88"/>
                    </a:lnTo>
                    <a:lnTo>
                      <a:pt x="11" y="65"/>
                    </a:lnTo>
                    <a:lnTo>
                      <a:pt x="22" y="44"/>
                    </a:lnTo>
                    <a:lnTo>
                      <a:pt x="35" y="25"/>
                    </a:lnTo>
                    <a:lnTo>
                      <a:pt x="49" y="12"/>
                    </a:lnTo>
                    <a:lnTo>
                      <a:pt x="67" y="2"/>
                    </a:lnTo>
                    <a:lnTo>
                      <a:pt x="86" y="0"/>
                    </a:lnTo>
                    <a:lnTo>
                      <a:pt x="102" y="4"/>
                    </a:lnTo>
                    <a:lnTo>
                      <a:pt x="112" y="12"/>
                    </a:lnTo>
                    <a:lnTo>
                      <a:pt x="114" y="22"/>
                    </a:lnTo>
                    <a:lnTo>
                      <a:pt x="112" y="35"/>
                    </a:lnTo>
                    <a:lnTo>
                      <a:pt x="105" y="46"/>
                    </a:lnTo>
                    <a:lnTo>
                      <a:pt x="94" y="56"/>
                    </a:lnTo>
                    <a:lnTo>
                      <a:pt x="81" y="65"/>
                    </a:lnTo>
                    <a:lnTo>
                      <a:pt x="64" y="67"/>
                    </a:lnTo>
                    <a:lnTo>
                      <a:pt x="52" y="69"/>
                    </a:lnTo>
                    <a:lnTo>
                      <a:pt x="39" y="77"/>
                    </a:lnTo>
                    <a:lnTo>
                      <a:pt x="29" y="88"/>
                    </a:lnTo>
                    <a:lnTo>
                      <a:pt x="18" y="99"/>
                    </a:lnTo>
                    <a:lnTo>
                      <a:pt x="11" y="112"/>
                    </a:lnTo>
                    <a:lnTo>
                      <a:pt x="5" y="122"/>
                    </a:lnTo>
                    <a:lnTo>
                      <a:pt x="1" y="13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9" name="Freeform 54"/>
              <p:cNvSpPr/>
              <p:nvPr/>
            </p:nvSpPr>
            <p:spPr>
              <a:xfrm>
                <a:off x="2794" y="2985"/>
                <a:ext cx="35" cy="82"/>
              </a:xfrm>
              <a:custGeom>
                <a:avLst/>
                <a:gdLst>
                  <a:gd name="txL" fmla="*/ 0 w 70"/>
                  <a:gd name="txT" fmla="*/ 0 h 163"/>
                  <a:gd name="txR" fmla="*/ 70 w 70"/>
                  <a:gd name="txB" fmla="*/ 163 h 16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0" h="163">
                    <a:moveTo>
                      <a:pt x="30" y="163"/>
                    </a:moveTo>
                    <a:lnTo>
                      <a:pt x="18" y="145"/>
                    </a:lnTo>
                    <a:lnTo>
                      <a:pt x="9" y="124"/>
                    </a:lnTo>
                    <a:lnTo>
                      <a:pt x="3" y="101"/>
                    </a:lnTo>
                    <a:lnTo>
                      <a:pt x="0" y="78"/>
                    </a:lnTo>
                    <a:lnTo>
                      <a:pt x="0" y="56"/>
                    </a:lnTo>
                    <a:lnTo>
                      <a:pt x="4" y="36"/>
                    </a:lnTo>
                    <a:lnTo>
                      <a:pt x="13" y="18"/>
                    </a:lnTo>
                    <a:lnTo>
                      <a:pt x="28" y="6"/>
                    </a:lnTo>
                    <a:lnTo>
                      <a:pt x="43" y="0"/>
                    </a:lnTo>
                    <a:lnTo>
                      <a:pt x="56" y="2"/>
                    </a:lnTo>
                    <a:lnTo>
                      <a:pt x="64" y="9"/>
                    </a:lnTo>
                    <a:lnTo>
                      <a:pt x="70" y="21"/>
                    </a:lnTo>
                    <a:lnTo>
                      <a:pt x="70" y="34"/>
                    </a:lnTo>
                    <a:lnTo>
                      <a:pt x="68" y="48"/>
                    </a:lnTo>
                    <a:lnTo>
                      <a:pt x="59" y="62"/>
                    </a:lnTo>
                    <a:lnTo>
                      <a:pt x="48" y="74"/>
                    </a:lnTo>
                    <a:lnTo>
                      <a:pt x="33" y="97"/>
                    </a:lnTo>
                    <a:lnTo>
                      <a:pt x="27" y="127"/>
                    </a:lnTo>
                    <a:lnTo>
                      <a:pt x="28" y="152"/>
                    </a:lnTo>
                    <a:lnTo>
                      <a:pt x="30" y="16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0" name="Freeform 55"/>
              <p:cNvSpPr/>
              <p:nvPr/>
            </p:nvSpPr>
            <p:spPr>
              <a:xfrm>
                <a:off x="2838" y="2266"/>
                <a:ext cx="180" cy="174"/>
              </a:xfrm>
              <a:custGeom>
                <a:avLst/>
                <a:gdLst>
                  <a:gd name="txL" fmla="*/ 0 w 361"/>
                  <a:gd name="txT" fmla="*/ 0 h 348"/>
                  <a:gd name="txR" fmla="*/ 361 w 361"/>
                  <a:gd name="txB" fmla="*/ 348 h 34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61" h="348">
                    <a:moveTo>
                      <a:pt x="8" y="6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44" y="8"/>
                    </a:lnTo>
                    <a:lnTo>
                      <a:pt x="69" y="16"/>
                    </a:lnTo>
                    <a:lnTo>
                      <a:pt x="98" y="27"/>
                    </a:lnTo>
                    <a:lnTo>
                      <a:pt x="129" y="39"/>
                    </a:lnTo>
                    <a:lnTo>
                      <a:pt x="162" y="55"/>
                    </a:lnTo>
                    <a:lnTo>
                      <a:pt x="196" y="74"/>
                    </a:lnTo>
                    <a:lnTo>
                      <a:pt x="229" y="96"/>
                    </a:lnTo>
                    <a:lnTo>
                      <a:pt x="262" y="120"/>
                    </a:lnTo>
                    <a:lnTo>
                      <a:pt x="291" y="146"/>
                    </a:lnTo>
                    <a:lnTo>
                      <a:pt x="317" y="178"/>
                    </a:lnTo>
                    <a:lnTo>
                      <a:pt x="340" y="210"/>
                    </a:lnTo>
                    <a:lnTo>
                      <a:pt x="356" y="247"/>
                    </a:lnTo>
                    <a:lnTo>
                      <a:pt x="361" y="267"/>
                    </a:lnTo>
                    <a:lnTo>
                      <a:pt x="358" y="287"/>
                    </a:lnTo>
                    <a:lnTo>
                      <a:pt x="354" y="304"/>
                    </a:lnTo>
                    <a:lnTo>
                      <a:pt x="346" y="319"/>
                    </a:lnTo>
                    <a:lnTo>
                      <a:pt x="336" y="331"/>
                    </a:lnTo>
                    <a:lnTo>
                      <a:pt x="328" y="340"/>
                    </a:lnTo>
                    <a:lnTo>
                      <a:pt x="323" y="346"/>
                    </a:lnTo>
                    <a:lnTo>
                      <a:pt x="320" y="348"/>
                    </a:lnTo>
                    <a:lnTo>
                      <a:pt x="321" y="346"/>
                    </a:lnTo>
                    <a:lnTo>
                      <a:pt x="326" y="341"/>
                    </a:lnTo>
                    <a:lnTo>
                      <a:pt x="331" y="332"/>
                    </a:lnTo>
                    <a:lnTo>
                      <a:pt x="336" y="320"/>
                    </a:lnTo>
                    <a:lnTo>
                      <a:pt x="340" y="305"/>
                    </a:lnTo>
                    <a:lnTo>
                      <a:pt x="342" y="287"/>
                    </a:lnTo>
                    <a:lnTo>
                      <a:pt x="341" y="267"/>
                    </a:lnTo>
                    <a:lnTo>
                      <a:pt x="336" y="244"/>
                    </a:lnTo>
                    <a:lnTo>
                      <a:pt x="326" y="220"/>
                    </a:lnTo>
                    <a:lnTo>
                      <a:pt x="309" y="194"/>
                    </a:lnTo>
                    <a:lnTo>
                      <a:pt x="283" y="165"/>
                    </a:lnTo>
                    <a:lnTo>
                      <a:pt x="250" y="136"/>
                    </a:lnTo>
                    <a:lnTo>
                      <a:pt x="207" y="105"/>
                    </a:lnTo>
                    <a:lnTo>
                      <a:pt x="153" y="73"/>
                    </a:lnTo>
                    <a:lnTo>
                      <a:pt x="8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1" name="Freeform 56"/>
              <p:cNvSpPr/>
              <p:nvPr/>
            </p:nvSpPr>
            <p:spPr>
              <a:xfrm>
                <a:off x="2794" y="3106"/>
                <a:ext cx="63" cy="171"/>
              </a:xfrm>
              <a:custGeom>
                <a:avLst/>
                <a:gdLst>
                  <a:gd name="txL" fmla="*/ 0 w 126"/>
                  <a:gd name="txT" fmla="*/ 0 h 343"/>
                  <a:gd name="txR" fmla="*/ 126 w 126"/>
                  <a:gd name="txB" fmla="*/ 343 h 34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26" h="343">
                    <a:moveTo>
                      <a:pt x="25" y="0"/>
                    </a:moveTo>
                    <a:lnTo>
                      <a:pt x="10" y="30"/>
                    </a:lnTo>
                    <a:lnTo>
                      <a:pt x="2" y="71"/>
                    </a:lnTo>
                    <a:lnTo>
                      <a:pt x="0" y="121"/>
                    </a:lnTo>
                    <a:lnTo>
                      <a:pt x="5" y="175"/>
                    </a:lnTo>
                    <a:lnTo>
                      <a:pt x="19" y="228"/>
                    </a:lnTo>
                    <a:lnTo>
                      <a:pt x="43" y="276"/>
                    </a:lnTo>
                    <a:lnTo>
                      <a:pt x="79" y="316"/>
                    </a:lnTo>
                    <a:lnTo>
                      <a:pt x="126" y="343"/>
                    </a:lnTo>
                    <a:lnTo>
                      <a:pt x="123" y="341"/>
                    </a:lnTo>
                    <a:lnTo>
                      <a:pt x="115" y="332"/>
                    </a:lnTo>
                    <a:lnTo>
                      <a:pt x="102" y="321"/>
                    </a:lnTo>
                    <a:lnTo>
                      <a:pt x="87" y="306"/>
                    </a:lnTo>
                    <a:lnTo>
                      <a:pt x="71" y="288"/>
                    </a:lnTo>
                    <a:lnTo>
                      <a:pt x="55" y="267"/>
                    </a:lnTo>
                    <a:lnTo>
                      <a:pt x="41" y="245"/>
                    </a:lnTo>
                    <a:lnTo>
                      <a:pt x="30" y="221"/>
                    </a:lnTo>
                    <a:lnTo>
                      <a:pt x="19" y="183"/>
                    </a:lnTo>
                    <a:lnTo>
                      <a:pt x="13" y="145"/>
                    </a:lnTo>
                    <a:lnTo>
                      <a:pt x="12" y="108"/>
                    </a:lnTo>
                    <a:lnTo>
                      <a:pt x="13" y="73"/>
                    </a:lnTo>
                    <a:lnTo>
                      <a:pt x="17" y="43"/>
                    </a:lnTo>
                    <a:lnTo>
                      <a:pt x="20" y="20"/>
                    </a:lnTo>
                    <a:lnTo>
                      <a:pt x="24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2" name="Freeform 57"/>
              <p:cNvSpPr/>
              <p:nvPr/>
            </p:nvSpPr>
            <p:spPr>
              <a:xfrm>
                <a:off x="3146" y="3147"/>
                <a:ext cx="165" cy="80"/>
              </a:xfrm>
              <a:custGeom>
                <a:avLst/>
                <a:gdLst>
                  <a:gd name="txL" fmla="*/ 0 w 332"/>
                  <a:gd name="txT" fmla="*/ 0 h 160"/>
                  <a:gd name="txR" fmla="*/ 332 w 332"/>
                  <a:gd name="txB" fmla="*/ 160 h 1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32" h="160">
                    <a:moveTo>
                      <a:pt x="332" y="160"/>
                    </a:moveTo>
                    <a:lnTo>
                      <a:pt x="326" y="146"/>
                    </a:lnTo>
                    <a:lnTo>
                      <a:pt x="318" y="130"/>
                    </a:lnTo>
                    <a:lnTo>
                      <a:pt x="305" y="114"/>
                    </a:lnTo>
                    <a:lnTo>
                      <a:pt x="290" y="96"/>
                    </a:lnTo>
                    <a:lnTo>
                      <a:pt x="273" y="79"/>
                    </a:lnTo>
                    <a:lnTo>
                      <a:pt x="254" y="63"/>
                    </a:lnTo>
                    <a:lnTo>
                      <a:pt x="232" y="48"/>
                    </a:lnTo>
                    <a:lnTo>
                      <a:pt x="208" y="34"/>
                    </a:lnTo>
                    <a:lnTo>
                      <a:pt x="183" y="21"/>
                    </a:lnTo>
                    <a:lnTo>
                      <a:pt x="158" y="11"/>
                    </a:lnTo>
                    <a:lnTo>
                      <a:pt x="132" y="4"/>
                    </a:lnTo>
                    <a:lnTo>
                      <a:pt x="104" y="0"/>
                    </a:lnTo>
                    <a:lnTo>
                      <a:pt x="77" y="0"/>
                    </a:lnTo>
                    <a:lnTo>
                      <a:pt x="51" y="2"/>
                    </a:lnTo>
                    <a:lnTo>
                      <a:pt x="26" y="10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15" y="19"/>
                    </a:lnTo>
                    <a:lnTo>
                      <a:pt x="33" y="17"/>
                    </a:lnTo>
                    <a:lnTo>
                      <a:pt x="54" y="15"/>
                    </a:lnTo>
                    <a:lnTo>
                      <a:pt x="79" y="13"/>
                    </a:lnTo>
                    <a:lnTo>
                      <a:pt x="105" y="15"/>
                    </a:lnTo>
                    <a:lnTo>
                      <a:pt x="132" y="18"/>
                    </a:lnTo>
                    <a:lnTo>
                      <a:pt x="157" y="24"/>
                    </a:lnTo>
                    <a:lnTo>
                      <a:pt x="194" y="39"/>
                    </a:lnTo>
                    <a:lnTo>
                      <a:pt x="226" y="59"/>
                    </a:lnTo>
                    <a:lnTo>
                      <a:pt x="256" y="81"/>
                    </a:lnTo>
                    <a:lnTo>
                      <a:pt x="282" y="104"/>
                    </a:lnTo>
                    <a:lnTo>
                      <a:pt x="303" y="125"/>
                    </a:lnTo>
                    <a:lnTo>
                      <a:pt x="318" y="144"/>
                    </a:lnTo>
                    <a:lnTo>
                      <a:pt x="329" y="155"/>
                    </a:lnTo>
                    <a:lnTo>
                      <a:pt x="332" y="16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3" name="Freeform 58"/>
              <p:cNvSpPr/>
              <p:nvPr/>
            </p:nvSpPr>
            <p:spPr>
              <a:xfrm>
                <a:off x="2926" y="2651"/>
                <a:ext cx="186" cy="670"/>
              </a:xfrm>
              <a:custGeom>
                <a:avLst/>
                <a:gdLst>
                  <a:gd name="txL" fmla="*/ 0 w 373"/>
                  <a:gd name="txT" fmla="*/ 0 h 1340"/>
                  <a:gd name="txR" fmla="*/ 373 w 373"/>
                  <a:gd name="txB" fmla="*/ 1340 h 134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73" h="1340">
                    <a:moveTo>
                      <a:pt x="373" y="1336"/>
                    </a:moveTo>
                    <a:lnTo>
                      <a:pt x="330" y="1333"/>
                    </a:lnTo>
                    <a:lnTo>
                      <a:pt x="286" y="1329"/>
                    </a:lnTo>
                    <a:lnTo>
                      <a:pt x="242" y="1323"/>
                    </a:lnTo>
                    <a:lnTo>
                      <a:pt x="201" y="1315"/>
                    </a:lnTo>
                    <a:lnTo>
                      <a:pt x="162" y="1304"/>
                    </a:lnTo>
                    <a:lnTo>
                      <a:pt x="127" y="1287"/>
                    </a:lnTo>
                    <a:lnTo>
                      <a:pt x="96" y="1268"/>
                    </a:lnTo>
                    <a:lnTo>
                      <a:pt x="72" y="1242"/>
                    </a:lnTo>
                    <a:lnTo>
                      <a:pt x="53" y="1211"/>
                    </a:lnTo>
                    <a:lnTo>
                      <a:pt x="43" y="1175"/>
                    </a:lnTo>
                    <a:lnTo>
                      <a:pt x="42" y="1130"/>
                    </a:lnTo>
                    <a:lnTo>
                      <a:pt x="50" y="1077"/>
                    </a:lnTo>
                    <a:lnTo>
                      <a:pt x="68" y="1017"/>
                    </a:lnTo>
                    <a:lnTo>
                      <a:pt x="99" y="946"/>
                    </a:lnTo>
                    <a:lnTo>
                      <a:pt x="142" y="867"/>
                    </a:lnTo>
                    <a:lnTo>
                      <a:pt x="200" y="777"/>
                    </a:lnTo>
                    <a:lnTo>
                      <a:pt x="248" y="700"/>
                    </a:lnTo>
                    <a:lnTo>
                      <a:pt x="287" y="626"/>
                    </a:lnTo>
                    <a:lnTo>
                      <a:pt x="318" y="556"/>
                    </a:lnTo>
                    <a:lnTo>
                      <a:pt x="341" y="489"/>
                    </a:lnTo>
                    <a:lnTo>
                      <a:pt x="357" y="426"/>
                    </a:lnTo>
                    <a:lnTo>
                      <a:pt x="365" y="366"/>
                    </a:lnTo>
                    <a:lnTo>
                      <a:pt x="368" y="310"/>
                    </a:lnTo>
                    <a:lnTo>
                      <a:pt x="364" y="258"/>
                    </a:lnTo>
                    <a:lnTo>
                      <a:pt x="355" y="210"/>
                    </a:lnTo>
                    <a:lnTo>
                      <a:pt x="341" y="167"/>
                    </a:lnTo>
                    <a:lnTo>
                      <a:pt x="323" y="129"/>
                    </a:lnTo>
                    <a:lnTo>
                      <a:pt x="301" y="94"/>
                    </a:lnTo>
                    <a:lnTo>
                      <a:pt x="276" y="65"/>
                    </a:lnTo>
                    <a:lnTo>
                      <a:pt x="248" y="41"/>
                    </a:lnTo>
                    <a:lnTo>
                      <a:pt x="218" y="22"/>
                    </a:lnTo>
                    <a:lnTo>
                      <a:pt x="186" y="8"/>
                    </a:lnTo>
                    <a:lnTo>
                      <a:pt x="162" y="2"/>
                    </a:lnTo>
                    <a:lnTo>
                      <a:pt x="140" y="0"/>
                    </a:lnTo>
                    <a:lnTo>
                      <a:pt x="119" y="2"/>
                    </a:lnTo>
                    <a:lnTo>
                      <a:pt x="101" y="7"/>
                    </a:lnTo>
                    <a:lnTo>
                      <a:pt x="84" y="15"/>
                    </a:lnTo>
                    <a:lnTo>
                      <a:pt x="69" y="25"/>
                    </a:lnTo>
                    <a:lnTo>
                      <a:pt x="56" y="35"/>
                    </a:lnTo>
                    <a:lnTo>
                      <a:pt x="43" y="48"/>
                    </a:lnTo>
                    <a:lnTo>
                      <a:pt x="33" y="62"/>
                    </a:lnTo>
                    <a:lnTo>
                      <a:pt x="25" y="75"/>
                    </a:lnTo>
                    <a:lnTo>
                      <a:pt x="16" y="87"/>
                    </a:lnTo>
                    <a:lnTo>
                      <a:pt x="11" y="99"/>
                    </a:lnTo>
                    <a:lnTo>
                      <a:pt x="6" y="108"/>
                    </a:lnTo>
                    <a:lnTo>
                      <a:pt x="3" y="116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2"/>
                    </a:lnTo>
                    <a:lnTo>
                      <a:pt x="4" y="117"/>
                    </a:lnTo>
                    <a:lnTo>
                      <a:pt x="8" y="111"/>
                    </a:lnTo>
                    <a:lnTo>
                      <a:pt x="15" y="103"/>
                    </a:lnTo>
                    <a:lnTo>
                      <a:pt x="23" y="94"/>
                    </a:lnTo>
                    <a:lnTo>
                      <a:pt x="33" y="85"/>
                    </a:lnTo>
                    <a:lnTo>
                      <a:pt x="44" y="75"/>
                    </a:lnTo>
                    <a:lnTo>
                      <a:pt x="56" y="64"/>
                    </a:lnTo>
                    <a:lnTo>
                      <a:pt x="69" y="54"/>
                    </a:lnTo>
                    <a:lnTo>
                      <a:pt x="84" y="45"/>
                    </a:lnTo>
                    <a:lnTo>
                      <a:pt x="99" y="37"/>
                    </a:lnTo>
                    <a:lnTo>
                      <a:pt x="115" y="31"/>
                    </a:lnTo>
                    <a:lnTo>
                      <a:pt x="133" y="27"/>
                    </a:lnTo>
                    <a:lnTo>
                      <a:pt x="151" y="26"/>
                    </a:lnTo>
                    <a:lnTo>
                      <a:pt x="170" y="27"/>
                    </a:lnTo>
                    <a:lnTo>
                      <a:pt x="189" y="33"/>
                    </a:lnTo>
                    <a:lnTo>
                      <a:pt x="210" y="42"/>
                    </a:lnTo>
                    <a:lnTo>
                      <a:pt x="232" y="55"/>
                    </a:lnTo>
                    <a:lnTo>
                      <a:pt x="253" y="72"/>
                    </a:lnTo>
                    <a:lnTo>
                      <a:pt x="273" y="92"/>
                    </a:lnTo>
                    <a:lnTo>
                      <a:pt x="293" y="114"/>
                    </a:lnTo>
                    <a:lnTo>
                      <a:pt x="311" y="140"/>
                    </a:lnTo>
                    <a:lnTo>
                      <a:pt x="327" y="169"/>
                    </a:lnTo>
                    <a:lnTo>
                      <a:pt x="340" y="200"/>
                    </a:lnTo>
                    <a:lnTo>
                      <a:pt x="350" y="236"/>
                    </a:lnTo>
                    <a:lnTo>
                      <a:pt x="357" y="273"/>
                    </a:lnTo>
                    <a:lnTo>
                      <a:pt x="361" y="313"/>
                    </a:lnTo>
                    <a:lnTo>
                      <a:pt x="360" y="357"/>
                    </a:lnTo>
                    <a:lnTo>
                      <a:pt x="353" y="402"/>
                    </a:lnTo>
                    <a:lnTo>
                      <a:pt x="340" y="450"/>
                    </a:lnTo>
                    <a:lnTo>
                      <a:pt x="322" y="501"/>
                    </a:lnTo>
                    <a:lnTo>
                      <a:pt x="297" y="554"/>
                    </a:lnTo>
                    <a:lnTo>
                      <a:pt x="268" y="610"/>
                    </a:lnTo>
                    <a:lnTo>
                      <a:pt x="236" y="663"/>
                    </a:lnTo>
                    <a:lnTo>
                      <a:pt x="205" y="715"/>
                    </a:lnTo>
                    <a:lnTo>
                      <a:pt x="175" y="764"/>
                    </a:lnTo>
                    <a:lnTo>
                      <a:pt x="145" y="813"/>
                    </a:lnTo>
                    <a:lnTo>
                      <a:pt x="118" y="858"/>
                    </a:lnTo>
                    <a:lnTo>
                      <a:pt x="92" y="902"/>
                    </a:lnTo>
                    <a:lnTo>
                      <a:pt x="68" y="944"/>
                    </a:lnTo>
                    <a:lnTo>
                      <a:pt x="49" y="984"/>
                    </a:lnTo>
                    <a:lnTo>
                      <a:pt x="31" y="1022"/>
                    </a:lnTo>
                    <a:lnTo>
                      <a:pt x="19" y="1060"/>
                    </a:lnTo>
                    <a:lnTo>
                      <a:pt x="11" y="1095"/>
                    </a:lnTo>
                    <a:lnTo>
                      <a:pt x="7" y="1130"/>
                    </a:lnTo>
                    <a:lnTo>
                      <a:pt x="11" y="1162"/>
                    </a:lnTo>
                    <a:lnTo>
                      <a:pt x="19" y="1193"/>
                    </a:lnTo>
                    <a:lnTo>
                      <a:pt x="35" y="1223"/>
                    </a:lnTo>
                    <a:lnTo>
                      <a:pt x="56" y="1249"/>
                    </a:lnTo>
                    <a:lnTo>
                      <a:pt x="79" y="1271"/>
                    </a:lnTo>
                    <a:lnTo>
                      <a:pt x="104" y="1290"/>
                    </a:lnTo>
                    <a:lnTo>
                      <a:pt x="130" y="1305"/>
                    </a:lnTo>
                    <a:lnTo>
                      <a:pt x="158" y="1317"/>
                    </a:lnTo>
                    <a:lnTo>
                      <a:pt x="187" y="1325"/>
                    </a:lnTo>
                    <a:lnTo>
                      <a:pt x="215" y="1332"/>
                    </a:lnTo>
                    <a:lnTo>
                      <a:pt x="242" y="1337"/>
                    </a:lnTo>
                    <a:lnTo>
                      <a:pt x="269" y="1339"/>
                    </a:lnTo>
                    <a:lnTo>
                      <a:pt x="293" y="1340"/>
                    </a:lnTo>
                    <a:lnTo>
                      <a:pt x="316" y="1340"/>
                    </a:lnTo>
                    <a:lnTo>
                      <a:pt x="334" y="1339"/>
                    </a:lnTo>
                    <a:lnTo>
                      <a:pt x="350" y="1338"/>
                    </a:lnTo>
                    <a:lnTo>
                      <a:pt x="363" y="1337"/>
                    </a:lnTo>
                    <a:lnTo>
                      <a:pt x="371" y="1336"/>
                    </a:lnTo>
                    <a:lnTo>
                      <a:pt x="373" y="133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4" name="Freeform 59"/>
              <p:cNvSpPr/>
              <p:nvPr/>
            </p:nvSpPr>
            <p:spPr>
              <a:xfrm>
                <a:off x="3348" y="3352"/>
                <a:ext cx="55" cy="62"/>
              </a:xfrm>
              <a:custGeom>
                <a:avLst/>
                <a:gdLst>
                  <a:gd name="txL" fmla="*/ 0 w 110"/>
                  <a:gd name="txT" fmla="*/ 0 h 123"/>
                  <a:gd name="txR" fmla="*/ 110 w 110"/>
                  <a:gd name="txB" fmla="*/ 123 h 12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10" h="123">
                    <a:moveTo>
                      <a:pt x="99" y="62"/>
                    </a:moveTo>
                    <a:lnTo>
                      <a:pt x="105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8" y="31"/>
                    </a:lnTo>
                    <a:lnTo>
                      <a:pt x="102" y="25"/>
                    </a:lnTo>
                    <a:lnTo>
                      <a:pt x="94" y="21"/>
                    </a:lnTo>
                    <a:lnTo>
                      <a:pt x="86" y="20"/>
                    </a:lnTo>
                    <a:lnTo>
                      <a:pt x="77" y="23"/>
                    </a:lnTo>
                    <a:lnTo>
                      <a:pt x="74" y="13"/>
                    </a:lnTo>
                    <a:lnTo>
                      <a:pt x="70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8" y="2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3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4"/>
                    </a:lnTo>
                    <a:lnTo>
                      <a:pt x="3" y="31"/>
                    </a:lnTo>
                    <a:lnTo>
                      <a:pt x="1" y="39"/>
                    </a:lnTo>
                    <a:lnTo>
                      <a:pt x="1" y="47"/>
                    </a:lnTo>
                    <a:lnTo>
                      <a:pt x="4" y="55"/>
                    </a:lnTo>
                    <a:lnTo>
                      <a:pt x="11" y="61"/>
                    </a:lnTo>
                    <a:lnTo>
                      <a:pt x="4" y="6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2"/>
                    </a:lnTo>
                    <a:lnTo>
                      <a:pt x="8" y="97"/>
                    </a:lnTo>
                    <a:lnTo>
                      <a:pt x="16" y="101"/>
                    </a:lnTo>
                    <a:lnTo>
                      <a:pt x="24" y="102"/>
                    </a:lnTo>
                    <a:lnTo>
                      <a:pt x="33" y="100"/>
                    </a:lnTo>
                    <a:lnTo>
                      <a:pt x="35" y="109"/>
                    </a:lnTo>
                    <a:lnTo>
                      <a:pt x="40" y="116"/>
                    </a:lnTo>
                    <a:lnTo>
                      <a:pt x="46" y="121"/>
                    </a:lnTo>
                    <a:lnTo>
                      <a:pt x="54" y="123"/>
                    </a:lnTo>
                    <a:lnTo>
                      <a:pt x="62" y="121"/>
                    </a:lnTo>
                    <a:lnTo>
                      <a:pt x="69" y="116"/>
                    </a:lnTo>
                    <a:lnTo>
                      <a:pt x="73" y="109"/>
                    </a:lnTo>
                    <a:lnTo>
                      <a:pt x="76" y="101"/>
                    </a:lnTo>
                    <a:lnTo>
                      <a:pt x="85" y="103"/>
                    </a:lnTo>
                    <a:lnTo>
                      <a:pt x="93" y="102"/>
                    </a:lnTo>
                    <a:lnTo>
                      <a:pt x="101" y="99"/>
                    </a:lnTo>
                    <a:lnTo>
                      <a:pt x="107" y="93"/>
                    </a:lnTo>
                    <a:lnTo>
                      <a:pt x="109" y="85"/>
                    </a:lnTo>
                    <a:lnTo>
                      <a:pt x="109" y="77"/>
                    </a:lnTo>
                    <a:lnTo>
                      <a:pt x="105" y="69"/>
                    </a:lnTo>
                    <a:lnTo>
                      <a:pt x="99" y="6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5" name="Freeform 60"/>
              <p:cNvSpPr/>
              <p:nvPr/>
            </p:nvSpPr>
            <p:spPr>
              <a:xfrm>
                <a:off x="3367" y="3375"/>
                <a:ext cx="16" cy="16"/>
              </a:xfrm>
              <a:custGeom>
                <a:avLst/>
                <a:gdLst>
                  <a:gd name="txL" fmla="*/ 0 w 31"/>
                  <a:gd name="txT" fmla="*/ 0 h 33"/>
                  <a:gd name="txR" fmla="*/ 31 w 31"/>
                  <a:gd name="txB" fmla="*/ 33 h 3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1" h="33">
                    <a:moveTo>
                      <a:pt x="15" y="33"/>
                    </a:moveTo>
                    <a:lnTo>
                      <a:pt x="9" y="32"/>
                    </a:lnTo>
                    <a:lnTo>
                      <a:pt x="4" y="28"/>
                    </a:lnTo>
                    <a:lnTo>
                      <a:pt x="1" y="24"/>
                    </a:lnTo>
                    <a:lnTo>
                      <a:pt x="0" y="17"/>
                    </a:lnTo>
                    <a:lnTo>
                      <a:pt x="1" y="10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10"/>
                    </a:lnTo>
                    <a:lnTo>
                      <a:pt x="31" y="17"/>
                    </a:lnTo>
                    <a:lnTo>
                      <a:pt x="30" y="24"/>
                    </a:lnTo>
                    <a:lnTo>
                      <a:pt x="26" y="28"/>
                    </a:lnTo>
                    <a:lnTo>
                      <a:pt x="22" y="32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6" name="Freeform 61"/>
              <p:cNvSpPr/>
              <p:nvPr/>
            </p:nvSpPr>
            <p:spPr>
              <a:xfrm>
                <a:off x="2828" y="3366"/>
                <a:ext cx="56" cy="61"/>
              </a:xfrm>
              <a:custGeom>
                <a:avLst/>
                <a:gdLst>
                  <a:gd name="txL" fmla="*/ 0 w 111"/>
                  <a:gd name="txT" fmla="*/ 0 h 122"/>
                  <a:gd name="txR" fmla="*/ 111 w 111"/>
                  <a:gd name="txB" fmla="*/ 122 h 12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11" h="122">
                    <a:moveTo>
                      <a:pt x="101" y="61"/>
                    </a:moveTo>
                    <a:lnTo>
                      <a:pt x="108" y="55"/>
                    </a:lnTo>
                    <a:lnTo>
                      <a:pt x="111" y="47"/>
                    </a:lnTo>
                    <a:lnTo>
                      <a:pt x="111" y="39"/>
                    </a:lnTo>
                    <a:lnTo>
                      <a:pt x="109" y="31"/>
                    </a:lnTo>
                    <a:lnTo>
                      <a:pt x="103" y="24"/>
                    </a:lnTo>
                    <a:lnTo>
                      <a:pt x="96" y="21"/>
                    </a:lnTo>
                    <a:lnTo>
                      <a:pt x="88" y="20"/>
                    </a:lnTo>
                    <a:lnTo>
                      <a:pt x="79" y="22"/>
                    </a:lnTo>
                    <a:lnTo>
                      <a:pt x="77" y="13"/>
                    </a:lnTo>
                    <a:lnTo>
                      <a:pt x="71" y="6"/>
                    </a:lnTo>
                    <a:lnTo>
                      <a:pt x="64" y="1"/>
                    </a:lnTo>
                    <a:lnTo>
                      <a:pt x="56" y="0"/>
                    </a:lnTo>
                    <a:lnTo>
                      <a:pt x="48" y="1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2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1" y="46"/>
                    </a:lnTo>
                    <a:lnTo>
                      <a:pt x="4" y="54"/>
                    </a:lnTo>
                    <a:lnTo>
                      <a:pt x="11" y="60"/>
                    </a:lnTo>
                    <a:lnTo>
                      <a:pt x="4" y="66"/>
                    </a:lnTo>
                    <a:lnTo>
                      <a:pt x="1" y="74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8" y="98"/>
                    </a:lnTo>
                    <a:lnTo>
                      <a:pt x="16" y="102"/>
                    </a:lnTo>
                    <a:lnTo>
                      <a:pt x="24" y="102"/>
                    </a:lnTo>
                    <a:lnTo>
                      <a:pt x="33" y="99"/>
                    </a:lnTo>
                    <a:lnTo>
                      <a:pt x="35" y="108"/>
                    </a:lnTo>
                    <a:lnTo>
                      <a:pt x="40" y="115"/>
                    </a:lnTo>
                    <a:lnTo>
                      <a:pt x="47" y="120"/>
                    </a:lnTo>
                    <a:lnTo>
                      <a:pt x="55" y="122"/>
                    </a:lnTo>
                    <a:lnTo>
                      <a:pt x="63" y="120"/>
                    </a:lnTo>
                    <a:lnTo>
                      <a:pt x="70" y="115"/>
                    </a:lnTo>
                    <a:lnTo>
                      <a:pt x="76" y="108"/>
                    </a:lnTo>
                    <a:lnTo>
                      <a:pt x="78" y="100"/>
                    </a:lnTo>
                    <a:lnTo>
                      <a:pt x="87" y="103"/>
                    </a:lnTo>
                    <a:lnTo>
                      <a:pt x="95" y="102"/>
                    </a:lnTo>
                    <a:lnTo>
                      <a:pt x="103" y="98"/>
                    </a:lnTo>
                    <a:lnTo>
                      <a:pt x="109" y="92"/>
                    </a:lnTo>
                    <a:lnTo>
                      <a:pt x="111" y="84"/>
                    </a:lnTo>
                    <a:lnTo>
                      <a:pt x="110" y="76"/>
                    </a:lnTo>
                    <a:lnTo>
                      <a:pt x="107" y="68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7" name="Freeform 62"/>
              <p:cNvSpPr/>
              <p:nvPr/>
            </p:nvSpPr>
            <p:spPr>
              <a:xfrm>
                <a:off x="2847" y="3388"/>
                <a:ext cx="16" cy="16"/>
              </a:xfrm>
              <a:custGeom>
                <a:avLst/>
                <a:gdLst>
                  <a:gd name="txL" fmla="*/ 0 w 32"/>
                  <a:gd name="txT" fmla="*/ 0 h 32"/>
                  <a:gd name="txR" fmla="*/ 32 w 32"/>
                  <a:gd name="txB" fmla="*/ 32 h 3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2" h="32">
                    <a:moveTo>
                      <a:pt x="16" y="32"/>
                    </a:moveTo>
                    <a:lnTo>
                      <a:pt x="9" y="31"/>
                    </a:lnTo>
                    <a:lnTo>
                      <a:pt x="4" y="28"/>
                    </a:lnTo>
                    <a:lnTo>
                      <a:pt x="1" y="23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5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1" y="23"/>
                    </a:lnTo>
                    <a:lnTo>
                      <a:pt x="27" y="28"/>
                    </a:lnTo>
                    <a:lnTo>
                      <a:pt x="23" y="31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8" name="Freeform 63"/>
              <p:cNvSpPr/>
              <p:nvPr/>
            </p:nvSpPr>
            <p:spPr>
              <a:xfrm>
                <a:off x="2862" y="2353"/>
                <a:ext cx="68" cy="74"/>
              </a:xfrm>
              <a:custGeom>
                <a:avLst/>
                <a:gdLst>
                  <a:gd name="txL" fmla="*/ 0 w 136"/>
                  <a:gd name="txT" fmla="*/ 0 h 149"/>
                  <a:gd name="txR" fmla="*/ 136 w 136"/>
                  <a:gd name="txB" fmla="*/ 149 h 14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36" h="149">
                    <a:moveTo>
                      <a:pt x="123" y="75"/>
                    </a:moveTo>
                    <a:lnTo>
                      <a:pt x="131" y="67"/>
                    </a:lnTo>
                    <a:lnTo>
                      <a:pt x="135" y="58"/>
                    </a:lnTo>
                    <a:lnTo>
                      <a:pt x="136" y="47"/>
                    </a:lnTo>
                    <a:lnTo>
                      <a:pt x="133" y="38"/>
                    </a:lnTo>
                    <a:lnTo>
                      <a:pt x="129" y="34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7" y="26"/>
                    </a:lnTo>
                    <a:lnTo>
                      <a:pt x="112" y="26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6" y="28"/>
                    </a:lnTo>
                    <a:lnTo>
                      <a:pt x="94" y="18"/>
                    </a:lnTo>
                    <a:lnTo>
                      <a:pt x="88" y="8"/>
                    </a:lnTo>
                    <a:lnTo>
                      <a:pt x="79" y="3"/>
                    </a:lnTo>
                    <a:lnTo>
                      <a:pt x="68" y="0"/>
                    </a:lnTo>
                    <a:lnTo>
                      <a:pt x="58" y="3"/>
                    </a:lnTo>
                    <a:lnTo>
                      <a:pt x="50" y="8"/>
                    </a:lnTo>
                    <a:lnTo>
                      <a:pt x="44" y="16"/>
                    </a:lnTo>
                    <a:lnTo>
                      <a:pt x="42" y="27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5" y="24"/>
                    </a:lnTo>
                    <a:lnTo>
                      <a:pt x="20" y="24"/>
                    </a:lnTo>
                    <a:lnTo>
                      <a:pt x="15" y="27"/>
                    </a:lnTo>
                    <a:lnTo>
                      <a:pt x="11" y="29"/>
                    </a:lnTo>
                    <a:lnTo>
                      <a:pt x="7" y="32"/>
                    </a:lnTo>
                    <a:lnTo>
                      <a:pt x="4" y="37"/>
                    </a:lnTo>
                    <a:lnTo>
                      <a:pt x="0" y="46"/>
                    </a:lnTo>
                    <a:lnTo>
                      <a:pt x="2" y="57"/>
                    </a:lnTo>
                    <a:lnTo>
                      <a:pt x="6" y="66"/>
                    </a:lnTo>
                    <a:lnTo>
                      <a:pt x="13" y="74"/>
                    </a:lnTo>
                    <a:lnTo>
                      <a:pt x="5" y="81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4" y="111"/>
                    </a:lnTo>
                    <a:lnTo>
                      <a:pt x="7" y="115"/>
                    </a:lnTo>
                    <a:lnTo>
                      <a:pt x="11" y="119"/>
                    </a:lnTo>
                    <a:lnTo>
                      <a:pt x="14" y="121"/>
                    </a:lnTo>
                    <a:lnTo>
                      <a:pt x="19" y="122"/>
                    </a:lnTo>
                    <a:lnTo>
                      <a:pt x="25" y="123"/>
                    </a:lnTo>
                    <a:lnTo>
                      <a:pt x="29" y="123"/>
                    </a:lnTo>
                    <a:lnTo>
                      <a:pt x="34" y="122"/>
                    </a:lnTo>
                    <a:lnTo>
                      <a:pt x="40" y="121"/>
                    </a:lnTo>
                    <a:lnTo>
                      <a:pt x="42" y="132"/>
                    </a:lnTo>
                    <a:lnTo>
                      <a:pt x="49" y="141"/>
                    </a:lnTo>
                    <a:lnTo>
                      <a:pt x="57" y="147"/>
                    </a:lnTo>
                    <a:lnTo>
                      <a:pt x="67" y="149"/>
                    </a:lnTo>
                    <a:lnTo>
                      <a:pt x="78" y="147"/>
                    </a:lnTo>
                    <a:lnTo>
                      <a:pt x="86" y="141"/>
                    </a:lnTo>
                    <a:lnTo>
                      <a:pt x="91" y="133"/>
                    </a:lnTo>
                    <a:lnTo>
                      <a:pt x="94" y="122"/>
                    </a:lnTo>
                    <a:lnTo>
                      <a:pt x="100" y="123"/>
                    </a:lnTo>
                    <a:lnTo>
                      <a:pt x="105" y="125"/>
                    </a:lnTo>
                    <a:lnTo>
                      <a:pt x="111" y="125"/>
                    </a:lnTo>
                    <a:lnTo>
                      <a:pt x="116" y="123"/>
                    </a:lnTo>
                    <a:lnTo>
                      <a:pt x="120" y="122"/>
                    </a:lnTo>
                    <a:lnTo>
                      <a:pt x="125" y="120"/>
                    </a:lnTo>
                    <a:lnTo>
                      <a:pt x="128" y="117"/>
                    </a:lnTo>
                    <a:lnTo>
                      <a:pt x="132" y="112"/>
                    </a:lnTo>
                    <a:lnTo>
                      <a:pt x="135" y="103"/>
                    </a:lnTo>
                    <a:lnTo>
                      <a:pt x="134" y="92"/>
                    </a:lnTo>
                    <a:lnTo>
                      <a:pt x="129" y="83"/>
                    </a:lnTo>
                    <a:lnTo>
                      <a:pt x="123" y="7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9" name="Freeform 64"/>
              <p:cNvSpPr/>
              <p:nvPr/>
            </p:nvSpPr>
            <p:spPr>
              <a:xfrm>
                <a:off x="2885" y="2380"/>
                <a:ext cx="20" cy="20"/>
              </a:xfrm>
              <a:custGeom>
                <a:avLst/>
                <a:gdLst>
                  <a:gd name="txL" fmla="*/ 0 w 39"/>
                  <a:gd name="txT" fmla="*/ 0 h 40"/>
                  <a:gd name="txR" fmla="*/ 39 w 39"/>
                  <a:gd name="txB" fmla="*/ 40 h 4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40">
                    <a:moveTo>
                      <a:pt x="19" y="40"/>
                    </a:moveTo>
                    <a:lnTo>
                      <a:pt x="11" y="38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8" y="12"/>
                    </a:lnTo>
                    <a:lnTo>
                      <a:pt x="39" y="20"/>
                    </a:lnTo>
                    <a:lnTo>
                      <a:pt x="38" y="27"/>
                    </a:lnTo>
                    <a:lnTo>
                      <a:pt x="33" y="34"/>
                    </a:lnTo>
                    <a:lnTo>
                      <a:pt x="26" y="38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0" name="Freeform 65"/>
              <p:cNvSpPr/>
              <p:nvPr/>
            </p:nvSpPr>
            <p:spPr>
              <a:xfrm>
                <a:off x="3744" y="3196"/>
                <a:ext cx="64" cy="90"/>
              </a:xfrm>
              <a:custGeom>
                <a:avLst/>
                <a:gdLst>
                  <a:gd name="txL" fmla="*/ 0 w 129"/>
                  <a:gd name="txT" fmla="*/ 0 h 181"/>
                  <a:gd name="txR" fmla="*/ 129 w 129"/>
                  <a:gd name="txB" fmla="*/ 181 h 181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29" h="181">
                    <a:moveTo>
                      <a:pt x="0" y="181"/>
                    </a:moveTo>
                    <a:lnTo>
                      <a:pt x="25" y="172"/>
                    </a:lnTo>
                    <a:lnTo>
                      <a:pt x="52" y="158"/>
                    </a:lnTo>
                    <a:lnTo>
                      <a:pt x="76" y="141"/>
                    </a:lnTo>
                    <a:lnTo>
                      <a:pt x="97" y="120"/>
                    </a:lnTo>
                    <a:lnTo>
                      <a:pt x="114" y="98"/>
                    </a:lnTo>
                    <a:lnTo>
                      <a:pt x="124" y="74"/>
                    </a:lnTo>
                    <a:lnTo>
                      <a:pt x="129" y="50"/>
                    </a:lnTo>
                    <a:lnTo>
                      <a:pt x="124" y="26"/>
                    </a:lnTo>
                    <a:lnTo>
                      <a:pt x="114" y="8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72" y="8"/>
                    </a:lnTo>
                    <a:lnTo>
                      <a:pt x="61" y="21"/>
                    </a:lnTo>
                    <a:lnTo>
                      <a:pt x="53" y="38"/>
                    </a:lnTo>
                    <a:lnTo>
                      <a:pt x="49" y="58"/>
                    </a:lnTo>
                    <a:lnTo>
                      <a:pt x="52" y="79"/>
                    </a:lnTo>
                    <a:lnTo>
                      <a:pt x="54" y="95"/>
                    </a:lnTo>
                    <a:lnTo>
                      <a:pt x="49" y="113"/>
                    </a:lnTo>
                    <a:lnTo>
                      <a:pt x="41" y="129"/>
                    </a:lnTo>
                    <a:lnTo>
                      <a:pt x="31" y="145"/>
                    </a:lnTo>
                    <a:lnTo>
                      <a:pt x="19" y="160"/>
                    </a:lnTo>
                    <a:lnTo>
                      <a:pt x="10" y="171"/>
                    </a:lnTo>
                    <a:lnTo>
                      <a:pt x="2" y="179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1" name="Freeform 66"/>
              <p:cNvSpPr/>
              <p:nvPr/>
            </p:nvSpPr>
            <p:spPr>
              <a:xfrm>
                <a:off x="3713" y="3180"/>
                <a:ext cx="45" cy="103"/>
              </a:xfrm>
              <a:custGeom>
                <a:avLst/>
                <a:gdLst>
                  <a:gd name="txL" fmla="*/ 0 w 90"/>
                  <a:gd name="txT" fmla="*/ 0 h 206"/>
                  <a:gd name="txR" fmla="*/ 90 w 90"/>
                  <a:gd name="txB" fmla="*/ 206 h 206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90" h="206">
                    <a:moveTo>
                      <a:pt x="50" y="206"/>
                    </a:moveTo>
                    <a:lnTo>
                      <a:pt x="65" y="183"/>
                    </a:lnTo>
                    <a:lnTo>
                      <a:pt x="77" y="157"/>
                    </a:lnTo>
                    <a:lnTo>
                      <a:pt x="85" y="128"/>
                    </a:lnTo>
                    <a:lnTo>
                      <a:pt x="90" y="99"/>
                    </a:lnTo>
                    <a:lnTo>
                      <a:pt x="88" y="70"/>
                    </a:lnTo>
                    <a:lnTo>
                      <a:pt x="83" y="45"/>
                    </a:lnTo>
                    <a:lnTo>
                      <a:pt x="70" y="23"/>
                    </a:lnTo>
                    <a:lnTo>
                      <a:pt x="52" y="7"/>
                    </a:lnTo>
                    <a:lnTo>
                      <a:pt x="33" y="0"/>
                    </a:lnTo>
                    <a:lnTo>
                      <a:pt x="18" y="2"/>
                    </a:lnTo>
                    <a:lnTo>
                      <a:pt x="7" y="12"/>
                    </a:lnTo>
                    <a:lnTo>
                      <a:pt x="1" y="26"/>
                    </a:lnTo>
                    <a:lnTo>
                      <a:pt x="0" y="43"/>
                    </a:lnTo>
                    <a:lnTo>
                      <a:pt x="3" y="61"/>
                    </a:lnTo>
                    <a:lnTo>
                      <a:pt x="12" y="80"/>
                    </a:lnTo>
                    <a:lnTo>
                      <a:pt x="27" y="93"/>
                    </a:lnTo>
                    <a:lnTo>
                      <a:pt x="39" y="106"/>
                    </a:lnTo>
                    <a:lnTo>
                      <a:pt x="47" y="122"/>
                    </a:lnTo>
                    <a:lnTo>
                      <a:pt x="52" y="141"/>
                    </a:lnTo>
                    <a:lnTo>
                      <a:pt x="53" y="159"/>
                    </a:lnTo>
                    <a:lnTo>
                      <a:pt x="53" y="178"/>
                    </a:lnTo>
                    <a:lnTo>
                      <a:pt x="53" y="193"/>
                    </a:lnTo>
                    <a:lnTo>
                      <a:pt x="50" y="203"/>
                    </a:lnTo>
                    <a:lnTo>
                      <a:pt x="50" y="20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2" name="Freeform 67"/>
              <p:cNvSpPr/>
              <p:nvPr/>
            </p:nvSpPr>
            <p:spPr>
              <a:xfrm>
                <a:off x="3745" y="3250"/>
                <a:ext cx="100" cy="50"/>
              </a:xfrm>
              <a:custGeom>
                <a:avLst/>
                <a:gdLst>
                  <a:gd name="txL" fmla="*/ 0 w 201"/>
                  <a:gd name="txT" fmla="*/ 0 h 99"/>
                  <a:gd name="txR" fmla="*/ 201 w 201"/>
                  <a:gd name="txB" fmla="*/ 99 h 99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01" h="99">
                    <a:moveTo>
                      <a:pt x="0" y="78"/>
                    </a:moveTo>
                    <a:lnTo>
                      <a:pt x="13" y="84"/>
                    </a:lnTo>
                    <a:lnTo>
                      <a:pt x="26" y="88"/>
                    </a:lnTo>
                    <a:lnTo>
                      <a:pt x="39" y="92"/>
                    </a:lnTo>
                    <a:lnTo>
                      <a:pt x="53" y="95"/>
                    </a:lnTo>
                    <a:lnTo>
                      <a:pt x="68" y="98"/>
                    </a:lnTo>
                    <a:lnTo>
                      <a:pt x="83" y="99"/>
                    </a:lnTo>
                    <a:lnTo>
                      <a:pt x="98" y="99"/>
                    </a:lnTo>
                    <a:lnTo>
                      <a:pt x="113" y="99"/>
                    </a:lnTo>
                    <a:lnTo>
                      <a:pt x="127" y="96"/>
                    </a:lnTo>
                    <a:lnTo>
                      <a:pt x="140" y="93"/>
                    </a:lnTo>
                    <a:lnTo>
                      <a:pt x="152" y="90"/>
                    </a:lnTo>
                    <a:lnTo>
                      <a:pt x="165" y="84"/>
                    </a:lnTo>
                    <a:lnTo>
                      <a:pt x="175" y="77"/>
                    </a:lnTo>
                    <a:lnTo>
                      <a:pt x="184" y="68"/>
                    </a:lnTo>
                    <a:lnTo>
                      <a:pt x="191" y="58"/>
                    </a:lnTo>
                    <a:lnTo>
                      <a:pt x="197" y="47"/>
                    </a:lnTo>
                    <a:lnTo>
                      <a:pt x="201" y="27"/>
                    </a:lnTo>
                    <a:lnTo>
                      <a:pt x="196" y="12"/>
                    </a:lnTo>
                    <a:lnTo>
                      <a:pt x="186" y="3"/>
                    </a:lnTo>
                    <a:lnTo>
                      <a:pt x="171" y="0"/>
                    </a:lnTo>
                    <a:lnTo>
                      <a:pt x="153" y="2"/>
                    </a:lnTo>
                    <a:lnTo>
                      <a:pt x="136" y="9"/>
                    </a:lnTo>
                    <a:lnTo>
                      <a:pt x="120" y="20"/>
                    </a:lnTo>
                    <a:lnTo>
                      <a:pt x="108" y="38"/>
                    </a:lnTo>
                    <a:lnTo>
                      <a:pt x="98" y="52"/>
                    </a:lnTo>
                    <a:lnTo>
                      <a:pt x="83" y="62"/>
                    </a:lnTo>
                    <a:lnTo>
                      <a:pt x="66" y="69"/>
                    </a:lnTo>
                    <a:lnTo>
                      <a:pt x="47" y="73"/>
                    </a:lnTo>
                    <a:lnTo>
                      <a:pt x="29" y="76"/>
                    </a:lnTo>
                    <a:lnTo>
                      <a:pt x="14" y="78"/>
                    </a:lnTo>
                    <a:lnTo>
                      <a:pt x="4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3" name="Freeform 68"/>
              <p:cNvSpPr/>
              <p:nvPr/>
            </p:nvSpPr>
            <p:spPr>
              <a:xfrm>
                <a:off x="3743" y="3295"/>
                <a:ext cx="99" cy="50"/>
              </a:xfrm>
              <a:custGeom>
                <a:avLst/>
                <a:gdLst>
                  <a:gd name="txL" fmla="*/ 0 w 198"/>
                  <a:gd name="txT" fmla="*/ 0 h 100"/>
                  <a:gd name="txR" fmla="*/ 198 w 198"/>
                  <a:gd name="txB" fmla="*/ 100 h 100"/>
                </a:gdLst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98" h="100">
                    <a:moveTo>
                      <a:pt x="0" y="0"/>
                    </a:moveTo>
                    <a:lnTo>
                      <a:pt x="15" y="23"/>
                    </a:lnTo>
                    <a:lnTo>
                      <a:pt x="33" y="44"/>
                    </a:lnTo>
                    <a:lnTo>
                      <a:pt x="55" y="65"/>
                    </a:lnTo>
                    <a:lnTo>
                      <a:pt x="79" y="81"/>
                    </a:lnTo>
                    <a:lnTo>
                      <a:pt x="105" y="94"/>
                    </a:lnTo>
                    <a:lnTo>
                      <a:pt x="130" y="100"/>
                    </a:lnTo>
                    <a:lnTo>
                      <a:pt x="154" y="99"/>
                    </a:lnTo>
                    <a:lnTo>
                      <a:pt x="177" y="89"/>
                    </a:lnTo>
                    <a:lnTo>
                      <a:pt x="192" y="76"/>
                    </a:lnTo>
                    <a:lnTo>
                      <a:pt x="198" y="61"/>
                    </a:lnTo>
                    <a:lnTo>
                      <a:pt x="194" y="47"/>
                    </a:lnTo>
                    <a:lnTo>
                      <a:pt x="184" y="35"/>
                    </a:lnTo>
                    <a:lnTo>
                      <a:pt x="169" y="26"/>
                    </a:lnTo>
                    <a:lnTo>
                      <a:pt x="151" y="21"/>
                    </a:lnTo>
                    <a:lnTo>
                      <a:pt x="131" y="23"/>
                    </a:lnTo>
                    <a:lnTo>
                      <a:pt x="111" y="29"/>
                    </a:lnTo>
                    <a:lnTo>
                      <a:pt x="95" y="34"/>
                    </a:lnTo>
                    <a:lnTo>
                      <a:pt x="78" y="34"/>
                    </a:lnTo>
                    <a:lnTo>
                      <a:pt x="58" y="29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11" y="8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" name="Freeform 69"/>
              <p:cNvSpPr/>
              <p:nvPr/>
            </p:nvSpPr>
            <p:spPr>
              <a:xfrm>
                <a:off x="3735" y="3304"/>
                <a:ext cx="68" cy="87"/>
              </a:xfrm>
              <a:custGeom>
                <a:avLst/>
                <a:gdLst>
                  <a:gd name="txL" fmla="*/ 0 w 136"/>
                  <a:gd name="txT" fmla="*/ 0 h 174"/>
                  <a:gd name="txR" fmla="*/ 136 w 136"/>
                  <a:gd name="txB" fmla="*/ 174 h 174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36" h="174">
                    <a:moveTo>
                      <a:pt x="0" y="0"/>
                    </a:moveTo>
                    <a:lnTo>
                      <a:pt x="0" y="28"/>
                    </a:lnTo>
                    <a:lnTo>
                      <a:pt x="2" y="56"/>
                    </a:lnTo>
                    <a:lnTo>
                      <a:pt x="10" y="85"/>
                    </a:lnTo>
                    <a:lnTo>
                      <a:pt x="20" y="113"/>
                    </a:lnTo>
                    <a:lnTo>
                      <a:pt x="35" y="137"/>
                    </a:lnTo>
                    <a:lnTo>
                      <a:pt x="53" y="157"/>
                    </a:lnTo>
                    <a:lnTo>
                      <a:pt x="74" y="169"/>
                    </a:lnTo>
                    <a:lnTo>
                      <a:pt x="99" y="174"/>
                    </a:lnTo>
                    <a:lnTo>
                      <a:pt x="118" y="170"/>
                    </a:lnTo>
                    <a:lnTo>
                      <a:pt x="131" y="161"/>
                    </a:lnTo>
                    <a:lnTo>
                      <a:pt x="136" y="147"/>
                    </a:lnTo>
                    <a:lnTo>
                      <a:pt x="133" y="132"/>
                    </a:lnTo>
                    <a:lnTo>
                      <a:pt x="126" y="116"/>
                    </a:lnTo>
                    <a:lnTo>
                      <a:pt x="114" y="102"/>
                    </a:lnTo>
                    <a:lnTo>
                      <a:pt x="96" y="92"/>
                    </a:lnTo>
                    <a:lnTo>
                      <a:pt x="77" y="88"/>
                    </a:lnTo>
                    <a:lnTo>
                      <a:pt x="61" y="83"/>
                    </a:lnTo>
                    <a:lnTo>
                      <a:pt x="46" y="73"/>
                    </a:lnTo>
                    <a:lnTo>
                      <a:pt x="32" y="59"/>
                    </a:lnTo>
                    <a:lnTo>
                      <a:pt x="21" y="43"/>
                    </a:lnTo>
                    <a:lnTo>
                      <a:pt x="12" y="26"/>
                    </a:lnTo>
                    <a:lnTo>
                      <a:pt x="5" y="13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5" name="Freeform 70"/>
              <p:cNvSpPr/>
              <p:nvPr/>
            </p:nvSpPr>
            <p:spPr>
              <a:xfrm>
                <a:off x="3490" y="3260"/>
                <a:ext cx="234" cy="81"/>
              </a:xfrm>
              <a:custGeom>
                <a:avLst/>
                <a:gdLst>
                  <a:gd name="txL" fmla="*/ 0 w 469"/>
                  <a:gd name="txT" fmla="*/ 0 h 163"/>
                  <a:gd name="txR" fmla="*/ 469 w 469"/>
                  <a:gd name="txB" fmla="*/ 163 h 16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469" h="163">
                    <a:moveTo>
                      <a:pt x="9" y="5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6" y="8"/>
                    </a:lnTo>
                    <a:lnTo>
                      <a:pt x="16" y="19"/>
                    </a:lnTo>
                    <a:lnTo>
                      <a:pt x="32" y="34"/>
                    </a:lnTo>
                    <a:lnTo>
                      <a:pt x="53" y="50"/>
                    </a:lnTo>
                    <a:lnTo>
                      <a:pt x="78" y="67"/>
                    </a:lnTo>
                    <a:lnTo>
                      <a:pt x="107" y="85"/>
                    </a:lnTo>
                    <a:lnTo>
                      <a:pt x="138" y="104"/>
                    </a:lnTo>
                    <a:lnTo>
                      <a:pt x="173" y="121"/>
                    </a:lnTo>
                    <a:lnTo>
                      <a:pt x="210" y="137"/>
                    </a:lnTo>
                    <a:lnTo>
                      <a:pt x="248" y="149"/>
                    </a:lnTo>
                    <a:lnTo>
                      <a:pt x="287" y="158"/>
                    </a:lnTo>
                    <a:lnTo>
                      <a:pt x="326" y="163"/>
                    </a:lnTo>
                    <a:lnTo>
                      <a:pt x="366" y="161"/>
                    </a:lnTo>
                    <a:lnTo>
                      <a:pt x="405" y="154"/>
                    </a:lnTo>
                    <a:lnTo>
                      <a:pt x="425" y="146"/>
                    </a:lnTo>
                    <a:lnTo>
                      <a:pt x="440" y="135"/>
                    </a:lnTo>
                    <a:lnTo>
                      <a:pt x="451" y="121"/>
                    </a:lnTo>
                    <a:lnTo>
                      <a:pt x="460" y="106"/>
                    </a:lnTo>
                    <a:lnTo>
                      <a:pt x="464" y="91"/>
                    </a:lnTo>
                    <a:lnTo>
                      <a:pt x="468" y="80"/>
                    </a:lnTo>
                    <a:lnTo>
                      <a:pt x="469" y="72"/>
                    </a:lnTo>
                    <a:lnTo>
                      <a:pt x="469" y="68"/>
                    </a:lnTo>
                    <a:lnTo>
                      <a:pt x="468" y="70"/>
                    </a:lnTo>
                    <a:lnTo>
                      <a:pt x="465" y="76"/>
                    </a:lnTo>
                    <a:lnTo>
                      <a:pt x="462" y="85"/>
                    </a:lnTo>
                    <a:lnTo>
                      <a:pt x="455" y="97"/>
                    </a:lnTo>
                    <a:lnTo>
                      <a:pt x="445" y="108"/>
                    </a:lnTo>
                    <a:lnTo>
                      <a:pt x="432" y="121"/>
                    </a:lnTo>
                    <a:lnTo>
                      <a:pt x="415" y="131"/>
                    </a:lnTo>
                    <a:lnTo>
                      <a:pt x="393" y="139"/>
                    </a:lnTo>
                    <a:lnTo>
                      <a:pt x="366" y="145"/>
                    </a:lnTo>
                    <a:lnTo>
                      <a:pt x="335" y="145"/>
                    </a:lnTo>
                    <a:lnTo>
                      <a:pt x="297" y="142"/>
                    </a:lnTo>
                    <a:lnTo>
                      <a:pt x="255" y="130"/>
                    </a:lnTo>
                    <a:lnTo>
                      <a:pt x="204" y="113"/>
                    </a:lnTo>
                    <a:lnTo>
                      <a:pt x="146" y="87"/>
                    </a:lnTo>
                    <a:lnTo>
                      <a:pt x="82" y="51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6" name="Freeform 71"/>
              <p:cNvSpPr/>
              <p:nvPr/>
            </p:nvSpPr>
            <p:spPr>
              <a:xfrm>
                <a:off x="3587" y="3175"/>
                <a:ext cx="71" cy="73"/>
              </a:xfrm>
              <a:custGeom>
                <a:avLst/>
                <a:gdLst>
                  <a:gd name="txL" fmla="*/ 0 w 142"/>
                  <a:gd name="txT" fmla="*/ 0 h 145"/>
                  <a:gd name="txR" fmla="*/ 142 w 142"/>
                  <a:gd name="txB" fmla="*/ 145 h 145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42" h="145">
                    <a:moveTo>
                      <a:pt x="89" y="123"/>
                    </a:moveTo>
                    <a:lnTo>
                      <a:pt x="85" y="134"/>
                    </a:lnTo>
                    <a:lnTo>
                      <a:pt x="76" y="140"/>
                    </a:lnTo>
                    <a:lnTo>
                      <a:pt x="67" y="145"/>
                    </a:lnTo>
                    <a:lnTo>
                      <a:pt x="57" y="145"/>
                    </a:lnTo>
                    <a:lnTo>
                      <a:pt x="48" y="140"/>
                    </a:lnTo>
                    <a:lnTo>
                      <a:pt x="41" y="134"/>
                    </a:lnTo>
                    <a:lnTo>
                      <a:pt x="37" y="124"/>
                    </a:lnTo>
                    <a:lnTo>
                      <a:pt x="36" y="113"/>
                    </a:lnTo>
                    <a:lnTo>
                      <a:pt x="30" y="114"/>
                    </a:lnTo>
                    <a:lnTo>
                      <a:pt x="25" y="114"/>
                    </a:lnTo>
                    <a:lnTo>
                      <a:pt x="20" y="113"/>
                    </a:lnTo>
                    <a:lnTo>
                      <a:pt x="15" y="112"/>
                    </a:lnTo>
                    <a:lnTo>
                      <a:pt x="11" y="108"/>
                    </a:lnTo>
                    <a:lnTo>
                      <a:pt x="7" y="105"/>
                    </a:lnTo>
                    <a:lnTo>
                      <a:pt x="4" y="101"/>
                    </a:lnTo>
                    <a:lnTo>
                      <a:pt x="2" y="97"/>
                    </a:lnTo>
                    <a:lnTo>
                      <a:pt x="0" y="86"/>
                    </a:lnTo>
                    <a:lnTo>
                      <a:pt x="3" y="76"/>
                    </a:lnTo>
                    <a:lnTo>
                      <a:pt x="9" y="68"/>
                    </a:lnTo>
                    <a:lnTo>
                      <a:pt x="18" y="62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11" y="32"/>
                    </a:lnTo>
                    <a:lnTo>
                      <a:pt x="15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28" y="16"/>
                    </a:lnTo>
                    <a:lnTo>
                      <a:pt x="33" y="15"/>
                    </a:lnTo>
                    <a:lnTo>
                      <a:pt x="38" y="15"/>
                    </a:lnTo>
                    <a:lnTo>
                      <a:pt x="43" y="16"/>
                    </a:lnTo>
                    <a:lnTo>
                      <a:pt x="49" y="18"/>
                    </a:lnTo>
                    <a:lnTo>
                      <a:pt x="53" y="21"/>
                    </a:lnTo>
                    <a:lnTo>
                      <a:pt x="58" y="10"/>
                    </a:lnTo>
                    <a:lnTo>
                      <a:pt x="66" y="3"/>
                    </a:lnTo>
                    <a:lnTo>
                      <a:pt x="75" y="0"/>
                    </a:lnTo>
                    <a:lnTo>
                      <a:pt x="86" y="0"/>
                    </a:lnTo>
                    <a:lnTo>
                      <a:pt x="95" y="3"/>
                    </a:lnTo>
                    <a:lnTo>
                      <a:pt x="102" y="10"/>
                    </a:lnTo>
                    <a:lnTo>
                      <a:pt x="106" y="21"/>
                    </a:lnTo>
                    <a:lnTo>
                      <a:pt x="106" y="31"/>
                    </a:lnTo>
                    <a:lnTo>
                      <a:pt x="112" y="30"/>
                    </a:lnTo>
                    <a:lnTo>
                      <a:pt x="118" y="30"/>
                    </a:lnTo>
                    <a:lnTo>
                      <a:pt x="123" y="31"/>
                    </a:lnTo>
                    <a:lnTo>
                      <a:pt x="128" y="33"/>
                    </a:lnTo>
                    <a:lnTo>
                      <a:pt x="133" y="36"/>
                    </a:lnTo>
                    <a:lnTo>
                      <a:pt x="136" y="39"/>
                    </a:lnTo>
                    <a:lnTo>
                      <a:pt x="139" y="44"/>
                    </a:lnTo>
                    <a:lnTo>
                      <a:pt x="141" y="48"/>
                    </a:lnTo>
                    <a:lnTo>
                      <a:pt x="142" y="58"/>
                    </a:lnTo>
                    <a:lnTo>
                      <a:pt x="140" y="68"/>
                    </a:lnTo>
                    <a:lnTo>
                      <a:pt x="134" y="76"/>
                    </a:lnTo>
                    <a:lnTo>
                      <a:pt x="125" y="83"/>
                    </a:lnTo>
                    <a:lnTo>
                      <a:pt x="131" y="92"/>
                    </a:lnTo>
                    <a:lnTo>
                      <a:pt x="133" y="101"/>
                    </a:lnTo>
                    <a:lnTo>
                      <a:pt x="132" y="112"/>
                    </a:lnTo>
                    <a:lnTo>
                      <a:pt x="127" y="121"/>
                    </a:lnTo>
                    <a:lnTo>
                      <a:pt x="124" y="124"/>
                    </a:lnTo>
                    <a:lnTo>
                      <a:pt x="119" y="127"/>
                    </a:lnTo>
                    <a:lnTo>
                      <a:pt x="114" y="129"/>
                    </a:lnTo>
                    <a:lnTo>
                      <a:pt x="110" y="129"/>
                    </a:lnTo>
                    <a:lnTo>
                      <a:pt x="104" y="129"/>
                    </a:lnTo>
                    <a:lnTo>
                      <a:pt x="100" y="128"/>
                    </a:lnTo>
                    <a:lnTo>
                      <a:pt x="94" y="127"/>
                    </a:lnTo>
                    <a:lnTo>
                      <a:pt x="89" y="12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7" name="Freeform 72"/>
              <p:cNvSpPr/>
              <p:nvPr/>
            </p:nvSpPr>
            <p:spPr>
              <a:xfrm>
                <a:off x="3611" y="3201"/>
                <a:ext cx="21" cy="20"/>
              </a:xfrm>
              <a:custGeom>
                <a:avLst/>
                <a:gdLst>
                  <a:gd name="txL" fmla="*/ 0 w 40"/>
                  <a:gd name="txT" fmla="*/ 0 h 39"/>
                  <a:gd name="txR" fmla="*/ 40 w 40"/>
                  <a:gd name="txB" fmla="*/ 39 h 3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40" h="39">
                    <a:moveTo>
                      <a:pt x="39" y="14"/>
                    </a:moveTo>
                    <a:lnTo>
                      <a:pt x="36" y="7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7"/>
                    </a:lnTo>
                    <a:lnTo>
                      <a:pt x="18" y="39"/>
                    </a:lnTo>
                    <a:lnTo>
                      <a:pt x="26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2"/>
                    </a:lnTo>
                    <a:lnTo>
                      <a:pt x="39" y="1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8" name="Freeform 73"/>
              <p:cNvSpPr/>
              <p:nvPr/>
            </p:nvSpPr>
            <p:spPr>
              <a:xfrm>
                <a:off x="3406" y="3166"/>
                <a:ext cx="26" cy="26"/>
              </a:xfrm>
              <a:custGeom>
                <a:avLst/>
                <a:gdLst>
                  <a:gd name="txL" fmla="*/ 0 w 52"/>
                  <a:gd name="txT" fmla="*/ 0 h 50"/>
                  <a:gd name="txR" fmla="*/ 52 w 52"/>
                  <a:gd name="txB" fmla="*/ 50 h 5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50">
                    <a:moveTo>
                      <a:pt x="26" y="50"/>
                    </a:moveTo>
                    <a:lnTo>
                      <a:pt x="37" y="48"/>
                    </a:lnTo>
                    <a:lnTo>
                      <a:pt x="45" y="42"/>
                    </a:lnTo>
                    <a:lnTo>
                      <a:pt x="49" y="34"/>
                    </a:lnTo>
                    <a:lnTo>
                      <a:pt x="52" y="25"/>
                    </a:lnTo>
                    <a:lnTo>
                      <a:pt x="49" y="15"/>
                    </a:lnTo>
                    <a:lnTo>
                      <a:pt x="45" y="6"/>
                    </a:lnTo>
                    <a:lnTo>
                      <a:pt x="37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9" name="Freeform 74"/>
              <p:cNvSpPr/>
              <p:nvPr/>
            </p:nvSpPr>
            <p:spPr>
              <a:xfrm>
                <a:off x="3392" y="3081"/>
                <a:ext cx="56" cy="78"/>
              </a:xfrm>
              <a:custGeom>
                <a:avLst/>
                <a:gdLst>
                  <a:gd name="txL" fmla="*/ 0 w 113"/>
                  <a:gd name="txT" fmla="*/ 0 h 156"/>
                  <a:gd name="txR" fmla="*/ 113 w 113"/>
                  <a:gd name="txB" fmla="*/ 156 h 156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0" name="Freeform 75"/>
              <p:cNvSpPr/>
              <p:nvPr/>
            </p:nvSpPr>
            <p:spPr>
              <a:xfrm>
                <a:off x="3392" y="3081"/>
                <a:ext cx="56" cy="78"/>
              </a:xfrm>
              <a:custGeom>
                <a:avLst/>
                <a:gdLst>
                  <a:gd name="txL" fmla="*/ 0 w 113"/>
                  <a:gd name="txT" fmla="*/ 0 h 156"/>
                  <a:gd name="txR" fmla="*/ 113 w 113"/>
                  <a:gd name="txB" fmla="*/ 156 h 156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1" name="Freeform 76"/>
              <p:cNvSpPr/>
              <p:nvPr/>
            </p:nvSpPr>
            <p:spPr>
              <a:xfrm>
                <a:off x="3434" y="3114"/>
                <a:ext cx="76" cy="61"/>
              </a:xfrm>
              <a:custGeom>
                <a:avLst/>
                <a:gdLst>
                  <a:gd name="txL" fmla="*/ 0 w 152"/>
                  <a:gd name="txT" fmla="*/ 0 h 123"/>
                  <a:gd name="txR" fmla="*/ 152 w 152"/>
                  <a:gd name="txB" fmla="*/ 123 h 123"/>
                </a:gdLst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52" h="123">
                    <a:moveTo>
                      <a:pt x="13" y="122"/>
                    </a:moveTo>
                    <a:lnTo>
                      <a:pt x="0" y="100"/>
                    </a:lnTo>
                    <a:lnTo>
                      <a:pt x="4" y="93"/>
                    </a:lnTo>
                    <a:lnTo>
                      <a:pt x="14" y="75"/>
                    </a:lnTo>
                    <a:lnTo>
                      <a:pt x="29" y="52"/>
                    </a:lnTo>
                    <a:lnTo>
                      <a:pt x="48" y="27"/>
                    </a:lnTo>
                    <a:lnTo>
                      <a:pt x="70" y="9"/>
                    </a:lnTo>
                    <a:lnTo>
                      <a:pt x="93" y="0"/>
                    </a:lnTo>
                    <a:lnTo>
                      <a:pt x="118" y="5"/>
                    </a:lnTo>
                    <a:lnTo>
                      <a:pt x="141" y="32"/>
                    </a:lnTo>
                    <a:lnTo>
                      <a:pt x="149" y="50"/>
                    </a:lnTo>
                    <a:lnTo>
                      <a:pt x="152" y="65"/>
                    </a:lnTo>
                    <a:lnTo>
                      <a:pt x="151" y="79"/>
                    </a:lnTo>
                    <a:lnTo>
                      <a:pt x="146" y="91"/>
                    </a:lnTo>
                    <a:lnTo>
                      <a:pt x="138" y="99"/>
                    </a:lnTo>
                    <a:lnTo>
                      <a:pt x="127" y="107"/>
                    </a:lnTo>
                    <a:lnTo>
                      <a:pt x="114" y="113"/>
                    </a:lnTo>
                    <a:lnTo>
                      <a:pt x="99" y="116"/>
                    </a:lnTo>
                    <a:lnTo>
                      <a:pt x="84" y="120"/>
                    </a:lnTo>
                    <a:lnTo>
                      <a:pt x="69" y="121"/>
                    </a:lnTo>
                    <a:lnTo>
                      <a:pt x="54" y="122"/>
                    </a:lnTo>
                    <a:lnTo>
                      <a:pt x="42" y="123"/>
                    </a:lnTo>
                    <a:lnTo>
                      <a:pt x="30" y="123"/>
                    </a:lnTo>
                    <a:lnTo>
                      <a:pt x="21" y="122"/>
                    </a:lnTo>
                    <a:lnTo>
                      <a:pt x="15" y="122"/>
                    </a:lnTo>
                    <a:lnTo>
                      <a:pt x="13" y="12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2" name="Freeform 77"/>
              <p:cNvSpPr/>
              <p:nvPr/>
            </p:nvSpPr>
            <p:spPr>
              <a:xfrm>
                <a:off x="3434" y="3184"/>
                <a:ext cx="76" cy="61"/>
              </a:xfrm>
              <a:custGeom>
                <a:avLst/>
                <a:gdLst>
                  <a:gd name="txL" fmla="*/ 0 w 153"/>
                  <a:gd name="txT" fmla="*/ 0 h 122"/>
                  <a:gd name="txR" fmla="*/ 153 w 153"/>
                  <a:gd name="txB" fmla="*/ 122 h 122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53" h="122">
                    <a:moveTo>
                      <a:pt x="0" y="23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9" y="2"/>
                    </a:lnTo>
                    <a:lnTo>
                      <a:pt x="84" y="4"/>
                    </a:lnTo>
                    <a:lnTo>
                      <a:pt x="99" y="7"/>
                    </a:lnTo>
                    <a:lnTo>
                      <a:pt x="114" y="10"/>
                    </a:lnTo>
                    <a:lnTo>
                      <a:pt x="127" y="16"/>
                    </a:lnTo>
                    <a:lnTo>
                      <a:pt x="138" y="23"/>
                    </a:lnTo>
                    <a:lnTo>
                      <a:pt x="146" y="32"/>
                    </a:lnTo>
                    <a:lnTo>
                      <a:pt x="152" y="43"/>
                    </a:lnTo>
                    <a:lnTo>
                      <a:pt x="153" y="55"/>
                    </a:lnTo>
                    <a:lnTo>
                      <a:pt x="150" y="70"/>
                    </a:lnTo>
                    <a:lnTo>
                      <a:pt x="142" y="89"/>
                    </a:lnTo>
                    <a:lnTo>
                      <a:pt x="118" y="115"/>
                    </a:lnTo>
                    <a:lnTo>
                      <a:pt x="93" y="122"/>
                    </a:lnTo>
                    <a:lnTo>
                      <a:pt x="70" y="114"/>
                    </a:lnTo>
                    <a:lnTo>
                      <a:pt x="48" y="95"/>
                    </a:lnTo>
                    <a:lnTo>
                      <a:pt x="29" y="72"/>
                    </a:lnTo>
                    <a:lnTo>
                      <a:pt x="14" y="48"/>
                    </a:lnTo>
                    <a:lnTo>
                      <a:pt x="4" y="3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3" name="Freeform 78"/>
              <p:cNvSpPr/>
              <p:nvPr/>
            </p:nvSpPr>
            <p:spPr>
              <a:xfrm>
                <a:off x="3392" y="3199"/>
                <a:ext cx="55" cy="78"/>
              </a:xfrm>
              <a:custGeom>
                <a:avLst/>
                <a:gdLst>
                  <a:gd name="txL" fmla="*/ 0 w 112"/>
                  <a:gd name="txT" fmla="*/ 0 h 156"/>
                  <a:gd name="txR" fmla="*/ 112 w 112"/>
                  <a:gd name="txB" fmla="*/ 156 h 156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12" h="156">
                    <a:moveTo>
                      <a:pt x="43" y="0"/>
                    </a:moveTo>
                    <a:lnTo>
                      <a:pt x="68" y="0"/>
                    </a:lnTo>
                    <a:lnTo>
                      <a:pt x="73" y="7"/>
                    </a:lnTo>
                    <a:lnTo>
                      <a:pt x="83" y="24"/>
                    </a:lnTo>
                    <a:lnTo>
                      <a:pt x="96" y="50"/>
                    </a:lnTo>
                    <a:lnTo>
                      <a:pt x="106" y="77"/>
                    </a:lnTo>
                    <a:lnTo>
                      <a:pt x="112" y="106"/>
                    </a:lnTo>
                    <a:lnTo>
                      <a:pt x="108" y="131"/>
                    </a:lnTo>
                    <a:lnTo>
                      <a:pt x="91" y="149"/>
                    </a:lnTo>
                    <a:lnTo>
                      <a:pt x="56" y="156"/>
                    </a:lnTo>
                    <a:lnTo>
                      <a:pt x="22" y="149"/>
                    </a:lnTo>
                    <a:lnTo>
                      <a:pt x="4" y="131"/>
                    </a:lnTo>
                    <a:lnTo>
                      <a:pt x="0" y="106"/>
                    </a:lnTo>
                    <a:lnTo>
                      <a:pt x="5" y="77"/>
                    </a:lnTo>
                    <a:lnTo>
                      <a:pt x="15" y="50"/>
                    </a:lnTo>
                    <a:lnTo>
                      <a:pt x="28" y="24"/>
                    </a:lnTo>
                    <a:lnTo>
                      <a:pt x="38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4" name="Freeform 79"/>
              <p:cNvSpPr/>
              <p:nvPr/>
            </p:nvSpPr>
            <p:spPr>
              <a:xfrm>
                <a:off x="3330" y="3182"/>
                <a:ext cx="75" cy="62"/>
              </a:xfrm>
              <a:custGeom>
                <a:avLst/>
                <a:gdLst>
                  <a:gd name="txL" fmla="*/ 0 w 151"/>
                  <a:gd name="txT" fmla="*/ 0 h 123"/>
                  <a:gd name="txR" fmla="*/ 151 w 151"/>
                  <a:gd name="txB" fmla="*/ 123 h 123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51" h="123">
                    <a:moveTo>
                      <a:pt x="138" y="1"/>
                    </a:moveTo>
                    <a:lnTo>
                      <a:pt x="151" y="23"/>
                    </a:lnTo>
                    <a:lnTo>
                      <a:pt x="147" y="30"/>
                    </a:lnTo>
                    <a:lnTo>
                      <a:pt x="137" y="48"/>
                    </a:lnTo>
                    <a:lnTo>
                      <a:pt x="122" y="71"/>
                    </a:lnTo>
                    <a:lnTo>
                      <a:pt x="103" y="95"/>
                    </a:lnTo>
                    <a:lnTo>
                      <a:pt x="82" y="114"/>
                    </a:lnTo>
                    <a:lnTo>
                      <a:pt x="57" y="123"/>
                    </a:lnTo>
                    <a:lnTo>
                      <a:pt x="34" y="117"/>
                    </a:lnTo>
                    <a:lnTo>
                      <a:pt x="11" y="91"/>
                    </a:lnTo>
                    <a:lnTo>
                      <a:pt x="3" y="72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6" y="32"/>
                    </a:lnTo>
                    <a:lnTo>
                      <a:pt x="14" y="24"/>
                    </a:lnTo>
                    <a:lnTo>
                      <a:pt x="25" y="16"/>
                    </a:lnTo>
                    <a:lnTo>
                      <a:pt x="38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2" y="2"/>
                    </a:lnTo>
                    <a:lnTo>
                      <a:pt x="97" y="1"/>
                    </a:lnTo>
                    <a:lnTo>
                      <a:pt x="109" y="0"/>
                    </a:lnTo>
                    <a:lnTo>
                      <a:pt x="121" y="0"/>
                    </a:lnTo>
                    <a:lnTo>
                      <a:pt x="130" y="1"/>
                    </a:lnTo>
                    <a:lnTo>
                      <a:pt x="136" y="1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5" name="Freeform 80"/>
              <p:cNvSpPr/>
              <p:nvPr/>
            </p:nvSpPr>
            <p:spPr>
              <a:xfrm>
                <a:off x="3329" y="3113"/>
                <a:ext cx="76" cy="62"/>
              </a:xfrm>
              <a:custGeom>
                <a:avLst/>
                <a:gdLst>
                  <a:gd name="txL" fmla="*/ 0 w 152"/>
                  <a:gd name="txT" fmla="*/ 0 h 123"/>
                  <a:gd name="txR" fmla="*/ 152 w 152"/>
                  <a:gd name="txB" fmla="*/ 123 h 12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52" h="123">
                    <a:moveTo>
                      <a:pt x="152" y="99"/>
                    </a:moveTo>
                    <a:lnTo>
                      <a:pt x="139" y="122"/>
                    </a:lnTo>
                    <a:lnTo>
                      <a:pt x="137" y="122"/>
                    </a:lnTo>
                    <a:lnTo>
                      <a:pt x="131" y="122"/>
                    </a:lnTo>
                    <a:lnTo>
                      <a:pt x="122" y="123"/>
                    </a:lnTo>
                    <a:lnTo>
                      <a:pt x="110" y="122"/>
                    </a:lnTo>
                    <a:lnTo>
                      <a:pt x="98" y="122"/>
                    </a:lnTo>
                    <a:lnTo>
                      <a:pt x="83" y="121"/>
                    </a:lnTo>
                    <a:lnTo>
                      <a:pt x="68" y="118"/>
                    </a:lnTo>
                    <a:lnTo>
                      <a:pt x="53" y="116"/>
                    </a:lnTo>
                    <a:lnTo>
                      <a:pt x="39" y="111"/>
                    </a:lnTo>
                    <a:lnTo>
                      <a:pt x="26" y="106"/>
                    </a:lnTo>
                    <a:lnTo>
                      <a:pt x="15" y="99"/>
                    </a:lnTo>
                    <a:lnTo>
                      <a:pt x="7" y="91"/>
                    </a:lnTo>
                    <a:lnTo>
                      <a:pt x="1" y="79"/>
                    </a:lnTo>
                    <a:lnTo>
                      <a:pt x="0" y="66"/>
                    </a:lnTo>
                    <a:lnTo>
                      <a:pt x="3" y="51"/>
                    </a:lnTo>
                    <a:lnTo>
                      <a:pt x="11" y="33"/>
                    </a:lnTo>
                    <a:lnTo>
                      <a:pt x="34" y="6"/>
                    </a:lnTo>
                    <a:lnTo>
                      <a:pt x="58" y="0"/>
                    </a:lnTo>
                    <a:lnTo>
                      <a:pt x="83" y="8"/>
                    </a:lnTo>
                    <a:lnTo>
                      <a:pt x="104" y="27"/>
                    </a:lnTo>
                    <a:lnTo>
                      <a:pt x="123" y="50"/>
                    </a:lnTo>
                    <a:lnTo>
                      <a:pt x="138" y="73"/>
                    </a:lnTo>
                    <a:lnTo>
                      <a:pt x="148" y="92"/>
                    </a:lnTo>
                    <a:lnTo>
                      <a:pt x="152" y="99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6" name="Freeform 81"/>
              <p:cNvSpPr/>
              <p:nvPr/>
            </p:nvSpPr>
            <p:spPr>
              <a:xfrm>
                <a:off x="3017" y="3114"/>
                <a:ext cx="68" cy="74"/>
              </a:xfrm>
              <a:custGeom>
                <a:avLst/>
                <a:gdLst>
                  <a:gd name="txL" fmla="*/ 0 w 136"/>
                  <a:gd name="txT" fmla="*/ 0 h 148"/>
                  <a:gd name="txR" fmla="*/ 136 w 136"/>
                  <a:gd name="txB" fmla="*/ 148 h 148"/>
                </a:gdLst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6" h="148">
                    <a:moveTo>
                      <a:pt x="14" y="75"/>
                    </a:moveTo>
                    <a:lnTo>
                      <a:pt x="6" y="67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8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7"/>
                    </a:lnTo>
                    <a:lnTo>
                      <a:pt x="20" y="25"/>
                    </a:lnTo>
                    <a:lnTo>
                      <a:pt x="24" y="25"/>
                    </a:lnTo>
                    <a:lnTo>
                      <a:pt x="30" y="25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0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7" y="24"/>
                    </a:lnTo>
                    <a:lnTo>
                      <a:pt x="121" y="26"/>
                    </a:lnTo>
                    <a:lnTo>
                      <a:pt x="126" y="29"/>
                    </a:lnTo>
                    <a:lnTo>
                      <a:pt x="129" y="32"/>
                    </a:lnTo>
                    <a:lnTo>
                      <a:pt x="133" y="37"/>
                    </a:lnTo>
                    <a:lnTo>
                      <a:pt x="136" y="46"/>
                    </a:lnTo>
                    <a:lnTo>
                      <a:pt x="135" y="56"/>
                    </a:lnTo>
                    <a:lnTo>
                      <a:pt x="130" y="65"/>
                    </a:lnTo>
                    <a:lnTo>
                      <a:pt x="122" y="73"/>
                    </a:lnTo>
                    <a:lnTo>
                      <a:pt x="130" y="80"/>
                    </a:lnTo>
                    <a:lnTo>
                      <a:pt x="135" y="90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5"/>
                    </a:lnTo>
                    <a:lnTo>
                      <a:pt x="126" y="118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40"/>
                    </a:lnTo>
                    <a:lnTo>
                      <a:pt x="80" y="146"/>
                    </a:lnTo>
                    <a:lnTo>
                      <a:pt x="69" y="148"/>
                    </a:lnTo>
                    <a:lnTo>
                      <a:pt x="59" y="146"/>
                    </a:lnTo>
                    <a:lnTo>
                      <a:pt x="51" y="140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20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7" name="Freeform 82"/>
              <p:cNvSpPr/>
              <p:nvPr/>
            </p:nvSpPr>
            <p:spPr>
              <a:xfrm>
                <a:off x="3041" y="3140"/>
                <a:ext cx="20" cy="21"/>
              </a:xfrm>
              <a:custGeom>
                <a:avLst/>
                <a:gdLst>
                  <a:gd name="txL" fmla="*/ 0 w 39"/>
                  <a:gd name="txT" fmla="*/ 0 h 40"/>
                  <a:gd name="txR" fmla="*/ 39 w 39"/>
                  <a:gd name="txB" fmla="*/ 40 h 4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40">
                    <a:moveTo>
                      <a:pt x="19" y="40"/>
                    </a:moveTo>
                    <a:lnTo>
                      <a:pt x="27" y="39"/>
                    </a:lnTo>
                    <a:lnTo>
                      <a:pt x="33" y="34"/>
                    </a:lnTo>
                    <a:lnTo>
                      <a:pt x="38" y="27"/>
                    </a:lnTo>
                    <a:lnTo>
                      <a:pt x="39" y="20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1" y="27"/>
                    </a:lnTo>
                    <a:lnTo>
                      <a:pt x="6" y="34"/>
                    </a:lnTo>
                    <a:lnTo>
                      <a:pt x="12" y="39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8" name="Freeform 83"/>
              <p:cNvSpPr/>
              <p:nvPr/>
            </p:nvSpPr>
            <p:spPr>
              <a:xfrm>
                <a:off x="3104" y="2590"/>
                <a:ext cx="68" cy="74"/>
              </a:xfrm>
              <a:custGeom>
                <a:avLst/>
                <a:gdLst>
                  <a:gd name="txL" fmla="*/ 0 w 136"/>
                  <a:gd name="txT" fmla="*/ 0 h 147"/>
                  <a:gd name="txR" fmla="*/ 136 w 136"/>
                  <a:gd name="txB" fmla="*/ 147 h 147"/>
                </a:gdLst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6" h="147">
                    <a:moveTo>
                      <a:pt x="14" y="74"/>
                    </a:moveTo>
                    <a:lnTo>
                      <a:pt x="6" y="66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6"/>
                    </a:lnTo>
                    <a:lnTo>
                      <a:pt x="20" y="25"/>
                    </a:lnTo>
                    <a:lnTo>
                      <a:pt x="25" y="24"/>
                    </a:lnTo>
                    <a:lnTo>
                      <a:pt x="30" y="24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1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6" y="24"/>
                    </a:lnTo>
                    <a:lnTo>
                      <a:pt x="121" y="25"/>
                    </a:lnTo>
                    <a:lnTo>
                      <a:pt x="126" y="28"/>
                    </a:lnTo>
                    <a:lnTo>
                      <a:pt x="129" y="32"/>
                    </a:lnTo>
                    <a:lnTo>
                      <a:pt x="133" y="35"/>
                    </a:lnTo>
                    <a:lnTo>
                      <a:pt x="136" y="46"/>
                    </a:lnTo>
                    <a:lnTo>
                      <a:pt x="135" y="55"/>
                    </a:lnTo>
                    <a:lnTo>
                      <a:pt x="130" y="65"/>
                    </a:lnTo>
                    <a:lnTo>
                      <a:pt x="122" y="72"/>
                    </a:lnTo>
                    <a:lnTo>
                      <a:pt x="130" y="80"/>
                    </a:lnTo>
                    <a:lnTo>
                      <a:pt x="135" y="89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4"/>
                    </a:lnTo>
                    <a:lnTo>
                      <a:pt x="126" y="117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39"/>
                    </a:lnTo>
                    <a:lnTo>
                      <a:pt x="80" y="145"/>
                    </a:lnTo>
                    <a:lnTo>
                      <a:pt x="69" y="147"/>
                    </a:lnTo>
                    <a:lnTo>
                      <a:pt x="59" y="145"/>
                    </a:lnTo>
                    <a:lnTo>
                      <a:pt x="51" y="139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19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9" name="Freeform 84"/>
              <p:cNvSpPr/>
              <p:nvPr/>
            </p:nvSpPr>
            <p:spPr>
              <a:xfrm>
                <a:off x="3129" y="2616"/>
                <a:ext cx="20" cy="20"/>
              </a:xfrm>
              <a:custGeom>
                <a:avLst/>
                <a:gdLst>
                  <a:gd name="txL" fmla="*/ 0 w 39"/>
                  <a:gd name="txT" fmla="*/ 0 h 39"/>
                  <a:gd name="txR" fmla="*/ 39 w 39"/>
                  <a:gd name="txB" fmla="*/ 39 h 3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39">
                    <a:moveTo>
                      <a:pt x="19" y="39"/>
                    </a:moveTo>
                    <a:lnTo>
                      <a:pt x="28" y="38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8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3" y="38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0" name="Freeform 85"/>
              <p:cNvSpPr/>
              <p:nvPr/>
            </p:nvSpPr>
            <p:spPr>
              <a:xfrm>
                <a:off x="3055" y="2362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29"/>
                    </a:lnTo>
                    <a:lnTo>
                      <a:pt x="2" y="35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10" y="50"/>
                    </a:lnTo>
                    <a:lnTo>
                      <a:pt x="14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1" name="Freeform 86"/>
              <p:cNvSpPr/>
              <p:nvPr/>
            </p:nvSpPr>
            <p:spPr>
              <a:xfrm>
                <a:off x="3063" y="2369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2" name="Freeform 87"/>
              <p:cNvSpPr/>
              <p:nvPr/>
            </p:nvSpPr>
            <p:spPr>
              <a:xfrm>
                <a:off x="2814" y="2479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3" name="Freeform 88"/>
              <p:cNvSpPr/>
              <p:nvPr/>
            </p:nvSpPr>
            <p:spPr>
              <a:xfrm>
                <a:off x="2821" y="2486"/>
                <a:ext cx="15" cy="15"/>
              </a:xfrm>
              <a:custGeom>
                <a:avLst/>
                <a:gdLst>
                  <a:gd name="txL" fmla="*/ 0 w 29"/>
                  <a:gd name="txT" fmla="*/ 0 h 30"/>
                  <a:gd name="txR" fmla="*/ 29 w 29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9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8" y="10"/>
                    </a:lnTo>
                    <a:lnTo>
                      <a:pt x="29" y="13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4" name="Freeform 89"/>
              <p:cNvSpPr/>
              <p:nvPr/>
            </p:nvSpPr>
            <p:spPr>
              <a:xfrm>
                <a:off x="2798" y="2274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5" name="Freeform 90"/>
              <p:cNvSpPr/>
              <p:nvPr/>
            </p:nvSpPr>
            <p:spPr>
              <a:xfrm>
                <a:off x="2805" y="2281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6" name="Freeform 91"/>
              <p:cNvSpPr/>
              <p:nvPr/>
            </p:nvSpPr>
            <p:spPr>
              <a:xfrm>
                <a:off x="2918" y="259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8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2" y="51"/>
                    </a:lnTo>
                    <a:lnTo>
                      <a:pt x="55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7" name="Freeform 92"/>
              <p:cNvSpPr/>
              <p:nvPr/>
            </p:nvSpPr>
            <p:spPr>
              <a:xfrm>
                <a:off x="2925" y="260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8" name="Freeform 93"/>
              <p:cNvSpPr/>
              <p:nvPr/>
            </p:nvSpPr>
            <p:spPr>
              <a:xfrm>
                <a:off x="2819" y="2655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9" name="Freeform 94"/>
              <p:cNvSpPr/>
              <p:nvPr/>
            </p:nvSpPr>
            <p:spPr>
              <a:xfrm>
                <a:off x="2827" y="2662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0" name="Freeform 95"/>
              <p:cNvSpPr/>
              <p:nvPr/>
            </p:nvSpPr>
            <p:spPr>
              <a:xfrm>
                <a:off x="3120" y="2711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5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1" name="Freeform 96"/>
              <p:cNvSpPr/>
              <p:nvPr/>
            </p:nvSpPr>
            <p:spPr>
              <a:xfrm>
                <a:off x="3128" y="2718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4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8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2" name="Freeform 97"/>
              <p:cNvSpPr/>
              <p:nvPr/>
            </p:nvSpPr>
            <p:spPr>
              <a:xfrm>
                <a:off x="3136" y="2454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3" name="Freeform 98"/>
              <p:cNvSpPr/>
              <p:nvPr/>
            </p:nvSpPr>
            <p:spPr>
              <a:xfrm>
                <a:off x="3144" y="2462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4" name="Freeform 99"/>
              <p:cNvSpPr/>
              <p:nvPr/>
            </p:nvSpPr>
            <p:spPr>
              <a:xfrm>
                <a:off x="3139" y="2831"/>
                <a:ext cx="30" cy="29"/>
              </a:xfrm>
              <a:custGeom>
                <a:avLst/>
                <a:gdLst>
                  <a:gd name="txL" fmla="*/ 0 w 58"/>
                  <a:gd name="txT" fmla="*/ 0 h 60"/>
                  <a:gd name="txR" fmla="*/ 58 w 58"/>
                  <a:gd name="txB" fmla="*/ 60 h 60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8" h="60">
                    <a:moveTo>
                      <a:pt x="58" y="30"/>
                    </a:moveTo>
                    <a:lnTo>
                      <a:pt x="58" y="24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0" y="9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2" y="54"/>
                    </a:lnTo>
                    <a:lnTo>
                      <a:pt x="18" y="58"/>
                    </a:lnTo>
                    <a:lnTo>
                      <a:pt x="23" y="59"/>
                    </a:lnTo>
                    <a:lnTo>
                      <a:pt x="28" y="60"/>
                    </a:lnTo>
                    <a:lnTo>
                      <a:pt x="34" y="59"/>
                    </a:lnTo>
                    <a:lnTo>
                      <a:pt x="40" y="58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6" y="42"/>
                    </a:lnTo>
                    <a:lnTo>
                      <a:pt x="58" y="36"/>
                    </a:lnTo>
                    <a:lnTo>
                      <a:pt x="58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5" name="Freeform 100"/>
              <p:cNvSpPr/>
              <p:nvPr/>
            </p:nvSpPr>
            <p:spPr>
              <a:xfrm>
                <a:off x="3147" y="2838"/>
                <a:ext cx="14" cy="15"/>
              </a:xfrm>
              <a:custGeom>
                <a:avLst/>
                <a:gdLst>
                  <a:gd name="txL" fmla="*/ 0 w 28"/>
                  <a:gd name="txT" fmla="*/ 0 h 30"/>
                  <a:gd name="txR" fmla="*/ 28 w 28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8" h="30">
                    <a:moveTo>
                      <a:pt x="13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5" y="28"/>
                    </a:lnTo>
                    <a:lnTo>
                      <a:pt x="3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3"/>
                    </a:lnTo>
                    <a:lnTo>
                      <a:pt x="28" y="15"/>
                    </a:lnTo>
                    <a:lnTo>
                      <a:pt x="27" y="21"/>
                    </a:lnTo>
                    <a:lnTo>
                      <a:pt x="25" y="25"/>
                    </a:lnTo>
                    <a:lnTo>
                      <a:pt x="19" y="29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6" name="Freeform 101"/>
              <p:cNvSpPr/>
              <p:nvPr/>
            </p:nvSpPr>
            <p:spPr>
              <a:xfrm>
                <a:off x="3001" y="2926"/>
                <a:ext cx="29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7" name="Freeform 102"/>
              <p:cNvSpPr/>
              <p:nvPr/>
            </p:nvSpPr>
            <p:spPr>
              <a:xfrm>
                <a:off x="3008" y="293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8" name="Freeform 103"/>
              <p:cNvSpPr/>
              <p:nvPr/>
            </p:nvSpPr>
            <p:spPr>
              <a:xfrm>
                <a:off x="2878" y="2958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8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9" name="Freeform 104"/>
              <p:cNvSpPr/>
              <p:nvPr/>
            </p:nvSpPr>
            <p:spPr>
              <a:xfrm>
                <a:off x="2885" y="2965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0" name="Freeform 105"/>
              <p:cNvSpPr/>
              <p:nvPr/>
            </p:nvSpPr>
            <p:spPr>
              <a:xfrm>
                <a:off x="2806" y="2879"/>
                <a:ext cx="30" cy="29"/>
              </a:xfrm>
              <a:custGeom>
                <a:avLst/>
                <a:gdLst>
                  <a:gd name="txL" fmla="*/ 0 w 60"/>
                  <a:gd name="txT" fmla="*/ 0 h 57"/>
                  <a:gd name="txR" fmla="*/ 60 w 60"/>
                  <a:gd name="txB" fmla="*/ 57 h 57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7">
                    <a:moveTo>
                      <a:pt x="60" y="27"/>
                    </a:moveTo>
                    <a:lnTo>
                      <a:pt x="59" y="23"/>
                    </a:lnTo>
                    <a:lnTo>
                      <a:pt x="57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8" y="49"/>
                    </a:lnTo>
                    <a:lnTo>
                      <a:pt x="12" y="53"/>
                    </a:lnTo>
                    <a:lnTo>
                      <a:pt x="18" y="55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5" y="57"/>
                    </a:lnTo>
                    <a:lnTo>
                      <a:pt x="41" y="55"/>
                    </a:lnTo>
                    <a:lnTo>
                      <a:pt x="46" y="53"/>
                    </a:lnTo>
                    <a:lnTo>
                      <a:pt x="50" y="49"/>
                    </a:lnTo>
                    <a:lnTo>
                      <a:pt x="54" y="45"/>
                    </a:lnTo>
                    <a:lnTo>
                      <a:pt x="57" y="39"/>
                    </a:lnTo>
                    <a:lnTo>
                      <a:pt x="59" y="33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1" name="Freeform 106"/>
              <p:cNvSpPr/>
              <p:nvPr/>
            </p:nvSpPr>
            <p:spPr>
              <a:xfrm>
                <a:off x="2813" y="2886"/>
                <a:ext cx="15" cy="14"/>
              </a:xfrm>
              <a:custGeom>
                <a:avLst/>
                <a:gdLst>
                  <a:gd name="txL" fmla="*/ 0 w 30"/>
                  <a:gd name="txT" fmla="*/ 0 h 27"/>
                  <a:gd name="txR" fmla="*/ 30 w 30"/>
                  <a:gd name="txB" fmla="*/ 27 h 27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7">
                    <a:moveTo>
                      <a:pt x="15" y="27"/>
                    </a:moveTo>
                    <a:lnTo>
                      <a:pt x="11" y="27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6" y="4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25" y="23"/>
                    </a:lnTo>
                    <a:lnTo>
                      <a:pt x="20" y="26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2" name="Freeform 107"/>
              <p:cNvSpPr/>
              <p:nvPr/>
            </p:nvSpPr>
            <p:spPr>
              <a:xfrm>
                <a:off x="2920" y="307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3" name="Freeform 108"/>
              <p:cNvSpPr/>
              <p:nvPr/>
            </p:nvSpPr>
            <p:spPr>
              <a:xfrm>
                <a:off x="2928" y="3078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4" name="Freeform 109"/>
              <p:cNvSpPr/>
              <p:nvPr/>
            </p:nvSpPr>
            <p:spPr>
              <a:xfrm>
                <a:off x="2865" y="320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8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5" name="Freeform 110"/>
              <p:cNvSpPr/>
              <p:nvPr/>
            </p:nvSpPr>
            <p:spPr>
              <a:xfrm>
                <a:off x="2872" y="3213"/>
                <a:ext cx="15" cy="15"/>
              </a:xfrm>
              <a:custGeom>
                <a:avLst/>
                <a:gdLst>
                  <a:gd name="txL" fmla="*/ 0 w 29"/>
                  <a:gd name="txT" fmla="*/ 0 h 30"/>
                  <a:gd name="txR" fmla="*/ 29 w 29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9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6" name="Freeform 111"/>
              <p:cNvSpPr/>
              <p:nvPr/>
            </p:nvSpPr>
            <p:spPr>
              <a:xfrm>
                <a:off x="2942" y="3332"/>
                <a:ext cx="30" cy="29"/>
              </a:xfrm>
              <a:custGeom>
                <a:avLst/>
                <a:gdLst>
                  <a:gd name="txL" fmla="*/ 0 w 59"/>
                  <a:gd name="txT" fmla="*/ 0 h 59"/>
                  <a:gd name="txR" fmla="*/ 59 w 59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9" h="59">
                    <a:moveTo>
                      <a:pt x="59" y="29"/>
                    </a:moveTo>
                    <a:lnTo>
                      <a:pt x="58" y="23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8" y="35"/>
                    </a:lnTo>
                    <a:lnTo>
                      <a:pt x="59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7" name="Freeform 112"/>
              <p:cNvSpPr/>
              <p:nvPr/>
            </p:nvSpPr>
            <p:spPr>
              <a:xfrm>
                <a:off x="2949" y="3339"/>
                <a:ext cx="15" cy="14"/>
              </a:xfrm>
              <a:custGeom>
                <a:avLst/>
                <a:gdLst>
                  <a:gd name="txL" fmla="*/ 0 w 29"/>
                  <a:gd name="txT" fmla="*/ 0 h 29"/>
                  <a:gd name="txR" fmla="*/ 29 w 29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9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8" name="Freeform 113"/>
              <p:cNvSpPr/>
              <p:nvPr/>
            </p:nvSpPr>
            <p:spPr>
              <a:xfrm>
                <a:off x="3086" y="3252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8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10" y="51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5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5" y="46"/>
                    </a:lnTo>
                    <a:lnTo>
                      <a:pt x="58" y="40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9" name="Freeform 114"/>
              <p:cNvSpPr/>
              <p:nvPr/>
            </p:nvSpPr>
            <p:spPr>
              <a:xfrm>
                <a:off x="3093" y="3259"/>
                <a:ext cx="15" cy="14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0" name="Freeform 115"/>
              <p:cNvSpPr/>
              <p:nvPr/>
            </p:nvSpPr>
            <p:spPr>
              <a:xfrm>
                <a:off x="3083" y="300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5" y="14"/>
                    </a:lnTo>
                    <a:lnTo>
                      <a:pt x="52" y="9"/>
                    </a:lnTo>
                    <a:lnTo>
                      <a:pt x="47" y="6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5" y="60"/>
                    </a:lnTo>
                    <a:lnTo>
                      <a:pt x="41" y="57"/>
                    </a:lnTo>
                    <a:lnTo>
                      <a:pt x="47" y="55"/>
                    </a:lnTo>
                    <a:lnTo>
                      <a:pt x="52" y="52"/>
                    </a:lnTo>
                    <a:lnTo>
                      <a:pt x="55" y="47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1" name="Freeform 116"/>
              <p:cNvSpPr/>
              <p:nvPr/>
            </p:nvSpPr>
            <p:spPr>
              <a:xfrm>
                <a:off x="3090" y="3008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30" y="11"/>
                    </a:lnTo>
                    <a:lnTo>
                      <a:pt x="30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2" name="Freeform 117"/>
              <p:cNvSpPr/>
              <p:nvPr/>
            </p:nvSpPr>
            <p:spPr>
              <a:xfrm>
                <a:off x="3171" y="3193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3" name="Freeform 118"/>
              <p:cNvSpPr/>
              <p:nvPr/>
            </p:nvSpPr>
            <p:spPr>
              <a:xfrm>
                <a:off x="3178" y="3200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4" name="Freeform 119"/>
              <p:cNvSpPr/>
              <p:nvPr/>
            </p:nvSpPr>
            <p:spPr>
              <a:xfrm>
                <a:off x="3283" y="3094"/>
                <a:ext cx="30" cy="30"/>
              </a:xfrm>
              <a:custGeom>
                <a:avLst/>
                <a:gdLst>
                  <a:gd name="txL" fmla="*/ 0 w 58"/>
                  <a:gd name="txT" fmla="*/ 0 h 58"/>
                  <a:gd name="txR" fmla="*/ 58 w 58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8">
                    <a:moveTo>
                      <a:pt x="58" y="28"/>
                    </a:moveTo>
                    <a:lnTo>
                      <a:pt x="58" y="23"/>
                    </a:lnTo>
                    <a:lnTo>
                      <a:pt x="56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3" y="58"/>
                    </a:lnTo>
                    <a:lnTo>
                      <a:pt x="28" y="58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6" y="40"/>
                    </a:lnTo>
                    <a:lnTo>
                      <a:pt x="58" y="34"/>
                    </a:lnTo>
                    <a:lnTo>
                      <a:pt x="58" y="28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5" name="Freeform 120"/>
              <p:cNvSpPr/>
              <p:nvPr/>
            </p:nvSpPr>
            <p:spPr>
              <a:xfrm>
                <a:off x="3291" y="3102"/>
                <a:ext cx="14" cy="14"/>
              </a:xfrm>
              <a:custGeom>
                <a:avLst/>
                <a:gdLst>
                  <a:gd name="txL" fmla="*/ 0 w 29"/>
                  <a:gd name="txT" fmla="*/ 0 h 28"/>
                  <a:gd name="txR" fmla="*/ 29 w 29"/>
                  <a:gd name="txB" fmla="*/ 28 h 2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9" h="28">
                    <a:moveTo>
                      <a:pt x="14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9" y="11"/>
                    </a:lnTo>
                    <a:lnTo>
                      <a:pt x="29" y="13"/>
                    </a:lnTo>
                    <a:lnTo>
                      <a:pt x="28" y="19"/>
                    </a:lnTo>
                    <a:lnTo>
                      <a:pt x="26" y="24"/>
                    </a:lnTo>
                    <a:lnTo>
                      <a:pt x="20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6" name="Freeform 121"/>
              <p:cNvSpPr/>
              <p:nvPr/>
            </p:nvSpPr>
            <p:spPr>
              <a:xfrm>
                <a:off x="3280" y="3273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5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7" name="Freeform 122"/>
              <p:cNvSpPr/>
              <p:nvPr/>
            </p:nvSpPr>
            <p:spPr>
              <a:xfrm>
                <a:off x="3288" y="3280"/>
                <a:ext cx="15" cy="15"/>
              </a:xfrm>
              <a:custGeom>
                <a:avLst/>
                <a:gdLst>
                  <a:gd name="txL" fmla="*/ 0 w 30"/>
                  <a:gd name="txT" fmla="*/ 0 h 28"/>
                  <a:gd name="txR" fmla="*/ 30 w 30"/>
                  <a:gd name="txB" fmla="*/ 28 h 2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8" name="Freeform 123"/>
              <p:cNvSpPr/>
              <p:nvPr/>
            </p:nvSpPr>
            <p:spPr>
              <a:xfrm>
                <a:off x="3264" y="3390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8"/>
                    </a:lnTo>
                    <a:lnTo>
                      <a:pt x="9" y="52"/>
                    </a:lnTo>
                    <a:lnTo>
                      <a:pt x="13" y="56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5" y="60"/>
                    </a:lnTo>
                    <a:lnTo>
                      <a:pt x="41" y="58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9" name="Freeform 124"/>
              <p:cNvSpPr/>
              <p:nvPr/>
            </p:nvSpPr>
            <p:spPr>
              <a:xfrm>
                <a:off x="3272" y="339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0" name="Freeform 125"/>
              <p:cNvSpPr/>
              <p:nvPr/>
            </p:nvSpPr>
            <p:spPr>
              <a:xfrm>
                <a:off x="3480" y="3319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1" name="Freeform 126"/>
              <p:cNvSpPr/>
              <p:nvPr/>
            </p:nvSpPr>
            <p:spPr>
              <a:xfrm>
                <a:off x="3487" y="332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2" name="Freeform 127"/>
              <p:cNvSpPr/>
              <p:nvPr/>
            </p:nvSpPr>
            <p:spPr>
              <a:xfrm>
                <a:off x="3586" y="3398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8" y="55"/>
                    </a:lnTo>
                    <a:lnTo>
                      <a:pt x="52" y="51"/>
                    </a:lnTo>
                    <a:lnTo>
                      <a:pt x="56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3" name="Freeform 128"/>
              <p:cNvSpPr/>
              <p:nvPr/>
            </p:nvSpPr>
            <p:spPr>
              <a:xfrm>
                <a:off x="3594" y="3405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4" name="Freeform 129"/>
              <p:cNvSpPr/>
              <p:nvPr/>
            </p:nvSpPr>
            <p:spPr>
              <a:xfrm>
                <a:off x="3541" y="3129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5" y="12"/>
                    </a:lnTo>
                    <a:lnTo>
                      <a:pt x="51" y="8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9" y="50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5" name="Freeform 130"/>
              <p:cNvSpPr/>
              <p:nvPr/>
            </p:nvSpPr>
            <p:spPr>
              <a:xfrm>
                <a:off x="3549" y="3136"/>
                <a:ext cx="14" cy="15"/>
              </a:xfrm>
              <a:custGeom>
                <a:avLst/>
                <a:gdLst>
                  <a:gd name="txL" fmla="*/ 0 w 29"/>
                  <a:gd name="txT" fmla="*/ 0 h 28"/>
                  <a:gd name="txR" fmla="*/ 29 w 29"/>
                  <a:gd name="txB" fmla="*/ 28 h 2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9" h="28">
                    <a:moveTo>
                      <a:pt x="15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8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6" name="Freeform 131"/>
              <p:cNvSpPr/>
              <p:nvPr/>
            </p:nvSpPr>
            <p:spPr>
              <a:xfrm>
                <a:off x="3696" y="311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3"/>
                    </a:lnTo>
                    <a:lnTo>
                      <a:pt x="51" y="9"/>
                    </a:lnTo>
                    <a:lnTo>
                      <a:pt x="46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7" name="Freeform 132"/>
              <p:cNvSpPr/>
              <p:nvPr/>
            </p:nvSpPr>
            <p:spPr>
              <a:xfrm>
                <a:off x="3703" y="311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8" name="Freeform 133"/>
              <p:cNvSpPr/>
              <p:nvPr/>
            </p:nvSpPr>
            <p:spPr>
              <a:xfrm>
                <a:off x="3669" y="3257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2" y="3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9" name="Freeform 134"/>
              <p:cNvSpPr/>
              <p:nvPr/>
            </p:nvSpPr>
            <p:spPr>
              <a:xfrm>
                <a:off x="3677" y="326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0" name="Freeform 135"/>
              <p:cNvSpPr/>
              <p:nvPr/>
            </p:nvSpPr>
            <p:spPr>
              <a:xfrm>
                <a:off x="3693" y="3382"/>
                <a:ext cx="30" cy="30"/>
              </a:xfrm>
              <a:custGeom>
                <a:avLst/>
                <a:gdLst>
                  <a:gd name="txL" fmla="*/ 0 w 58"/>
                  <a:gd name="txT" fmla="*/ 0 h 59"/>
                  <a:gd name="txR" fmla="*/ 58 w 58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9">
                    <a:moveTo>
                      <a:pt x="58" y="29"/>
                    </a:moveTo>
                    <a:lnTo>
                      <a:pt x="58" y="23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1" name="Freeform 136"/>
              <p:cNvSpPr/>
              <p:nvPr/>
            </p:nvSpPr>
            <p:spPr>
              <a:xfrm>
                <a:off x="3701" y="3390"/>
                <a:ext cx="14" cy="14"/>
              </a:xfrm>
              <a:custGeom>
                <a:avLst/>
                <a:gdLst>
                  <a:gd name="txL" fmla="*/ 0 w 28"/>
                  <a:gd name="txT" fmla="*/ 0 h 29"/>
                  <a:gd name="txR" fmla="*/ 28 w 28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8" h="29">
                    <a:moveTo>
                      <a:pt x="13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5" y="27"/>
                    </a:lnTo>
                    <a:lnTo>
                      <a:pt x="3" y="25"/>
                    </a:lnTo>
                    <a:lnTo>
                      <a:pt x="2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7" y="8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7" y="20"/>
                    </a:lnTo>
                    <a:lnTo>
                      <a:pt x="25" y="25"/>
                    </a:lnTo>
                    <a:lnTo>
                      <a:pt x="19" y="28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2" name="Freeform 137"/>
              <p:cNvSpPr/>
              <p:nvPr/>
            </p:nvSpPr>
            <p:spPr>
              <a:xfrm>
                <a:off x="3842" y="3409"/>
                <a:ext cx="30" cy="30"/>
              </a:xfrm>
              <a:custGeom>
                <a:avLst/>
                <a:gdLst>
                  <a:gd name="txL" fmla="*/ 0 w 60"/>
                  <a:gd name="txT" fmla="*/ 0 h 58"/>
                  <a:gd name="txR" fmla="*/ 60 w 60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8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4" y="58"/>
                    </a:lnTo>
                    <a:lnTo>
                      <a:pt x="30" y="58"/>
                    </a:lnTo>
                    <a:lnTo>
                      <a:pt x="36" y="58"/>
                    </a:lnTo>
                    <a:lnTo>
                      <a:pt x="41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3" name="Freeform 138"/>
              <p:cNvSpPr/>
              <p:nvPr/>
            </p:nvSpPr>
            <p:spPr>
              <a:xfrm>
                <a:off x="3850" y="3417"/>
                <a:ext cx="15" cy="14"/>
              </a:xfrm>
              <a:custGeom>
                <a:avLst/>
                <a:gdLst>
                  <a:gd name="txL" fmla="*/ 0 w 30"/>
                  <a:gd name="txT" fmla="*/ 0 h 28"/>
                  <a:gd name="txR" fmla="*/ 30 w 30"/>
                  <a:gd name="txB" fmla="*/ 28 h 2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4" name="Freeform 139"/>
              <p:cNvSpPr/>
              <p:nvPr/>
            </p:nvSpPr>
            <p:spPr>
              <a:xfrm>
                <a:off x="3869" y="3310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5" name="Freeform 140"/>
              <p:cNvSpPr/>
              <p:nvPr/>
            </p:nvSpPr>
            <p:spPr>
              <a:xfrm>
                <a:off x="3876" y="3318"/>
                <a:ext cx="15" cy="14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6" name="Freeform 141"/>
              <p:cNvSpPr/>
              <p:nvPr/>
            </p:nvSpPr>
            <p:spPr>
              <a:xfrm>
                <a:off x="3869" y="3182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7" name="Freeform 142"/>
              <p:cNvSpPr/>
              <p:nvPr/>
            </p:nvSpPr>
            <p:spPr>
              <a:xfrm>
                <a:off x="3876" y="3189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8" name="Freeform 143"/>
              <p:cNvSpPr/>
              <p:nvPr/>
            </p:nvSpPr>
            <p:spPr>
              <a:xfrm>
                <a:off x="2809" y="3310"/>
                <a:ext cx="29" cy="30"/>
              </a:xfrm>
              <a:custGeom>
                <a:avLst/>
                <a:gdLst>
                  <a:gd name="txL" fmla="*/ 0 w 58"/>
                  <a:gd name="txT" fmla="*/ 0 h 59"/>
                  <a:gd name="txR" fmla="*/ 58 w 58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9">
                    <a:moveTo>
                      <a:pt x="58" y="29"/>
                    </a:moveTo>
                    <a:lnTo>
                      <a:pt x="58" y="24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7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9" name="Freeform 144"/>
              <p:cNvSpPr/>
              <p:nvPr/>
            </p:nvSpPr>
            <p:spPr>
              <a:xfrm>
                <a:off x="2816" y="3318"/>
                <a:ext cx="15" cy="14"/>
              </a:xfrm>
              <a:custGeom>
                <a:avLst/>
                <a:gdLst>
                  <a:gd name="txL" fmla="*/ 0 w 29"/>
                  <a:gd name="txT" fmla="*/ 0 h 29"/>
                  <a:gd name="txR" fmla="*/ 29 w 29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9" h="29">
                    <a:moveTo>
                      <a:pt x="14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0" name="Freeform 145"/>
              <p:cNvSpPr/>
              <p:nvPr/>
            </p:nvSpPr>
            <p:spPr>
              <a:xfrm>
                <a:off x="2947" y="223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1" name="Freeform 146"/>
              <p:cNvSpPr/>
              <p:nvPr/>
            </p:nvSpPr>
            <p:spPr>
              <a:xfrm>
                <a:off x="2954" y="224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71" name="Group 147"/>
            <p:cNvGrpSpPr/>
            <p:nvPr/>
          </p:nvGrpSpPr>
          <p:grpSpPr>
            <a:xfrm flipH="1">
              <a:off x="4810" y="3312"/>
              <a:ext cx="854" cy="912"/>
              <a:chOff x="2794" y="2160"/>
              <a:chExt cx="1154" cy="1279"/>
            </a:xfrm>
          </p:grpSpPr>
          <p:sp>
            <p:nvSpPr>
              <p:cNvPr id="11272" name="AutoShape 148"/>
              <p:cNvSpPr>
                <a:spLocks noChangeAspect="1" noTextEdit="1"/>
              </p:cNvSpPr>
              <p:nvPr/>
            </p:nvSpPr>
            <p:spPr>
              <a:xfrm>
                <a:off x="2832" y="2160"/>
                <a:ext cx="1116" cy="1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3" name="Freeform 149"/>
              <p:cNvSpPr/>
              <p:nvPr/>
            </p:nvSpPr>
            <p:spPr>
              <a:xfrm>
                <a:off x="2912" y="2780"/>
                <a:ext cx="30" cy="30"/>
              </a:xfrm>
              <a:custGeom>
                <a:avLst/>
                <a:gdLst>
                  <a:gd name="txL" fmla="*/ 0 w 61"/>
                  <a:gd name="txT" fmla="*/ 0 h 60"/>
                  <a:gd name="txR" fmla="*/ 61 w 61"/>
                  <a:gd name="txB" fmla="*/ 60 h 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61" h="60">
                    <a:moveTo>
                      <a:pt x="31" y="60"/>
                    </a:moveTo>
                    <a:lnTo>
                      <a:pt x="18" y="57"/>
                    </a:lnTo>
                    <a:lnTo>
                      <a:pt x="9" y="50"/>
                    </a:lnTo>
                    <a:lnTo>
                      <a:pt x="2" y="41"/>
                    </a:lnTo>
                    <a:lnTo>
                      <a:pt x="0" y="30"/>
                    </a:lnTo>
                    <a:lnTo>
                      <a:pt x="2" y="18"/>
                    </a:lnTo>
                    <a:lnTo>
                      <a:pt x="9" y="8"/>
                    </a:lnTo>
                    <a:lnTo>
                      <a:pt x="18" y="2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8"/>
                    </a:lnTo>
                    <a:lnTo>
                      <a:pt x="58" y="18"/>
                    </a:lnTo>
                    <a:lnTo>
                      <a:pt x="61" y="30"/>
                    </a:lnTo>
                    <a:lnTo>
                      <a:pt x="58" y="41"/>
                    </a:lnTo>
                    <a:lnTo>
                      <a:pt x="52" y="50"/>
                    </a:lnTo>
                    <a:lnTo>
                      <a:pt x="42" y="57"/>
                    </a:lnTo>
                    <a:lnTo>
                      <a:pt x="31" y="6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4" name="Freeform 150"/>
              <p:cNvSpPr/>
              <p:nvPr/>
            </p:nvSpPr>
            <p:spPr>
              <a:xfrm>
                <a:off x="2893" y="2680"/>
                <a:ext cx="67" cy="91"/>
              </a:xfrm>
              <a:custGeom>
                <a:avLst/>
                <a:gdLst>
                  <a:gd name="txL" fmla="*/ 0 w 132"/>
                  <a:gd name="txT" fmla="*/ 0 h 182"/>
                  <a:gd name="txR" fmla="*/ 132 w 132"/>
                  <a:gd name="txB" fmla="*/ 182 h 18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5" name="Freeform 151"/>
              <p:cNvSpPr/>
              <p:nvPr/>
            </p:nvSpPr>
            <p:spPr>
              <a:xfrm>
                <a:off x="2893" y="2680"/>
                <a:ext cx="67" cy="91"/>
              </a:xfrm>
              <a:custGeom>
                <a:avLst/>
                <a:gdLst>
                  <a:gd name="txL" fmla="*/ 0 w 132"/>
                  <a:gd name="txT" fmla="*/ 0 h 182"/>
                  <a:gd name="txR" fmla="*/ 132 w 132"/>
                  <a:gd name="txB" fmla="*/ 182 h 18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6" name="Freeform 152"/>
              <p:cNvSpPr/>
              <p:nvPr/>
            </p:nvSpPr>
            <p:spPr>
              <a:xfrm>
                <a:off x="2821" y="2718"/>
                <a:ext cx="89" cy="73"/>
              </a:xfrm>
              <a:custGeom>
                <a:avLst/>
                <a:gdLst>
                  <a:gd name="txL" fmla="*/ 0 w 177"/>
                  <a:gd name="txT" fmla="*/ 0 h 146"/>
                  <a:gd name="txR" fmla="*/ 177 w 177"/>
                  <a:gd name="txB" fmla="*/ 146 h 146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77" h="146">
                    <a:moveTo>
                      <a:pt x="163" y="144"/>
                    </a:moveTo>
                    <a:lnTo>
                      <a:pt x="177" y="118"/>
                    </a:lnTo>
                    <a:lnTo>
                      <a:pt x="172" y="110"/>
                    </a:lnTo>
                    <a:lnTo>
                      <a:pt x="161" y="89"/>
                    </a:lnTo>
                    <a:lnTo>
                      <a:pt x="144" y="62"/>
                    </a:lnTo>
                    <a:lnTo>
                      <a:pt x="122" y="33"/>
                    </a:lnTo>
                    <a:lnTo>
                      <a:pt x="95" y="11"/>
                    </a:lnTo>
                    <a:lnTo>
                      <a:pt x="69" y="0"/>
                    </a:lnTo>
                    <a:lnTo>
                      <a:pt x="40" y="7"/>
                    </a:lnTo>
                    <a:lnTo>
                      <a:pt x="14" y="38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4"/>
                    </a:lnTo>
                    <a:lnTo>
                      <a:pt x="8" y="106"/>
                    </a:lnTo>
                    <a:lnTo>
                      <a:pt x="17" y="117"/>
                    </a:lnTo>
                    <a:lnTo>
                      <a:pt x="30" y="126"/>
                    </a:lnTo>
                    <a:lnTo>
                      <a:pt x="46" y="132"/>
                    </a:lnTo>
                    <a:lnTo>
                      <a:pt x="62" y="138"/>
                    </a:lnTo>
                    <a:lnTo>
                      <a:pt x="79" y="141"/>
                    </a:lnTo>
                    <a:lnTo>
                      <a:pt x="98" y="143"/>
                    </a:lnTo>
                    <a:lnTo>
                      <a:pt x="115" y="144"/>
                    </a:lnTo>
                    <a:lnTo>
                      <a:pt x="130" y="146"/>
                    </a:lnTo>
                    <a:lnTo>
                      <a:pt x="144" y="146"/>
                    </a:lnTo>
                    <a:lnTo>
                      <a:pt x="154" y="144"/>
                    </a:lnTo>
                    <a:lnTo>
                      <a:pt x="161" y="144"/>
                    </a:lnTo>
                    <a:lnTo>
                      <a:pt x="163" y="14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7" name="Freeform 153"/>
              <p:cNvSpPr/>
              <p:nvPr/>
            </p:nvSpPr>
            <p:spPr>
              <a:xfrm>
                <a:off x="2821" y="2800"/>
                <a:ext cx="89" cy="71"/>
              </a:xfrm>
              <a:custGeom>
                <a:avLst/>
                <a:gdLst>
                  <a:gd name="txL" fmla="*/ 0 w 178"/>
                  <a:gd name="txT" fmla="*/ 0 h 143"/>
                  <a:gd name="txR" fmla="*/ 178 w 178"/>
                  <a:gd name="txB" fmla="*/ 143 h 14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78" h="143">
                    <a:moveTo>
                      <a:pt x="178" y="27"/>
                    </a:moveTo>
                    <a:lnTo>
                      <a:pt x="164" y="1"/>
                    </a:lnTo>
                    <a:lnTo>
                      <a:pt x="162" y="1"/>
                    </a:lnTo>
                    <a:lnTo>
                      <a:pt x="155" y="1"/>
                    </a:lnTo>
                    <a:lnTo>
                      <a:pt x="145" y="0"/>
                    </a:lnTo>
                    <a:lnTo>
                      <a:pt x="131" y="0"/>
                    </a:lnTo>
                    <a:lnTo>
                      <a:pt x="116" y="1"/>
                    </a:lnTo>
                    <a:lnTo>
                      <a:pt x="99" y="2"/>
                    </a:lnTo>
                    <a:lnTo>
                      <a:pt x="80" y="5"/>
                    </a:lnTo>
                    <a:lnTo>
                      <a:pt x="63" y="7"/>
                    </a:lnTo>
                    <a:lnTo>
                      <a:pt x="46" y="13"/>
                    </a:lnTo>
                    <a:lnTo>
                      <a:pt x="31" y="18"/>
                    </a:lnTo>
                    <a:lnTo>
                      <a:pt x="18" y="27"/>
                    </a:lnTo>
                    <a:lnTo>
                      <a:pt x="8" y="37"/>
                    </a:lnTo>
                    <a:lnTo>
                      <a:pt x="2" y="50"/>
                    </a:lnTo>
                    <a:lnTo>
                      <a:pt x="0" y="65"/>
                    </a:lnTo>
                    <a:lnTo>
                      <a:pt x="4" y="83"/>
                    </a:lnTo>
                    <a:lnTo>
                      <a:pt x="14" y="104"/>
                    </a:lnTo>
                    <a:lnTo>
                      <a:pt x="41" y="135"/>
                    </a:lnTo>
                    <a:lnTo>
                      <a:pt x="69" y="143"/>
                    </a:lnTo>
                    <a:lnTo>
                      <a:pt x="96" y="132"/>
                    </a:lnTo>
                    <a:lnTo>
                      <a:pt x="122" y="111"/>
                    </a:lnTo>
                    <a:lnTo>
                      <a:pt x="145" y="83"/>
                    </a:lnTo>
                    <a:lnTo>
                      <a:pt x="162" y="55"/>
                    </a:lnTo>
                    <a:lnTo>
                      <a:pt x="174" y="35"/>
                    </a:lnTo>
                    <a:lnTo>
                      <a:pt x="178" y="2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8" name="Freeform 154"/>
              <p:cNvSpPr/>
              <p:nvPr/>
            </p:nvSpPr>
            <p:spPr>
              <a:xfrm>
                <a:off x="2894" y="2818"/>
                <a:ext cx="66" cy="90"/>
              </a:xfrm>
              <a:custGeom>
                <a:avLst/>
                <a:gdLst>
                  <a:gd name="txL" fmla="*/ 0 w 132"/>
                  <a:gd name="txT" fmla="*/ 0 h 181"/>
                  <a:gd name="txR" fmla="*/ 132 w 132"/>
                  <a:gd name="txB" fmla="*/ 181 h 181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32" h="181">
                    <a:moveTo>
                      <a:pt x="82" y="0"/>
                    </a:moveTo>
                    <a:lnTo>
                      <a:pt x="52" y="0"/>
                    </a:lnTo>
                    <a:lnTo>
                      <a:pt x="47" y="8"/>
                    </a:lnTo>
                    <a:lnTo>
                      <a:pt x="35" y="29"/>
                    </a:lnTo>
                    <a:lnTo>
                      <a:pt x="20" y="57"/>
                    </a:lnTo>
                    <a:lnTo>
                      <a:pt x="7" y="90"/>
                    </a:lnTo>
                    <a:lnTo>
                      <a:pt x="0" y="123"/>
                    </a:lnTo>
                    <a:lnTo>
                      <a:pt x="5" y="152"/>
                    </a:lnTo>
                    <a:lnTo>
                      <a:pt x="24" y="172"/>
                    </a:lnTo>
                    <a:lnTo>
                      <a:pt x="64" y="181"/>
                    </a:lnTo>
                    <a:lnTo>
                      <a:pt x="106" y="172"/>
                    </a:lnTo>
                    <a:lnTo>
                      <a:pt x="127" y="152"/>
                    </a:lnTo>
                    <a:lnTo>
                      <a:pt x="132" y="123"/>
                    </a:lnTo>
                    <a:lnTo>
                      <a:pt x="127" y="90"/>
                    </a:lnTo>
                    <a:lnTo>
                      <a:pt x="114" y="57"/>
                    </a:lnTo>
                    <a:lnTo>
                      <a:pt x="99" y="29"/>
                    </a:lnTo>
                    <a:lnTo>
                      <a:pt x="86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9" name="Freeform 155"/>
              <p:cNvSpPr/>
              <p:nvPr/>
            </p:nvSpPr>
            <p:spPr>
              <a:xfrm>
                <a:off x="2944" y="2799"/>
                <a:ext cx="88" cy="72"/>
              </a:xfrm>
              <a:custGeom>
                <a:avLst/>
                <a:gdLst>
                  <a:gd name="txL" fmla="*/ 0 w 177"/>
                  <a:gd name="txT" fmla="*/ 0 h 144"/>
                  <a:gd name="txR" fmla="*/ 177 w 177"/>
                  <a:gd name="txB" fmla="*/ 144 h 144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77" h="144">
                    <a:moveTo>
                      <a:pt x="15" y="1"/>
                    </a:moveTo>
                    <a:lnTo>
                      <a:pt x="0" y="26"/>
                    </a:lnTo>
                    <a:lnTo>
                      <a:pt x="5" y="34"/>
                    </a:lnTo>
                    <a:lnTo>
                      <a:pt x="16" y="55"/>
                    </a:lnTo>
                    <a:lnTo>
                      <a:pt x="33" y="83"/>
                    </a:lnTo>
                    <a:lnTo>
                      <a:pt x="56" y="110"/>
                    </a:lnTo>
                    <a:lnTo>
                      <a:pt x="82" y="132"/>
                    </a:lnTo>
                    <a:lnTo>
                      <a:pt x="109" y="144"/>
                    </a:lnTo>
                    <a:lnTo>
                      <a:pt x="137" y="137"/>
                    </a:lnTo>
                    <a:lnTo>
                      <a:pt x="164" y="106"/>
                    </a:lnTo>
                    <a:lnTo>
                      <a:pt x="174" y="85"/>
                    </a:lnTo>
                    <a:lnTo>
                      <a:pt x="177" y="67"/>
                    </a:lnTo>
                    <a:lnTo>
                      <a:pt x="176" y="50"/>
                    </a:lnTo>
                    <a:lnTo>
                      <a:pt x="170" y="38"/>
                    </a:lnTo>
                    <a:lnTo>
                      <a:pt x="161" y="27"/>
                    </a:lnTo>
                    <a:lnTo>
                      <a:pt x="147" y="19"/>
                    </a:lnTo>
                    <a:lnTo>
                      <a:pt x="132" y="12"/>
                    </a:lnTo>
                    <a:lnTo>
                      <a:pt x="116" y="8"/>
                    </a:lnTo>
                    <a:lnTo>
                      <a:pt x="98" y="4"/>
                    </a:lnTo>
                    <a:lnTo>
                      <a:pt x="81" y="2"/>
                    </a:lnTo>
                    <a:lnTo>
                      <a:pt x="63" y="1"/>
                    </a:lnTo>
                    <a:lnTo>
                      <a:pt x="48" y="0"/>
                    </a:lnTo>
                    <a:lnTo>
                      <a:pt x="35" y="0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0" name="Freeform 156"/>
              <p:cNvSpPr/>
              <p:nvPr/>
            </p:nvSpPr>
            <p:spPr>
              <a:xfrm>
                <a:off x="2943" y="2718"/>
                <a:ext cx="90" cy="72"/>
              </a:xfrm>
              <a:custGeom>
                <a:avLst/>
                <a:gdLst>
                  <a:gd name="txL" fmla="*/ 0 w 180"/>
                  <a:gd name="txT" fmla="*/ 0 h 143"/>
                  <a:gd name="txR" fmla="*/ 180 w 180"/>
                  <a:gd name="txB" fmla="*/ 143 h 143"/>
                </a:gdLst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80" h="143">
                    <a:moveTo>
                      <a:pt x="0" y="116"/>
                    </a:moveTo>
                    <a:lnTo>
                      <a:pt x="15" y="142"/>
                    </a:lnTo>
                    <a:lnTo>
                      <a:pt x="17" y="142"/>
                    </a:lnTo>
                    <a:lnTo>
                      <a:pt x="24" y="142"/>
                    </a:lnTo>
                    <a:lnTo>
                      <a:pt x="34" y="143"/>
                    </a:lnTo>
                    <a:lnTo>
                      <a:pt x="48" y="143"/>
                    </a:lnTo>
                    <a:lnTo>
                      <a:pt x="63" y="142"/>
                    </a:lnTo>
                    <a:lnTo>
                      <a:pt x="80" y="141"/>
                    </a:lnTo>
                    <a:lnTo>
                      <a:pt x="99" y="139"/>
                    </a:lnTo>
                    <a:lnTo>
                      <a:pt x="116" y="135"/>
                    </a:lnTo>
                    <a:lnTo>
                      <a:pt x="133" y="131"/>
                    </a:lnTo>
                    <a:lnTo>
                      <a:pt x="148" y="125"/>
                    </a:lnTo>
                    <a:lnTo>
                      <a:pt x="161" y="117"/>
                    </a:lnTo>
                    <a:lnTo>
                      <a:pt x="171" y="106"/>
                    </a:lnTo>
                    <a:lnTo>
                      <a:pt x="177" y="94"/>
                    </a:lnTo>
                    <a:lnTo>
                      <a:pt x="180" y="79"/>
                    </a:lnTo>
                    <a:lnTo>
                      <a:pt x="175" y="60"/>
                    </a:lnTo>
                    <a:lnTo>
                      <a:pt x="166" y="40"/>
                    </a:lnTo>
                    <a:lnTo>
                      <a:pt x="138" y="7"/>
                    </a:lnTo>
                    <a:lnTo>
                      <a:pt x="109" y="0"/>
                    </a:lnTo>
                    <a:lnTo>
                      <a:pt x="82" y="10"/>
                    </a:lnTo>
                    <a:lnTo>
                      <a:pt x="56" y="32"/>
                    </a:lnTo>
                    <a:lnTo>
                      <a:pt x="33" y="59"/>
                    </a:lnTo>
                    <a:lnTo>
                      <a:pt x="16" y="87"/>
                    </a:lnTo>
                    <a:lnTo>
                      <a:pt x="4" y="108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" name="Freeform 157"/>
              <p:cNvSpPr/>
              <p:nvPr/>
            </p:nvSpPr>
            <p:spPr>
              <a:xfrm>
                <a:off x="3116" y="2261"/>
                <a:ext cx="12" cy="12"/>
              </a:xfrm>
              <a:custGeom>
                <a:avLst/>
                <a:gdLst>
                  <a:gd name="txL" fmla="*/ 0 w 24"/>
                  <a:gd name="txT" fmla="*/ 0 h 24"/>
                  <a:gd name="txR" fmla="*/ 24 w 24"/>
                  <a:gd name="txB" fmla="*/ 24 h 24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4" h="24">
                    <a:moveTo>
                      <a:pt x="12" y="24"/>
                    </a:moveTo>
                    <a:lnTo>
                      <a:pt x="8" y="23"/>
                    </a:lnTo>
                    <a:lnTo>
                      <a:pt x="3" y="21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1"/>
                    </a:lnTo>
                    <a:lnTo>
                      <a:pt x="17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Freeform 158"/>
              <p:cNvSpPr/>
              <p:nvPr/>
            </p:nvSpPr>
            <p:spPr>
              <a:xfrm>
                <a:off x="3109" y="2221"/>
                <a:ext cx="26" cy="37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Freeform 159"/>
              <p:cNvSpPr/>
              <p:nvPr/>
            </p:nvSpPr>
            <p:spPr>
              <a:xfrm>
                <a:off x="3109" y="2221"/>
                <a:ext cx="26" cy="37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Freeform 160"/>
              <p:cNvSpPr/>
              <p:nvPr/>
            </p:nvSpPr>
            <p:spPr>
              <a:xfrm>
                <a:off x="3080" y="2236"/>
                <a:ext cx="36" cy="29"/>
              </a:xfrm>
              <a:custGeom>
                <a:avLst/>
                <a:gdLst>
                  <a:gd name="txL" fmla="*/ 0 w 71"/>
                  <a:gd name="txT" fmla="*/ 0 h 58"/>
                  <a:gd name="txR" fmla="*/ 71 w 71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1" h="58">
                    <a:moveTo>
                      <a:pt x="66" y="58"/>
                    </a:moveTo>
                    <a:lnTo>
                      <a:pt x="71" y="48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5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7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11" y="51"/>
                    </a:lnTo>
                    <a:lnTo>
                      <a:pt x="25" y="56"/>
                    </a:lnTo>
                    <a:lnTo>
                      <a:pt x="39" y="58"/>
                    </a:lnTo>
                    <a:lnTo>
                      <a:pt x="52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Freeform 161"/>
              <p:cNvSpPr/>
              <p:nvPr/>
            </p:nvSpPr>
            <p:spPr>
              <a:xfrm>
                <a:off x="3080" y="2269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7">
                    <a:moveTo>
                      <a:pt x="71" y="10"/>
                    </a:moveTo>
                    <a:lnTo>
                      <a:pt x="66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9" y="0"/>
                    </a:lnTo>
                    <a:lnTo>
                      <a:pt x="25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2"/>
                    </a:lnTo>
                    <a:lnTo>
                      <a:pt x="16" y="54"/>
                    </a:lnTo>
                    <a:lnTo>
                      <a:pt x="28" y="57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8" y="33"/>
                    </a:lnTo>
                    <a:lnTo>
                      <a:pt x="64" y="22"/>
                    </a:lnTo>
                    <a:lnTo>
                      <a:pt x="70" y="14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Freeform 162"/>
              <p:cNvSpPr/>
              <p:nvPr/>
            </p:nvSpPr>
            <p:spPr>
              <a:xfrm>
                <a:off x="3109" y="2277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32" y="0"/>
                    </a:moveTo>
                    <a:lnTo>
                      <a:pt x="20" y="0"/>
                    </a:lnTo>
                    <a:lnTo>
                      <a:pt x="18" y="4"/>
                    </a:lnTo>
                    <a:lnTo>
                      <a:pt x="14" y="12"/>
                    </a:lnTo>
                    <a:lnTo>
                      <a:pt x="8" y="23"/>
                    </a:lnTo>
                    <a:lnTo>
                      <a:pt x="2" y="36"/>
                    </a:lnTo>
                    <a:lnTo>
                      <a:pt x="0" y="50"/>
                    </a:lnTo>
                    <a:lnTo>
                      <a:pt x="1" y="61"/>
                    </a:lnTo>
                    <a:lnTo>
                      <a:pt x="9" y="69"/>
                    </a:lnTo>
                    <a:lnTo>
                      <a:pt x="25" y="73"/>
                    </a:lnTo>
                    <a:lnTo>
                      <a:pt x="41" y="69"/>
                    </a:lnTo>
                    <a:lnTo>
                      <a:pt x="50" y="61"/>
                    </a:lnTo>
                    <a:lnTo>
                      <a:pt x="52" y="50"/>
                    </a:lnTo>
                    <a:lnTo>
                      <a:pt x="49" y="36"/>
                    </a:lnTo>
                    <a:lnTo>
                      <a:pt x="45" y="23"/>
                    </a:lnTo>
                    <a:lnTo>
                      <a:pt x="39" y="12"/>
                    </a:lnTo>
                    <a:lnTo>
                      <a:pt x="34" y="4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7" name="Freeform 163"/>
              <p:cNvSpPr/>
              <p:nvPr/>
            </p:nvSpPr>
            <p:spPr>
              <a:xfrm>
                <a:off x="3129" y="2269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7"/>
                    </a:lnTo>
                    <a:lnTo>
                      <a:pt x="55" y="54"/>
                    </a:lnTo>
                    <a:lnTo>
                      <a:pt x="66" y="42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8" name="Freeform 164"/>
              <p:cNvSpPr/>
              <p:nvPr/>
            </p:nvSpPr>
            <p:spPr>
              <a:xfrm>
                <a:off x="3129" y="2236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1" h="57">
                    <a:moveTo>
                      <a:pt x="0" y="47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6" y="55"/>
                    </a:lnTo>
                    <a:lnTo>
                      <a:pt x="59" y="50"/>
                    </a:lnTo>
                    <a:lnTo>
                      <a:pt x="68" y="43"/>
                    </a:lnTo>
                    <a:lnTo>
                      <a:pt x="71" y="32"/>
                    </a:lnTo>
                    <a:lnTo>
                      <a:pt x="66" y="17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2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9" name="Freeform 165"/>
              <p:cNvSpPr/>
              <p:nvPr/>
            </p:nvSpPr>
            <p:spPr>
              <a:xfrm>
                <a:off x="3830" y="3106"/>
                <a:ext cx="12" cy="12"/>
              </a:xfrm>
              <a:custGeom>
                <a:avLst/>
                <a:gdLst>
                  <a:gd name="txL" fmla="*/ 0 w 24"/>
                  <a:gd name="txT" fmla="*/ 0 h 24"/>
                  <a:gd name="txR" fmla="*/ 24 w 24"/>
                  <a:gd name="txB" fmla="*/ 24 h 24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4" h="24">
                    <a:moveTo>
                      <a:pt x="11" y="24"/>
                    </a:moveTo>
                    <a:lnTo>
                      <a:pt x="7" y="23"/>
                    </a:lnTo>
                    <a:lnTo>
                      <a:pt x="3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Freeform 166"/>
              <p:cNvSpPr/>
              <p:nvPr/>
            </p:nvSpPr>
            <p:spPr>
              <a:xfrm>
                <a:off x="3823" y="3066"/>
                <a:ext cx="26" cy="36"/>
              </a:xfrm>
              <a:custGeom>
                <a:avLst/>
                <a:gdLst>
                  <a:gd name="txL" fmla="*/ 0 w 53"/>
                  <a:gd name="txT" fmla="*/ 0 h 73"/>
                  <a:gd name="txR" fmla="*/ 53 w 53"/>
                  <a:gd name="txB" fmla="*/ 73 h 7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1" name="Freeform 167"/>
              <p:cNvSpPr/>
              <p:nvPr/>
            </p:nvSpPr>
            <p:spPr>
              <a:xfrm>
                <a:off x="3823" y="3066"/>
                <a:ext cx="26" cy="36"/>
              </a:xfrm>
              <a:custGeom>
                <a:avLst/>
                <a:gdLst>
                  <a:gd name="txL" fmla="*/ 0 w 53"/>
                  <a:gd name="txT" fmla="*/ 0 h 73"/>
                  <a:gd name="txR" fmla="*/ 53 w 53"/>
                  <a:gd name="txB" fmla="*/ 73 h 7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Freeform 168"/>
              <p:cNvSpPr/>
              <p:nvPr/>
            </p:nvSpPr>
            <p:spPr>
              <a:xfrm>
                <a:off x="3793" y="3081"/>
                <a:ext cx="36" cy="29"/>
              </a:xfrm>
              <a:custGeom>
                <a:avLst/>
                <a:gdLst>
                  <a:gd name="txL" fmla="*/ 0 w 71"/>
                  <a:gd name="txT" fmla="*/ 0 h 58"/>
                  <a:gd name="txR" fmla="*/ 71 w 71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1" h="58">
                    <a:moveTo>
                      <a:pt x="66" y="58"/>
                    </a:moveTo>
                    <a:lnTo>
                      <a:pt x="71" y="47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4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6"/>
                    </a:lnTo>
                    <a:lnTo>
                      <a:pt x="0" y="32"/>
                    </a:lnTo>
                    <a:lnTo>
                      <a:pt x="3" y="43"/>
                    </a:lnTo>
                    <a:lnTo>
                      <a:pt x="13" y="51"/>
                    </a:lnTo>
                    <a:lnTo>
                      <a:pt x="25" y="55"/>
                    </a:lnTo>
                    <a:lnTo>
                      <a:pt x="39" y="58"/>
                    </a:lnTo>
                    <a:lnTo>
                      <a:pt x="53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3" name="Freeform 169"/>
              <p:cNvSpPr/>
              <p:nvPr/>
            </p:nvSpPr>
            <p:spPr>
              <a:xfrm>
                <a:off x="3793" y="3114"/>
                <a:ext cx="37" cy="28"/>
              </a:xfrm>
              <a:custGeom>
                <a:avLst/>
                <a:gdLst>
                  <a:gd name="txL" fmla="*/ 0 w 72"/>
                  <a:gd name="txT" fmla="*/ 0 h 56"/>
                  <a:gd name="txR" fmla="*/ 72 w 72"/>
                  <a:gd name="txB" fmla="*/ 56 h 56"/>
                </a:gdLst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2" h="56">
                    <a:moveTo>
                      <a:pt x="72" y="10"/>
                    </a:moveTo>
                    <a:lnTo>
                      <a:pt x="67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1"/>
                    </a:lnTo>
                    <a:lnTo>
                      <a:pt x="17" y="54"/>
                    </a:lnTo>
                    <a:lnTo>
                      <a:pt x="29" y="56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9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4" name="Freeform 170"/>
              <p:cNvSpPr/>
              <p:nvPr/>
            </p:nvSpPr>
            <p:spPr>
              <a:xfrm>
                <a:off x="3823" y="3121"/>
                <a:ext cx="26" cy="37"/>
              </a:xfrm>
              <a:custGeom>
                <a:avLst/>
                <a:gdLst>
                  <a:gd name="txL" fmla="*/ 0 w 53"/>
                  <a:gd name="txT" fmla="*/ 0 h 72"/>
                  <a:gd name="txR" fmla="*/ 53 w 53"/>
                  <a:gd name="txB" fmla="*/ 72 h 72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2">
                    <a:moveTo>
                      <a:pt x="33" y="0"/>
                    </a:moveTo>
                    <a:lnTo>
                      <a:pt x="20" y="0"/>
                    </a:lnTo>
                    <a:lnTo>
                      <a:pt x="18" y="3"/>
                    </a:lnTo>
                    <a:lnTo>
                      <a:pt x="13" y="11"/>
                    </a:lnTo>
                    <a:lnTo>
                      <a:pt x="8" y="23"/>
                    </a:lnTo>
                    <a:lnTo>
                      <a:pt x="3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6" y="72"/>
                    </a:lnTo>
                    <a:lnTo>
                      <a:pt x="42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0" y="35"/>
                    </a:lnTo>
                    <a:lnTo>
                      <a:pt x="46" y="23"/>
                    </a:lnTo>
                    <a:lnTo>
                      <a:pt x="40" y="11"/>
                    </a:lnTo>
                    <a:lnTo>
                      <a:pt x="35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5" name="Freeform 171"/>
              <p:cNvSpPr/>
              <p:nvPr/>
            </p:nvSpPr>
            <p:spPr>
              <a:xfrm>
                <a:off x="3843" y="3114"/>
                <a:ext cx="36" cy="28"/>
              </a:xfrm>
              <a:custGeom>
                <a:avLst/>
                <a:gdLst>
                  <a:gd name="txL" fmla="*/ 0 w 71"/>
                  <a:gd name="txT" fmla="*/ 0 h 56"/>
                  <a:gd name="txR" fmla="*/ 71 w 71"/>
                  <a:gd name="txB" fmla="*/ 56 h 56"/>
                </a:gdLst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6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6"/>
                    </a:lnTo>
                    <a:lnTo>
                      <a:pt x="55" y="54"/>
                    </a:lnTo>
                    <a:lnTo>
                      <a:pt x="66" y="41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59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6" name="Freeform 172"/>
              <p:cNvSpPr/>
              <p:nvPr/>
            </p:nvSpPr>
            <p:spPr>
              <a:xfrm>
                <a:off x="3842" y="3081"/>
                <a:ext cx="37" cy="28"/>
              </a:xfrm>
              <a:custGeom>
                <a:avLst/>
                <a:gdLst>
                  <a:gd name="txL" fmla="*/ 0 w 72"/>
                  <a:gd name="txT" fmla="*/ 0 h 57"/>
                  <a:gd name="txR" fmla="*/ 72 w 72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7">
                    <a:moveTo>
                      <a:pt x="0" y="46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7" y="54"/>
                    </a:lnTo>
                    <a:lnTo>
                      <a:pt x="60" y="50"/>
                    </a:lnTo>
                    <a:lnTo>
                      <a:pt x="69" y="43"/>
                    </a:lnTo>
                    <a:lnTo>
                      <a:pt x="72" y="31"/>
                    </a:lnTo>
                    <a:lnTo>
                      <a:pt x="67" y="16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3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7" name="Freeform 173"/>
              <p:cNvSpPr/>
              <p:nvPr/>
            </p:nvSpPr>
            <p:spPr>
              <a:xfrm>
                <a:off x="3134" y="3087"/>
                <a:ext cx="11" cy="12"/>
              </a:xfrm>
              <a:custGeom>
                <a:avLst/>
                <a:gdLst>
                  <a:gd name="txL" fmla="*/ 0 w 23"/>
                  <a:gd name="txT" fmla="*/ 0 h 24"/>
                  <a:gd name="txR" fmla="*/ 23 w 23"/>
                  <a:gd name="txB" fmla="*/ 24 h 24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3" h="24">
                    <a:moveTo>
                      <a:pt x="12" y="24"/>
                    </a:moveTo>
                    <a:lnTo>
                      <a:pt x="7" y="23"/>
                    </a:lnTo>
                    <a:lnTo>
                      <a:pt x="4" y="20"/>
                    </a:lnTo>
                    <a:lnTo>
                      <a:pt x="1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2" y="8"/>
                    </a:lnTo>
                    <a:lnTo>
                      <a:pt x="23" y="12"/>
                    </a:lnTo>
                    <a:lnTo>
                      <a:pt x="22" y="17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8" name="Freeform 174"/>
              <p:cNvSpPr/>
              <p:nvPr/>
            </p:nvSpPr>
            <p:spPr>
              <a:xfrm>
                <a:off x="3126" y="3048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9" name="Freeform 175"/>
              <p:cNvSpPr/>
              <p:nvPr/>
            </p:nvSpPr>
            <p:spPr>
              <a:xfrm>
                <a:off x="3126" y="3048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0" name="Freeform 176"/>
              <p:cNvSpPr/>
              <p:nvPr/>
            </p:nvSpPr>
            <p:spPr>
              <a:xfrm>
                <a:off x="3097" y="3063"/>
                <a:ext cx="35" cy="28"/>
              </a:xfrm>
              <a:custGeom>
                <a:avLst/>
                <a:gdLst>
                  <a:gd name="txL" fmla="*/ 0 w 72"/>
                  <a:gd name="txT" fmla="*/ 0 h 58"/>
                  <a:gd name="txR" fmla="*/ 72 w 72"/>
                  <a:gd name="txB" fmla="*/ 58 h 58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8">
                    <a:moveTo>
                      <a:pt x="66" y="58"/>
                    </a:moveTo>
                    <a:lnTo>
                      <a:pt x="72" y="47"/>
                    </a:lnTo>
                    <a:lnTo>
                      <a:pt x="71" y="44"/>
                    </a:lnTo>
                    <a:lnTo>
                      <a:pt x="65" y="36"/>
                    </a:lnTo>
                    <a:lnTo>
                      <a:pt x="58" y="24"/>
                    </a:lnTo>
                    <a:lnTo>
                      <a:pt x="50" y="14"/>
                    </a:lnTo>
                    <a:lnTo>
                      <a:pt x="40" y="5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6" y="15"/>
                    </a:lnTo>
                    <a:lnTo>
                      <a:pt x="0" y="31"/>
                    </a:lnTo>
                    <a:lnTo>
                      <a:pt x="4" y="43"/>
                    </a:lnTo>
                    <a:lnTo>
                      <a:pt x="12" y="51"/>
                    </a:lnTo>
                    <a:lnTo>
                      <a:pt x="26" y="56"/>
                    </a:lnTo>
                    <a:lnTo>
                      <a:pt x="40" y="58"/>
                    </a:lnTo>
                    <a:lnTo>
                      <a:pt x="52" y="58"/>
                    </a:lnTo>
                    <a:lnTo>
                      <a:pt x="63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1" name="Freeform 177"/>
              <p:cNvSpPr/>
              <p:nvPr/>
            </p:nvSpPr>
            <p:spPr>
              <a:xfrm>
                <a:off x="3097" y="3095"/>
                <a:ext cx="35" cy="29"/>
              </a:xfrm>
              <a:custGeom>
                <a:avLst/>
                <a:gdLst>
                  <a:gd name="txL" fmla="*/ 0 w 72"/>
                  <a:gd name="txT" fmla="*/ 0 h 56"/>
                  <a:gd name="txR" fmla="*/ 72 w 72"/>
                  <a:gd name="txB" fmla="*/ 56 h 56"/>
                </a:gdLst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72" h="56">
                    <a:moveTo>
                      <a:pt x="72" y="10"/>
                    </a:moveTo>
                    <a:lnTo>
                      <a:pt x="66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6" y="40"/>
                    </a:lnTo>
                    <a:lnTo>
                      <a:pt x="16" y="53"/>
                    </a:lnTo>
                    <a:lnTo>
                      <a:pt x="28" y="56"/>
                    </a:lnTo>
                    <a:lnTo>
                      <a:pt x="40" y="53"/>
                    </a:lnTo>
                    <a:lnTo>
                      <a:pt x="50" y="44"/>
                    </a:lnTo>
                    <a:lnTo>
                      <a:pt x="58" y="33"/>
                    </a:lnTo>
                    <a:lnTo>
                      <a:pt x="65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2" name="Freeform 178"/>
              <p:cNvSpPr/>
              <p:nvPr/>
            </p:nvSpPr>
            <p:spPr>
              <a:xfrm>
                <a:off x="3126" y="3102"/>
                <a:ext cx="27" cy="37"/>
              </a:xfrm>
              <a:custGeom>
                <a:avLst/>
                <a:gdLst>
                  <a:gd name="txL" fmla="*/ 0 w 53"/>
                  <a:gd name="txT" fmla="*/ 0 h 72"/>
                  <a:gd name="txR" fmla="*/ 53 w 53"/>
                  <a:gd name="txB" fmla="*/ 72 h 72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53" h="72">
                    <a:moveTo>
                      <a:pt x="32" y="0"/>
                    </a:moveTo>
                    <a:lnTo>
                      <a:pt x="21" y="0"/>
                    </a:lnTo>
                    <a:lnTo>
                      <a:pt x="19" y="3"/>
                    </a:lnTo>
                    <a:lnTo>
                      <a:pt x="14" y="11"/>
                    </a:lnTo>
                    <a:lnTo>
                      <a:pt x="8" y="23"/>
                    </a:lnTo>
                    <a:lnTo>
                      <a:pt x="2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7" y="72"/>
                    </a:lnTo>
                    <a:lnTo>
                      <a:pt x="43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1" y="35"/>
                    </a:lnTo>
                    <a:lnTo>
                      <a:pt x="45" y="23"/>
                    </a:lnTo>
                    <a:lnTo>
                      <a:pt x="39" y="11"/>
                    </a:lnTo>
                    <a:lnTo>
                      <a:pt x="35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3" name="Freeform 179"/>
              <p:cNvSpPr/>
              <p:nvPr/>
            </p:nvSpPr>
            <p:spPr>
              <a:xfrm>
                <a:off x="3146" y="3095"/>
                <a:ext cx="35" cy="29"/>
              </a:xfrm>
              <a:custGeom>
                <a:avLst/>
                <a:gdLst>
                  <a:gd name="txL" fmla="*/ 0 w 72"/>
                  <a:gd name="txT" fmla="*/ 0 h 57"/>
                  <a:gd name="txR" fmla="*/ 72 w 72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3"/>
                    </a:lnTo>
                    <a:lnTo>
                      <a:pt x="33" y="53"/>
                    </a:lnTo>
                    <a:lnTo>
                      <a:pt x="44" y="57"/>
                    </a:lnTo>
                    <a:lnTo>
                      <a:pt x="56" y="55"/>
                    </a:lnTo>
                    <a:lnTo>
                      <a:pt x="66" y="42"/>
                    </a:lnTo>
                    <a:lnTo>
                      <a:pt x="72" y="26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4" name="Freeform 180"/>
              <p:cNvSpPr/>
              <p:nvPr/>
            </p:nvSpPr>
            <p:spPr>
              <a:xfrm>
                <a:off x="3146" y="3062"/>
                <a:ext cx="35" cy="29"/>
              </a:xfrm>
              <a:custGeom>
                <a:avLst/>
                <a:gdLst>
                  <a:gd name="txL" fmla="*/ 0 w 72"/>
                  <a:gd name="txT" fmla="*/ 0 h 58"/>
                  <a:gd name="txR" fmla="*/ 72 w 72"/>
                  <a:gd name="txB" fmla="*/ 58 h 5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72" h="58">
                    <a:moveTo>
                      <a:pt x="0" y="47"/>
                    </a:moveTo>
                    <a:lnTo>
                      <a:pt x="6" y="58"/>
                    </a:lnTo>
                    <a:lnTo>
                      <a:pt x="9" y="58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46" y="55"/>
                    </a:lnTo>
                    <a:lnTo>
                      <a:pt x="59" y="51"/>
                    </a:lnTo>
                    <a:lnTo>
                      <a:pt x="68" y="43"/>
                    </a:lnTo>
                    <a:lnTo>
                      <a:pt x="72" y="32"/>
                    </a:lnTo>
                    <a:lnTo>
                      <a:pt x="66" y="16"/>
                    </a:lnTo>
                    <a:lnTo>
                      <a:pt x="56" y="4"/>
                    </a:lnTo>
                    <a:lnTo>
                      <a:pt x="44" y="0"/>
                    </a:lnTo>
                    <a:lnTo>
                      <a:pt x="33" y="5"/>
                    </a:lnTo>
                    <a:lnTo>
                      <a:pt x="23" y="14"/>
                    </a:lnTo>
                    <a:lnTo>
                      <a:pt x="14" y="24"/>
                    </a:lnTo>
                    <a:lnTo>
                      <a:pt x="7" y="36"/>
                    </a:lnTo>
                    <a:lnTo>
                      <a:pt x="1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5" name="Freeform 181"/>
              <p:cNvSpPr/>
              <p:nvPr/>
            </p:nvSpPr>
            <p:spPr>
              <a:xfrm>
                <a:off x="2933" y="2482"/>
                <a:ext cx="72" cy="84"/>
              </a:xfrm>
              <a:custGeom>
                <a:avLst/>
                <a:gdLst>
                  <a:gd name="txL" fmla="*/ 0 w 144"/>
                  <a:gd name="txT" fmla="*/ 0 h 167"/>
                  <a:gd name="txR" fmla="*/ 144 w 144"/>
                  <a:gd name="txB" fmla="*/ 167 h 167"/>
                </a:gdLst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144" h="167">
                    <a:moveTo>
                      <a:pt x="144" y="0"/>
                    </a:moveTo>
                    <a:lnTo>
                      <a:pt x="143" y="28"/>
                    </a:lnTo>
                    <a:lnTo>
                      <a:pt x="138" y="57"/>
                    </a:lnTo>
                    <a:lnTo>
                      <a:pt x="129" y="84"/>
                    </a:lnTo>
                    <a:lnTo>
                      <a:pt x="116" y="111"/>
                    </a:lnTo>
                    <a:lnTo>
                      <a:pt x="100" y="135"/>
                    </a:lnTo>
                    <a:lnTo>
                      <a:pt x="82" y="152"/>
                    </a:lnTo>
                    <a:lnTo>
                      <a:pt x="60" y="164"/>
                    </a:lnTo>
                    <a:lnTo>
                      <a:pt x="36" y="167"/>
                    </a:lnTo>
                    <a:lnTo>
                      <a:pt x="16" y="163"/>
                    </a:lnTo>
                    <a:lnTo>
                      <a:pt x="5" y="152"/>
                    </a:lnTo>
                    <a:lnTo>
                      <a:pt x="0" y="140"/>
                    </a:lnTo>
                    <a:lnTo>
                      <a:pt x="2" y="123"/>
                    </a:lnTo>
                    <a:lnTo>
                      <a:pt x="12" y="109"/>
                    </a:lnTo>
                    <a:lnTo>
                      <a:pt x="24" y="96"/>
                    </a:lnTo>
                    <a:lnTo>
                      <a:pt x="42" y="85"/>
                    </a:lnTo>
                    <a:lnTo>
                      <a:pt x="62" y="82"/>
                    </a:lnTo>
                    <a:lnTo>
                      <a:pt x="80" y="79"/>
                    </a:lnTo>
                    <a:lnTo>
                      <a:pt x="95" y="69"/>
                    </a:lnTo>
                    <a:lnTo>
                      <a:pt x="108" y="57"/>
                    </a:lnTo>
                    <a:lnTo>
                      <a:pt x="121" y="41"/>
                    </a:lnTo>
                    <a:lnTo>
                      <a:pt x="130" y="26"/>
                    </a:lnTo>
                    <a:lnTo>
                      <a:pt x="138" y="13"/>
                    </a:lnTo>
                    <a:lnTo>
                      <a:pt x="143" y="4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6" name="Freeform 182"/>
              <p:cNvSpPr/>
              <p:nvPr/>
            </p:nvSpPr>
            <p:spPr>
              <a:xfrm>
                <a:off x="2898" y="2478"/>
                <a:ext cx="102" cy="40"/>
              </a:xfrm>
              <a:custGeom>
                <a:avLst/>
                <a:gdLst>
                  <a:gd name="txL" fmla="*/ 0 w 204"/>
                  <a:gd name="txT" fmla="*/ 0 h 82"/>
                  <a:gd name="txR" fmla="*/ 204 w 204"/>
                  <a:gd name="txB" fmla="*/ 82 h 82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04" h="82">
                    <a:moveTo>
                      <a:pt x="204" y="0"/>
                    </a:moveTo>
                    <a:lnTo>
                      <a:pt x="196" y="10"/>
                    </a:lnTo>
                    <a:lnTo>
                      <a:pt x="187" y="21"/>
                    </a:lnTo>
                    <a:lnTo>
                      <a:pt x="175" y="31"/>
                    </a:lnTo>
                    <a:lnTo>
                      <a:pt x="165" y="40"/>
                    </a:lnTo>
                    <a:lnTo>
                      <a:pt x="152" y="50"/>
                    </a:lnTo>
                    <a:lnTo>
                      <a:pt x="139" y="58"/>
                    </a:lnTo>
                    <a:lnTo>
                      <a:pt x="127" y="65"/>
                    </a:lnTo>
                    <a:lnTo>
                      <a:pt x="114" y="70"/>
                    </a:lnTo>
                    <a:lnTo>
                      <a:pt x="100" y="76"/>
                    </a:lnTo>
                    <a:lnTo>
                      <a:pt x="88" y="80"/>
                    </a:lnTo>
                    <a:lnTo>
                      <a:pt x="74" y="81"/>
                    </a:lnTo>
                    <a:lnTo>
                      <a:pt x="61" y="82"/>
                    </a:lnTo>
                    <a:lnTo>
                      <a:pt x="48" y="81"/>
                    </a:lnTo>
                    <a:lnTo>
                      <a:pt x="37" y="77"/>
                    </a:lnTo>
                    <a:lnTo>
                      <a:pt x="25" y="71"/>
                    </a:lnTo>
                    <a:lnTo>
                      <a:pt x="15" y="65"/>
                    </a:lnTo>
                    <a:lnTo>
                      <a:pt x="2" y="48"/>
                    </a:lnTo>
                    <a:lnTo>
                      <a:pt x="0" y="33"/>
                    </a:lnTo>
                    <a:lnTo>
                      <a:pt x="6" y="21"/>
                    </a:lnTo>
                    <a:lnTo>
                      <a:pt x="17" y="10"/>
                    </a:lnTo>
                    <a:lnTo>
                      <a:pt x="33" y="3"/>
                    </a:lnTo>
                    <a:lnTo>
                      <a:pt x="52" y="1"/>
                    </a:lnTo>
                    <a:lnTo>
                      <a:pt x="71" y="5"/>
                    </a:lnTo>
                    <a:lnTo>
                      <a:pt x="90" y="15"/>
                    </a:lnTo>
                    <a:lnTo>
                      <a:pt x="105" y="22"/>
                    </a:lnTo>
                    <a:lnTo>
                      <a:pt x="123" y="24"/>
                    </a:lnTo>
                    <a:lnTo>
                      <a:pt x="142" y="22"/>
                    </a:lnTo>
                    <a:lnTo>
                      <a:pt x="160" y="17"/>
                    </a:lnTo>
                    <a:lnTo>
                      <a:pt x="177" y="12"/>
                    </a:lnTo>
                    <a:lnTo>
                      <a:pt x="191" y="6"/>
                    </a:lnTo>
                    <a:lnTo>
                      <a:pt x="200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7" name="Freeform 183"/>
              <p:cNvSpPr/>
              <p:nvPr/>
            </p:nvSpPr>
            <p:spPr>
              <a:xfrm>
                <a:off x="2996" y="2482"/>
                <a:ext cx="42" cy="104"/>
              </a:xfrm>
              <a:custGeom>
                <a:avLst/>
                <a:gdLst>
                  <a:gd name="txL" fmla="*/ 0 w 84"/>
                  <a:gd name="txT" fmla="*/ 0 h 208"/>
                  <a:gd name="txR" fmla="*/ 84 w 84"/>
                  <a:gd name="txB" fmla="*/ 208 h 208"/>
                </a:gdLst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84" h="208">
                    <a:moveTo>
                      <a:pt x="24" y="0"/>
                    </a:moveTo>
                    <a:lnTo>
                      <a:pt x="42" y="21"/>
                    </a:lnTo>
                    <a:lnTo>
                      <a:pt x="59" y="45"/>
                    </a:lnTo>
                    <a:lnTo>
                      <a:pt x="71" y="73"/>
                    </a:lnTo>
                    <a:lnTo>
                      <a:pt x="79" y="100"/>
                    </a:lnTo>
                    <a:lnTo>
                      <a:pt x="84" y="128"/>
                    </a:lnTo>
                    <a:lnTo>
                      <a:pt x="82" y="155"/>
                    </a:lnTo>
                    <a:lnTo>
                      <a:pt x="74" y="178"/>
                    </a:lnTo>
                    <a:lnTo>
                      <a:pt x="57" y="197"/>
                    </a:lnTo>
                    <a:lnTo>
                      <a:pt x="40" y="208"/>
                    </a:lnTo>
                    <a:lnTo>
                      <a:pt x="25" y="208"/>
                    </a:lnTo>
                    <a:lnTo>
                      <a:pt x="12" y="201"/>
                    </a:lnTo>
                    <a:lnTo>
                      <a:pt x="4" y="187"/>
                    </a:lnTo>
                    <a:lnTo>
                      <a:pt x="0" y="170"/>
                    </a:lnTo>
                    <a:lnTo>
                      <a:pt x="1" y="151"/>
                    </a:lnTo>
                    <a:lnTo>
                      <a:pt x="7" y="133"/>
                    </a:lnTo>
                    <a:lnTo>
                      <a:pt x="19" y="115"/>
                    </a:lnTo>
                    <a:lnTo>
                      <a:pt x="34" y="84"/>
                    </a:lnTo>
                    <a:lnTo>
                      <a:pt x="34" y="46"/>
                    </a:lnTo>
                    <a:lnTo>
                      <a:pt x="27" y="1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8" name="Freeform 184"/>
              <p:cNvSpPr/>
              <p:nvPr/>
            </p:nvSpPr>
            <p:spPr>
              <a:xfrm>
                <a:off x="3013" y="2479"/>
                <a:ext cx="72" cy="84"/>
              </a:xfrm>
              <a:custGeom>
                <a:avLst/>
                <a:gdLst>
                  <a:gd name="txL" fmla="*/ 0 w 144"/>
                  <a:gd name="txT" fmla="*/ 0 h 170"/>
                  <a:gd name="txR" fmla="*/ 144 w 144"/>
                  <a:gd name="txB" fmla="*/ 170 h 170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44" h="170">
                    <a:moveTo>
                      <a:pt x="0" y="0"/>
                    </a:moveTo>
                    <a:lnTo>
                      <a:pt x="27" y="7"/>
                    </a:lnTo>
                    <a:lnTo>
                      <a:pt x="54" y="18"/>
                    </a:lnTo>
                    <a:lnTo>
                      <a:pt x="81" y="33"/>
                    </a:lnTo>
                    <a:lnTo>
                      <a:pt x="104" y="50"/>
                    </a:lnTo>
                    <a:lnTo>
                      <a:pt x="123" y="71"/>
                    </a:lnTo>
                    <a:lnTo>
                      <a:pt x="137" y="92"/>
                    </a:lnTo>
                    <a:lnTo>
                      <a:pt x="144" y="117"/>
                    </a:lnTo>
                    <a:lnTo>
                      <a:pt x="142" y="141"/>
                    </a:lnTo>
                    <a:lnTo>
                      <a:pt x="134" y="159"/>
                    </a:lnTo>
                    <a:lnTo>
                      <a:pt x="121" y="168"/>
                    </a:lnTo>
                    <a:lnTo>
                      <a:pt x="107" y="170"/>
                    </a:lnTo>
                    <a:lnTo>
                      <a:pt x="94" y="164"/>
                    </a:lnTo>
                    <a:lnTo>
                      <a:pt x="80" y="152"/>
                    </a:lnTo>
                    <a:lnTo>
                      <a:pt x="69" y="136"/>
                    </a:lnTo>
                    <a:lnTo>
                      <a:pt x="64" y="118"/>
                    </a:lnTo>
                    <a:lnTo>
                      <a:pt x="65" y="97"/>
                    </a:lnTo>
                    <a:lnTo>
                      <a:pt x="65" y="80"/>
                    </a:lnTo>
                    <a:lnTo>
                      <a:pt x="59" y="63"/>
                    </a:lnTo>
                    <a:lnTo>
                      <a:pt x="49" y="46"/>
                    </a:lnTo>
                    <a:lnTo>
                      <a:pt x="36" y="31"/>
                    </a:lnTo>
                    <a:lnTo>
                      <a:pt x="23" y="19"/>
                    </a:lnTo>
                    <a:lnTo>
                      <a:pt x="12" y="1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9" name="Freeform 185"/>
              <p:cNvSpPr/>
              <p:nvPr/>
            </p:nvSpPr>
            <p:spPr>
              <a:xfrm>
                <a:off x="3020" y="2460"/>
                <a:ext cx="99" cy="51"/>
              </a:xfrm>
              <a:custGeom>
                <a:avLst/>
                <a:gdLst>
                  <a:gd name="txL" fmla="*/ 0 w 199"/>
                  <a:gd name="txT" fmla="*/ 0 h 103"/>
                  <a:gd name="txR" fmla="*/ 199 w 199"/>
                  <a:gd name="txB" fmla="*/ 103 h 10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99" h="103">
                    <a:moveTo>
                      <a:pt x="0" y="18"/>
                    </a:moveTo>
                    <a:lnTo>
                      <a:pt x="13" y="13"/>
                    </a:lnTo>
                    <a:lnTo>
                      <a:pt x="27" y="8"/>
                    </a:lnTo>
                    <a:lnTo>
                      <a:pt x="40" y="5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99" y="0"/>
                    </a:lnTo>
                    <a:lnTo>
                      <a:pt x="114" y="1"/>
                    </a:lnTo>
                    <a:lnTo>
                      <a:pt x="128" y="4"/>
                    </a:lnTo>
                    <a:lnTo>
                      <a:pt x="141" y="8"/>
                    </a:lnTo>
                    <a:lnTo>
                      <a:pt x="153" y="13"/>
                    </a:lnTo>
                    <a:lnTo>
                      <a:pt x="165" y="19"/>
                    </a:lnTo>
                    <a:lnTo>
                      <a:pt x="175" y="27"/>
                    </a:lnTo>
                    <a:lnTo>
                      <a:pt x="183" y="35"/>
                    </a:lnTo>
                    <a:lnTo>
                      <a:pt x="190" y="45"/>
                    </a:lnTo>
                    <a:lnTo>
                      <a:pt x="196" y="57"/>
                    </a:lnTo>
                    <a:lnTo>
                      <a:pt x="199" y="76"/>
                    </a:lnTo>
                    <a:lnTo>
                      <a:pt x="194" y="91"/>
                    </a:lnTo>
                    <a:lnTo>
                      <a:pt x="182" y="99"/>
                    </a:lnTo>
                    <a:lnTo>
                      <a:pt x="167" y="103"/>
                    </a:lnTo>
                    <a:lnTo>
                      <a:pt x="150" y="101"/>
                    </a:lnTo>
                    <a:lnTo>
                      <a:pt x="132" y="92"/>
                    </a:lnTo>
                    <a:lnTo>
                      <a:pt x="118" y="80"/>
                    </a:lnTo>
                    <a:lnTo>
                      <a:pt x="106" y="63"/>
                    </a:lnTo>
                    <a:lnTo>
                      <a:pt x="97" y="49"/>
                    </a:lnTo>
                    <a:lnTo>
                      <a:pt x="82" y="37"/>
                    </a:lnTo>
                    <a:lnTo>
                      <a:pt x="65" y="29"/>
                    </a:lnTo>
                    <a:lnTo>
                      <a:pt x="46" y="25"/>
                    </a:lnTo>
                    <a:lnTo>
                      <a:pt x="29" y="21"/>
                    </a:lnTo>
                    <a:lnTo>
                      <a:pt x="14" y="19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0" name="Freeform 186"/>
              <p:cNvSpPr/>
              <p:nvPr/>
            </p:nvSpPr>
            <p:spPr>
              <a:xfrm>
                <a:off x="3093" y="3326"/>
                <a:ext cx="53" cy="98"/>
              </a:xfrm>
              <a:custGeom>
                <a:avLst/>
                <a:gdLst>
                  <a:gd name="txL" fmla="*/ 0 w 107"/>
                  <a:gd name="txT" fmla="*/ 0 h 195"/>
                  <a:gd name="txR" fmla="*/ 107 w 107"/>
                  <a:gd name="txB" fmla="*/ 195 h 195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07" h="195">
                    <a:moveTo>
                      <a:pt x="95" y="0"/>
                    </a:moveTo>
                    <a:lnTo>
                      <a:pt x="103" y="26"/>
                    </a:lnTo>
                    <a:lnTo>
                      <a:pt x="107" y="55"/>
                    </a:lnTo>
                    <a:lnTo>
                      <a:pt x="107" y="85"/>
                    </a:lnTo>
                    <a:lnTo>
                      <a:pt x="104" y="114"/>
                    </a:lnTo>
                    <a:lnTo>
                      <a:pt x="96" y="141"/>
                    </a:lnTo>
                    <a:lnTo>
                      <a:pt x="83" y="164"/>
                    </a:lnTo>
                    <a:lnTo>
                      <a:pt x="66" y="183"/>
                    </a:lnTo>
                    <a:lnTo>
                      <a:pt x="44" y="193"/>
                    </a:lnTo>
                    <a:lnTo>
                      <a:pt x="24" y="195"/>
                    </a:lnTo>
                    <a:lnTo>
                      <a:pt x="10" y="190"/>
                    </a:lnTo>
                    <a:lnTo>
                      <a:pt x="3" y="177"/>
                    </a:lnTo>
                    <a:lnTo>
                      <a:pt x="0" y="162"/>
                    </a:lnTo>
                    <a:lnTo>
                      <a:pt x="3" y="145"/>
                    </a:lnTo>
                    <a:lnTo>
                      <a:pt x="12" y="127"/>
                    </a:lnTo>
                    <a:lnTo>
                      <a:pt x="24" y="114"/>
                    </a:lnTo>
                    <a:lnTo>
                      <a:pt x="43" y="103"/>
                    </a:lnTo>
                    <a:lnTo>
                      <a:pt x="58" y="94"/>
                    </a:lnTo>
                    <a:lnTo>
                      <a:pt x="69" y="80"/>
                    </a:lnTo>
                    <a:lnTo>
                      <a:pt x="79" y="64"/>
                    </a:lnTo>
                    <a:lnTo>
                      <a:pt x="86" y="46"/>
                    </a:lnTo>
                    <a:lnTo>
                      <a:pt x="90" y="28"/>
                    </a:lnTo>
                    <a:lnTo>
                      <a:pt x="92" y="13"/>
                    </a:lnTo>
                    <a:lnTo>
                      <a:pt x="95" y="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1" name="Freeform 187"/>
              <p:cNvSpPr/>
              <p:nvPr/>
            </p:nvSpPr>
            <p:spPr>
              <a:xfrm>
                <a:off x="3043" y="3323"/>
                <a:ext cx="91" cy="63"/>
              </a:xfrm>
              <a:custGeom>
                <a:avLst/>
                <a:gdLst>
                  <a:gd name="txL" fmla="*/ 0 w 183"/>
                  <a:gd name="txT" fmla="*/ 0 h 126"/>
                  <a:gd name="txR" fmla="*/ 183 w 183"/>
                  <a:gd name="txB" fmla="*/ 126 h 126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83" h="126">
                    <a:moveTo>
                      <a:pt x="183" y="0"/>
                    </a:moveTo>
                    <a:lnTo>
                      <a:pt x="173" y="25"/>
                    </a:lnTo>
                    <a:lnTo>
                      <a:pt x="159" y="51"/>
                    </a:lnTo>
                    <a:lnTo>
                      <a:pt x="141" y="74"/>
                    </a:lnTo>
                    <a:lnTo>
                      <a:pt x="120" y="94"/>
                    </a:lnTo>
                    <a:lnTo>
                      <a:pt x="97" y="111"/>
                    </a:lnTo>
                    <a:lnTo>
                      <a:pt x="73" y="122"/>
                    </a:lnTo>
                    <a:lnTo>
                      <a:pt x="48" y="126"/>
                    </a:lnTo>
                    <a:lnTo>
                      <a:pt x="24" y="120"/>
                    </a:lnTo>
                    <a:lnTo>
                      <a:pt x="7" y="109"/>
                    </a:lnTo>
                    <a:lnTo>
                      <a:pt x="0" y="96"/>
                    </a:lnTo>
                    <a:lnTo>
                      <a:pt x="1" y="82"/>
                    </a:lnTo>
                    <a:lnTo>
                      <a:pt x="8" y="69"/>
                    </a:lnTo>
                    <a:lnTo>
                      <a:pt x="22" y="58"/>
                    </a:lnTo>
                    <a:lnTo>
                      <a:pt x="39" y="50"/>
                    </a:lnTo>
                    <a:lnTo>
                      <a:pt x="58" y="46"/>
                    </a:lnTo>
                    <a:lnTo>
                      <a:pt x="78" y="50"/>
                    </a:lnTo>
                    <a:lnTo>
                      <a:pt x="96" y="52"/>
                    </a:lnTo>
                    <a:lnTo>
                      <a:pt x="113" y="48"/>
                    </a:lnTo>
                    <a:lnTo>
                      <a:pt x="130" y="40"/>
                    </a:lnTo>
                    <a:lnTo>
                      <a:pt x="148" y="30"/>
                    </a:lnTo>
                    <a:lnTo>
                      <a:pt x="161" y="20"/>
                    </a:lnTo>
                    <a:lnTo>
                      <a:pt x="173" y="10"/>
                    </a:lnTo>
                    <a:lnTo>
                      <a:pt x="181" y="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2" name="Freeform 188"/>
              <p:cNvSpPr/>
              <p:nvPr/>
            </p:nvSpPr>
            <p:spPr>
              <a:xfrm>
                <a:off x="3143" y="3325"/>
                <a:ext cx="52" cy="98"/>
              </a:xfrm>
              <a:custGeom>
                <a:avLst/>
                <a:gdLst>
                  <a:gd name="txL" fmla="*/ 0 w 102"/>
                  <a:gd name="txT" fmla="*/ 0 h 197"/>
                  <a:gd name="txR" fmla="*/ 102 w 102"/>
                  <a:gd name="txB" fmla="*/ 197 h 19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02" h="197">
                    <a:moveTo>
                      <a:pt x="0" y="0"/>
                    </a:moveTo>
                    <a:lnTo>
                      <a:pt x="23" y="14"/>
                    </a:lnTo>
                    <a:lnTo>
                      <a:pt x="46" y="33"/>
                    </a:lnTo>
                    <a:lnTo>
                      <a:pt x="66" y="54"/>
                    </a:lnTo>
                    <a:lnTo>
                      <a:pt x="83" y="77"/>
                    </a:lnTo>
                    <a:lnTo>
                      <a:pt x="95" y="103"/>
                    </a:lnTo>
                    <a:lnTo>
                      <a:pt x="102" y="128"/>
                    </a:lnTo>
                    <a:lnTo>
                      <a:pt x="102" y="153"/>
                    </a:lnTo>
                    <a:lnTo>
                      <a:pt x="93" y="177"/>
                    </a:lnTo>
                    <a:lnTo>
                      <a:pt x="79" y="191"/>
                    </a:lnTo>
                    <a:lnTo>
                      <a:pt x="65" y="197"/>
                    </a:lnTo>
                    <a:lnTo>
                      <a:pt x="51" y="194"/>
                    </a:lnTo>
                    <a:lnTo>
                      <a:pt x="39" y="183"/>
                    </a:lnTo>
                    <a:lnTo>
                      <a:pt x="30" y="170"/>
                    </a:lnTo>
                    <a:lnTo>
                      <a:pt x="25" y="151"/>
                    </a:lnTo>
                    <a:lnTo>
                      <a:pt x="25" y="132"/>
                    </a:lnTo>
                    <a:lnTo>
                      <a:pt x="32" y="112"/>
                    </a:lnTo>
                    <a:lnTo>
                      <a:pt x="37" y="96"/>
                    </a:lnTo>
                    <a:lnTo>
                      <a:pt x="35" y="77"/>
                    </a:lnTo>
                    <a:lnTo>
                      <a:pt x="31" y="59"/>
                    </a:lnTo>
                    <a:lnTo>
                      <a:pt x="24" y="41"/>
                    </a:lnTo>
                    <a:lnTo>
                      <a:pt x="16" y="24"/>
                    </a:lnTo>
                    <a:lnTo>
                      <a:pt x="8" y="12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3" name="Freeform 189"/>
              <p:cNvSpPr/>
              <p:nvPr/>
            </p:nvSpPr>
            <p:spPr>
              <a:xfrm>
                <a:off x="3146" y="3319"/>
                <a:ext cx="90" cy="64"/>
              </a:xfrm>
              <a:custGeom>
                <a:avLst/>
                <a:gdLst>
                  <a:gd name="txL" fmla="*/ 0 w 180"/>
                  <a:gd name="txT" fmla="*/ 0 h 129"/>
                  <a:gd name="txR" fmla="*/ 180 w 180"/>
                  <a:gd name="txB" fmla="*/ 129 h 129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80" h="129">
                    <a:moveTo>
                      <a:pt x="0" y="2"/>
                    </a:moveTo>
                    <a:lnTo>
                      <a:pt x="28" y="0"/>
                    </a:lnTo>
                    <a:lnTo>
                      <a:pt x="57" y="1"/>
                    </a:lnTo>
                    <a:lnTo>
                      <a:pt x="87" y="7"/>
                    </a:lnTo>
                    <a:lnTo>
                      <a:pt x="114" y="16"/>
                    </a:lnTo>
                    <a:lnTo>
                      <a:pt x="140" y="30"/>
                    </a:lnTo>
                    <a:lnTo>
                      <a:pt x="159" y="46"/>
                    </a:lnTo>
                    <a:lnTo>
                      <a:pt x="173" y="67"/>
                    </a:lnTo>
                    <a:lnTo>
                      <a:pt x="180" y="91"/>
                    </a:lnTo>
                    <a:lnTo>
                      <a:pt x="178" y="110"/>
                    </a:lnTo>
                    <a:lnTo>
                      <a:pt x="170" y="123"/>
                    </a:lnTo>
                    <a:lnTo>
                      <a:pt x="156" y="129"/>
                    </a:lnTo>
                    <a:lnTo>
                      <a:pt x="141" y="128"/>
                    </a:lnTo>
                    <a:lnTo>
                      <a:pt x="125" y="121"/>
                    </a:lnTo>
                    <a:lnTo>
                      <a:pt x="110" y="109"/>
                    </a:lnTo>
                    <a:lnTo>
                      <a:pt x="98" y="93"/>
                    </a:lnTo>
                    <a:lnTo>
                      <a:pt x="93" y="73"/>
                    </a:lnTo>
                    <a:lnTo>
                      <a:pt x="87" y="57"/>
                    </a:lnTo>
                    <a:lnTo>
                      <a:pt x="75" y="44"/>
                    </a:lnTo>
                    <a:lnTo>
                      <a:pt x="60" y="31"/>
                    </a:lnTo>
                    <a:lnTo>
                      <a:pt x="44" y="20"/>
                    </a:lnTo>
                    <a:lnTo>
                      <a:pt x="28" y="12"/>
                    </a:lnTo>
                    <a:lnTo>
                      <a:pt x="14" y="7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4" name="Freeform 190"/>
              <p:cNvSpPr/>
              <p:nvPr/>
            </p:nvSpPr>
            <p:spPr>
              <a:xfrm>
                <a:off x="3150" y="3281"/>
                <a:ext cx="103" cy="42"/>
              </a:xfrm>
              <a:custGeom>
                <a:avLst/>
                <a:gdLst>
                  <a:gd name="txL" fmla="*/ 0 w 206"/>
                  <a:gd name="txT" fmla="*/ 0 h 85"/>
                  <a:gd name="txR" fmla="*/ 206 w 206"/>
                  <a:gd name="txB" fmla="*/ 85 h 85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6" h="85">
                    <a:moveTo>
                      <a:pt x="0" y="54"/>
                    </a:moveTo>
                    <a:lnTo>
                      <a:pt x="11" y="45"/>
                    </a:lnTo>
                    <a:lnTo>
                      <a:pt x="22" y="37"/>
                    </a:lnTo>
                    <a:lnTo>
                      <a:pt x="34" y="30"/>
                    </a:lnTo>
                    <a:lnTo>
                      <a:pt x="46" y="23"/>
                    </a:lnTo>
                    <a:lnTo>
                      <a:pt x="60" y="16"/>
                    </a:lnTo>
                    <a:lnTo>
                      <a:pt x="74" y="11"/>
                    </a:lnTo>
                    <a:lnTo>
                      <a:pt x="88" y="7"/>
                    </a:lnTo>
                    <a:lnTo>
                      <a:pt x="103" y="3"/>
                    </a:lnTo>
                    <a:lnTo>
                      <a:pt x="117" y="1"/>
                    </a:lnTo>
                    <a:lnTo>
                      <a:pt x="130" y="0"/>
                    </a:lnTo>
                    <a:lnTo>
                      <a:pt x="143" y="1"/>
                    </a:lnTo>
                    <a:lnTo>
                      <a:pt x="156" y="3"/>
                    </a:lnTo>
                    <a:lnTo>
                      <a:pt x="168" y="7"/>
                    </a:lnTo>
                    <a:lnTo>
                      <a:pt x="179" y="12"/>
                    </a:lnTo>
                    <a:lnTo>
                      <a:pt x="189" y="19"/>
                    </a:lnTo>
                    <a:lnTo>
                      <a:pt x="197" y="29"/>
                    </a:lnTo>
                    <a:lnTo>
                      <a:pt x="206" y="47"/>
                    </a:lnTo>
                    <a:lnTo>
                      <a:pt x="206" y="62"/>
                    </a:lnTo>
                    <a:lnTo>
                      <a:pt x="198" y="73"/>
                    </a:lnTo>
                    <a:lnTo>
                      <a:pt x="185" y="82"/>
                    </a:lnTo>
                    <a:lnTo>
                      <a:pt x="167" y="85"/>
                    </a:lnTo>
                    <a:lnTo>
                      <a:pt x="149" y="84"/>
                    </a:lnTo>
                    <a:lnTo>
                      <a:pt x="132" y="76"/>
                    </a:lnTo>
                    <a:lnTo>
                      <a:pt x="116" y="63"/>
                    </a:lnTo>
                    <a:lnTo>
                      <a:pt x="102" y="53"/>
                    </a:lnTo>
                    <a:lnTo>
                      <a:pt x="84" y="47"/>
                    </a:lnTo>
                    <a:lnTo>
                      <a:pt x="66" y="45"/>
                    </a:lnTo>
                    <a:lnTo>
                      <a:pt x="46" y="46"/>
                    </a:lnTo>
                    <a:lnTo>
                      <a:pt x="29" y="48"/>
                    </a:lnTo>
                    <a:lnTo>
                      <a:pt x="14" y="50"/>
                    </a:lnTo>
                    <a:lnTo>
                      <a:pt x="4" y="5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5" name="Freeform 191"/>
              <p:cNvSpPr/>
              <p:nvPr/>
            </p:nvSpPr>
            <p:spPr>
              <a:xfrm>
                <a:off x="2822" y="3075"/>
                <a:ext cx="74" cy="47"/>
              </a:xfrm>
              <a:custGeom>
                <a:avLst/>
                <a:gdLst>
                  <a:gd name="txL" fmla="*/ 0 w 147"/>
                  <a:gd name="txT" fmla="*/ 0 h 95"/>
                  <a:gd name="txR" fmla="*/ 147 w 147"/>
                  <a:gd name="txB" fmla="*/ 95 h 95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47" h="95">
                    <a:moveTo>
                      <a:pt x="0" y="5"/>
                    </a:moveTo>
                    <a:lnTo>
                      <a:pt x="22" y="2"/>
                    </a:lnTo>
                    <a:lnTo>
                      <a:pt x="45" y="0"/>
                    </a:lnTo>
                    <a:lnTo>
                      <a:pt x="68" y="3"/>
                    </a:lnTo>
                    <a:lnTo>
                      <a:pt x="91" y="8"/>
                    </a:lnTo>
                    <a:lnTo>
                      <a:pt x="111" y="17"/>
                    </a:lnTo>
                    <a:lnTo>
                      <a:pt x="128" y="29"/>
                    </a:lnTo>
                    <a:lnTo>
                      <a:pt x="141" y="44"/>
                    </a:lnTo>
                    <a:lnTo>
                      <a:pt x="147" y="63"/>
                    </a:lnTo>
                    <a:lnTo>
                      <a:pt x="146" y="79"/>
                    </a:lnTo>
                    <a:lnTo>
                      <a:pt x="141" y="89"/>
                    </a:lnTo>
                    <a:lnTo>
                      <a:pt x="130" y="94"/>
                    </a:lnTo>
                    <a:lnTo>
                      <a:pt x="119" y="95"/>
                    </a:lnTo>
                    <a:lnTo>
                      <a:pt x="105" y="90"/>
                    </a:lnTo>
                    <a:lnTo>
                      <a:pt x="93" y="82"/>
                    </a:lnTo>
                    <a:lnTo>
                      <a:pt x="83" y="70"/>
                    </a:lnTo>
                    <a:lnTo>
                      <a:pt x="77" y="55"/>
                    </a:lnTo>
                    <a:lnTo>
                      <a:pt x="71" y="43"/>
                    </a:lnTo>
                    <a:lnTo>
                      <a:pt x="62" y="33"/>
                    </a:lnTo>
                    <a:lnTo>
                      <a:pt x="50" y="23"/>
                    </a:lnTo>
                    <a:lnTo>
                      <a:pt x="36" y="17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3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6" name="Freeform 192"/>
              <p:cNvSpPr/>
              <p:nvPr/>
            </p:nvSpPr>
            <p:spPr>
              <a:xfrm>
                <a:off x="2819" y="3081"/>
                <a:ext cx="43" cy="77"/>
              </a:xfrm>
              <a:custGeom>
                <a:avLst/>
                <a:gdLst>
                  <a:gd name="txL" fmla="*/ 0 w 87"/>
                  <a:gd name="txT" fmla="*/ 0 h 154"/>
                  <a:gd name="txR" fmla="*/ 87 w 87"/>
                  <a:gd name="txB" fmla="*/ 154 h 154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87" h="154">
                    <a:moveTo>
                      <a:pt x="0" y="0"/>
                    </a:moveTo>
                    <a:lnTo>
                      <a:pt x="20" y="10"/>
                    </a:lnTo>
                    <a:lnTo>
                      <a:pt x="38" y="24"/>
                    </a:lnTo>
                    <a:lnTo>
                      <a:pt x="56" y="40"/>
                    </a:lnTo>
                    <a:lnTo>
                      <a:pt x="69" y="59"/>
                    </a:lnTo>
                    <a:lnTo>
                      <a:pt x="81" y="78"/>
                    </a:lnTo>
                    <a:lnTo>
                      <a:pt x="87" y="98"/>
                    </a:lnTo>
                    <a:lnTo>
                      <a:pt x="87" y="119"/>
                    </a:lnTo>
                    <a:lnTo>
                      <a:pt x="81" y="137"/>
                    </a:lnTo>
                    <a:lnTo>
                      <a:pt x="71" y="150"/>
                    </a:lnTo>
                    <a:lnTo>
                      <a:pt x="59" y="154"/>
                    </a:lnTo>
                    <a:lnTo>
                      <a:pt x="49" y="152"/>
                    </a:lnTo>
                    <a:lnTo>
                      <a:pt x="38" y="144"/>
                    </a:lnTo>
                    <a:lnTo>
                      <a:pt x="30" y="133"/>
                    </a:lnTo>
                    <a:lnTo>
                      <a:pt x="26" y="119"/>
                    </a:lnTo>
                    <a:lnTo>
                      <a:pt x="26" y="103"/>
                    </a:lnTo>
                    <a:lnTo>
                      <a:pt x="30" y="88"/>
                    </a:lnTo>
                    <a:lnTo>
                      <a:pt x="34" y="74"/>
                    </a:lnTo>
                    <a:lnTo>
                      <a:pt x="31" y="60"/>
                    </a:lnTo>
                    <a:lnTo>
                      <a:pt x="27" y="45"/>
                    </a:lnTo>
                    <a:lnTo>
                      <a:pt x="21" y="31"/>
                    </a:lnTo>
                    <a:lnTo>
                      <a:pt x="14" y="19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7" name="Freeform 193"/>
              <p:cNvSpPr/>
              <p:nvPr/>
            </p:nvSpPr>
            <p:spPr>
              <a:xfrm>
                <a:off x="2821" y="3040"/>
                <a:ext cx="81" cy="34"/>
              </a:xfrm>
              <a:custGeom>
                <a:avLst/>
                <a:gdLst>
                  <a:gd name="txL" fmla="*/ 0 w 161"/>
                  <a:gd name="txT" fmla="*/ 0 h 69"/>
                  <a:gd name="txR" fmla="*/ 161 w 161"/>
                  <a:gd name="txB" fmla="*/ 69 h 69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61" h="69">
                    <a:moveTo>
                      <a:pt x="0" y="69"/>
                    </a:moveTo>
                    <a:lnTo>
                      <a:pt x="14" y="52"/>
                    </a:lnTo>
                    <a:lnTo>
                      <a:pt x="30" y="36"/>
                    </a:lnTo>
                    <a:lnTo>
                      <a:pt x="49" y="22"/>
                    </a:lnTo>
                    <a:lnTo>
                      <a:pt x="69" y="11"/>
                    </a:lnTo>
                    <a:lnTo>
                      <a:pt x="90" y="4"/>
                    </a:lnTo>
                    <a:lnTo>
                      <a:pt x="110" y="0"/>
                    </a:lnTo>
                    <a:lnTo>
                      <a:pt x="130" y="4"/>
                    </a:lnTo>
                    <a:lnTo>
                      <a:pt x="147" y="13"/>
                    </a:lnTo>
                    <a:lnTo>
                      <a:pt x="158" y="25"/>
                    </a:lnTo>
                    <a:lnTo>
                      <a:pt x="161" y="37"/>
                    </a:lnTo>
                    <a:lnTo>
                      <a:pt x="156" y="47"/>
                    </a:lnTo>
                    <a:lnTo>
                      <a:pt x="148" y="55"/>
                    </a:lnTo>
                    <a:lnTo>
                      <a:pt x="136" y="61"/>
                    </a:lnTo>
                    <a:lnTo>
                      <a:pt x="121" y="64"/>
                    </a:lnTo>
                    <a:lnTo>
                      <a:pt x="105" y="61"/>
                    </a:lnTo>
                    <a:lnTo>
                      <a:pt x="90" y="54"/>
                    </a:lnTo>
                    <a:lnTo>
                      <a:pt x="77" y="49"/>
                    </a:lnTo>
                    <a:lnTo>
                      <a:pt x="63" y="47"/>
                    </a:lnTo>
                    <a:lnTo>
                      <a:pt x="48" y="50"/>
                    </a:lnTo>
                    <a:lnTo>
                      <a:pt x="34" y="54"/>
                    </a:lnTo>
                    <a:lnTo>
                      <a:pt x="21" y="59"/>
                    </a:lnTo>
                    <a:lnTo>
                      <a:pt x="10" y="64"/>
                    </a:lnTo>
                    <a:lnTo>
                      <a:pt x="2" y="68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8" name="Freeform 194"/>
              <p:cNvSpPr/>
              <p:nvPr/>
            </p:nvSpPr>
            <p:spPr>
              <a:xfrm>
                <a:off x="2818" y="3005"/>
                <a:ext cx="57" cy="66"/>
              </a:xfrm>
              <a:custGeom>
                <a:avLst/>
                <a:gdLst>
                  <a:gd name="txL" fmla="*/ 0 w 114"/>
                  <a:gd name="txT" fmla="*/ 0 h 133"/>
                  <a:gd name="txR" fmla="*/ 114 w 114"/>
                  <a:gd name="txB" fmla="*/ 133 h 133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14" h="133">
                    <a:moveTo>
                      <a:pt x="0" y="133"/>
                    </a:moveTo>
                    <a:lnTo>
                      <a:pt x="1" y="111"/>
                    </a:lnTo>
                    <a:lnTo>
                      <a:pt x="5" y="88"/>
                    </a:lnTo>
                    <a:lnTo>
                      <a:pt x="11" y="65"/>
                    </a:lnTo>
                    <a:lnTo>
                      <a:pt x="22" y="44"/>
                    </a:lnTo>
                    <a:lnTo>
                      <a:pt x="35" y="25"/>
                    </a:lnTo>
                    <a:lnTo>
                      <a:pt x="49" y="12"/>
                    </a:lnTo>
                    <a:lnTo>
                      <a:pt x="67" y="2"/>
                    </a:lnTo>
                    <a:lnTo>
                      <a:pt x="86" y="0"/>
                    </a:lnTo>
                    <a:lnTo>
                      <a:pt x="102" y="4"/>
                    </a:lnTo>
                    <a:lnTo>
                      <a:pt x="112" y="12"/>
                    </a:lnTo>
                    <a:lnTo>
                      <a:pt x="114" y="22"/>
                    </a:lnTo>
                    <a:lnTo>
                      <a:pt x="112" y="35"/>
                    </a:lnTo>
                    <a:lnTo>
                      <a:pt x="105" y="46"/>
                    </a:lnTo>
                    <a:lnTo>
                      <a:pt x="94" y="56"/>
                    </a:lnTo>
                    <a:lnTo>
                      <a:pt x="81" y="65"/>
                    </a:lnTo>
                    <a:lnTo>
                      <a:pt x="64" y="67"/>
                    </a:lnTo>
                    <a:lnTo>
                      <a:pt x="52" y="69"/>
                    </a:lnTo>
                    <a:lnTo>
                      <a:pt x="39" y="77"/>
                    </a:lnTo>
                    <a:lnTo>
                      <a:pt x="29" y="88"/>
                    </a:lnTo>
                    <a:lnTo>
                      <a:pt x="18" y="99"/>
                    </a:lnTo>
                    <a:lnTo>
                      <a:pt x="11" y="112"/>
                    </a:lnTo>
                    <a:lnTo>
                      <a:pt x="5" y="122"/>
                    </a:lnTo>
                    <a:lnTo>
                      <a:pt x="1" y="13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9" name="Freeform 195"/>
              <p:cNvSpPr/>
              <p:nvPr/>
            </p:nvSpPr>
            <p:spPr>
              <a:xfrm>
                <a:off x="2794" y="2985"/>
                <a:ext cx="35" cy="82"/>
              </a:xfrm>
              <a:custGeom>
                <a:avLst/>
                <a:gdLst>
                  <a:gd name="txL" fmla="*/ 0 w 70"/>
                  <a:gd name="txT" fmla="*/ 0 h 163"/>
                  <a:gd name="txR" fmla="*/ 70 w 70"/>
                  <a:gd name="txB" fmla="*/ 163 h 16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0" h="163">
                    <a:moveTo>
                      <a:pt x="30" y="163"/>
                    </a:moveTo>
                    <a:lnTo>
                      <a:pt x="18" y="145"/>
                    </a:lnTo>
                    <a:lnTo>
                      <a:pt x="9" y="124"/>
                    </a:lnTo>
                    <a:lnTo>
                      <a:pt x="3" y="101"/>
                    </a:lnTo>
                    <a:lnTo>
                      <a:pt x="0" y="78"/>
                    </a:lnTo>
                    <a:lnTo>
                      <a:pt x="0" y="56"/>
                    </a:lnTo>
                    <a:lnTo>
                      <a:pt x="4" y="36"/>
                    </a:lnTo>
                    <a:lnTo>
                      <a:pt x="13" y="18"/>
                    </a:lnTo>
                    <a:lnTo>
                      <a:pt x="28" y="6"/>
                    </a:lnTo>
                    <a:lnTo>
                      <a:pt x="43" y="0"/>
                    </a:lnTo>
                    <a:lnTo>
                      <a:pt x="56" y="2"/>
                    </a:lnTo>
                    <a:lnTo>
                      <a:pt x="64" y="9"/>
                    </a:lnTo>
                    <a:lnTo>
                      <a:pt x="70" y="21"/>
                    </a:lnTo>
                    <a:lnTo>
                      <a:pt x="70" y="34"/>
                    </a:lnTo>
                    <a:lnTo>
                      <a:pt x="68" y="48"/>
                    </a:lnTo>
                    <a:lnTo>
                      <a:pt x="59" y="62"/>
                    </a:lnTo>
                    <a:lnTo>
                      <a:pt x="48" y="74"/>
                    </a:lnTo>
                    <a:lnTo>
                      <a:pt x="33" y="97"/>
                    </a:lnTo>
                    <a:lnTo>
                      <a:pt x="27" y="127"/>
                    </a:lnTo>
                    <a:lnTo>
                      <a:pt x="28" y="152"/>
                    </a:lnTo>
                    <a:lnTo>
                      <a:pt x="30" y="16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0" name="Freeform 196"/>
              <p:cNvSpPr/>
              <p:nvPr/>
            </p:nvSpPr>
            <p:spPr>
              <a:xfrm>
                <a:off x="2838" y="2266"/>
                <a:ext cx="180" cy="174"/>
              </a:xfrm>
              <a:custGeom>
                <a:avLst/>
                <a:gdLst>
                  <a:gd name="txL" fmla="*/ 0 w 361"/>
                  <a:gd name="txT" fmla="*/ 0 h 348"/>
                  <a:gd name="txR" fmla="*/ 361 w 361"/>
                  <a:gd name="txB" fmla="*/ 348 h 34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61" h="348">
                    <a:moveTo>
                      <a:pt x="8" y="6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44" y="8"/>
                    </a:lnTo>
                    <a:lnTo>
                      <a:pt x="69" y="16"/>
                    </a:lnTo>
                    <a:lnTo>
                      <a:pt x="98" y="27"/>
                    </a:lnTo>
                    <a:lnTo>
                      <a:pt x="129" y="39"/>
                    </a:lnTo>
                    <a:lnTo>
                      <a:pt x="162" y="55"/>
                    </a:lnTo>
                    <a:lnTo>
                      <a:pt x="196" y="74"/>
                    </a:lnTo>
                    <a:lnTo>
                      <a:pt x="229" y="96"/>
                    </a:lnTo>
                    <a:lnTo>
                      <a:pt x="262" y="120"/>
                    </a:lnTo>
                    <a:lnTo>
                      <a:pt x="291" y="146"/>
                    </a:lnTo>
                    <a:lnTo>
                      <a:pt x="317" y="178"/>
                    </a:lnTo>
                    <a:lnTo>
                      <a:pt x="340" y="210"/>
                    </a:lnTo>
                    <a:lnTo>
                      <a:pt x="356" y="247"/>
                    </a:lnTo>
                    <a:lnTo>
                      <a:pt x="361" y="267"/>
                    </a:lnTo>
                    <a:lnTo>
                      <a:pt x="358" y="287"/>
                    </a:lnTo>
                    <a:lnTo>
                      <a:pt x="354" y="304"/>
                    </a:lnTo>
                    <a:lnTo>
                      <a:pt x="346" y="319"/>
                    </a:lnTo>
                    <a:lnTo>
                      <a:pt x="336" y="331"/>
                    </a:lnTo>
                    <a:lnTo>
                      <a:pt x="328" y="340"/>
                    </a:lnTo>
                    <a:lnTo>
                      <a:pt x="323" y="346"/>
                    </a:lnTo>
                    <a:lnTo>
                      <a:pt x="320" y="348"/>
                    </a:lnTo>
                    <a:lnTo>
                      <a:pt x="321" y="346"/>
                    </a:lnTo>
                    <a:lnTo>
                      <a:pt x="326" y="341"/>
                    </a:lnTo>
                    <a:lnTo>
                      <a:pt x="331" y="332"/>
                    </a:lnTo>
                    <a:lnTo>
                      <a:pt x="336" y="320"/>
                    </a:lnTo>
                    <a:lnTo>
                      <a:pt x="340" y="305"/>
                    </a:lnTo>
                    <a:lnTo>
                      <a:pt x="342" y="287"/>
                    </a:lnTo>
                    <a:lnTo>
                      <a:pt x="341" y="267"/>
                    </a:lnTo>
                    <a:lnTo>
                      <a:pt x="336" y="244"/>
                    </a:lnTo>
                    <a:lnTo>
                      <a:pt x="326" y="220"/>
                    </a:lnTo>
                    <a:lnTo>
                      <a:pt x="309" y="194"/>
                    </a:lnTo>
                    <a:lnTo>
                      <a:pt x="283" y="165"/>
                    </a:lnTo>
                    <a:lnTo>
                      <a:pt x="250" y="136"/>
                    </a:lnTo>
                    <a:lnTo>
                      <a:pt x="207" y="105"/>
                    </a:lnTo>
                    <a:lnTo>
                      <a:pt x="153" y="73"/>
                    </a:lnTo>
                    <a:lnTo>
                      <a:pt x="8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1" name="Freeform 197"/>
              <p:cNvSpPr/>
              <p:nvPr/>
            </p:nvSpPr>
            <p:spPr>
              <a:xfrm>
                <a:off x="2794" y="3106"/>
                <a:ext cx="63" cy="171"/>
              </a:xfrm>
              <a:custGeom>
                <a:avLst/>
                <a:gdLst>
                  <a:gd name="txL" fmla="*/ 0 w 126"/>
                  <a:gd name="txT" fmla="*/ 0 h 343"/>
                  <a:gd name="txR" fmla="*/ 126 w 126"/>
                  <a:gd name="txB" fmla="*/ 343 h 34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26" h="343">
                    <a:moveTo>
                      <a:pt x="25" y="0"/>
                    </a:moveTo>
                    <a:lnTo>
                      <a:pt x="10" y="30"/>
                    </a:lnTo>
                    <a:lnTo>
                      <a:pt x="2" y="71"/>
                    </a:lnTo>
                    <a:lnTo>
                      <a:pt x="0" y="121"/>
                    </a:lnTo>
                    <a:lnTo>
                      <a:pt x="5" y="175"/>
                    </a:lnTo>
                    <a:lnTo>
                      <a:pt x="19" y="228"/>
                    </a:lnTo>
                    <a:lnTo>
                      <a:pt x="43" y="276"/>
                    </a:lnTo>
                    <a:lnTo>
                      <a:pt x="79" y="316"/>
                    </a:lnTo>
                    <a:lnTo>
                      <a:pt x="126" y="343"/>
                    </a:lnTo>
                    <a:lnTo>
                      <a:pt x="123" y="341"/>
                    </a:lnTo>
                    <a:lnTo>
                      <a:pt x="115" y="332"/>
                    </a:lnTo>
                    <a:lnTo>
                      <a:pt x="102" y="321"/>
                    </a:lnTo>
                    <a:lnTo>
                      <a:pt x="87" y="306"/>
                    </a:lnTo>
                    <a:lnTo>
                      <a:pt x="71" y="288"/>
                    </a:lnTo>
                    <a:lnTo>
                      <a:pt x="55" y="267"/>
                    </a:lnTo>
                    <a:lnTo>
                      <a:pt x="41" y="245"/>
                    </a:lnTo>
                    <a:lnTo>
                      <a:pt x="30" y="221"/>
                    </a:lnTo>
                    <a:lnTo>
                      <a:pt x="19" y="183"/>
                    </a:lnTo>
                    <a:lnTo>
                      <a:pt x="13" y="145"/>
                    </a:lnTo>
                    <a:lnTo>
                      <a:pt x="12" y="108"/>
                    </a:lnTo>
                    <a:lnTo>
                      <a:pt x="13" y="73"/>
                    </a:lnTo>
                    <a:lnTo>
                      <a:pt x="17" y="43"/>
                    </a:lnTo>
                    <a:lnTo>
                      <a:pt x="20" y="20"/>
                    </a:lnTo>
                    <a:lnTo>
                      <a:pt x="24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2" name="Freeform 198"/>
              <p:cNvSpPr/>
              <p:nvPr/>
            </p:nvSpPr>
            <p:spPr>
              <a:xfrm>
                <a:off x="3146" y="3147"/>
                <a:ext cx="165" cy="80"/>
              </a:xfrm>
              <a:custGeom>
                <a:avLst/>
                <a:gdLst>
                  <a:gd name="txL" fmla="*/ 0 w 332"/>
                  <a:gd name="txT" fmla="*/ 0 h 160"/>
                  <a:gd name="txR" fmla="*/ 332 w 332"/>
                  <a:gd name="txB" fmla="*/ 160 h 1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32" h="160">
                    <a:moveTo>
                      <a:pt x="332" y="160"/>
                    </a:moveTo>
                    <a:lnTo>
                      <a:pt x="326" y="146"/>
                    </a:lnTo>
                    <a:lnTo>
                      <a:pt x="318" y="130"/>
                    </a:lnTo>
                    <a:lnTo>
                      <a:pt x="305" y="114"/>
                    </a:lnTo>
                    <a:lnTo>
                      <a:pt x="290" y="96"/>
                    </a:lnTo>
                    <a:lnTo>
                      <a:pt x="273" y="79"/>
                    </a:lnTo>
                    <a:lnTo>
                      <a:pt x="254" y="63"/>
                    </a:lnTo>
                    <a:lnTo>
                      <a:pt x="232" y="48"/>
                    </a:lnTo>
                    <a:lnTo>
                      <a:pt x="208" y="34"/>
                    </a:lnTo>
                    <a:lnTo>
                      <a:pt x="183" y="21"/>
                    </a:lnTo>
                    <a:lnTo>
                      <a:pt x="158" y="11"/>
                    </a:lnTo>
                    <a:lnTo>
                      <a:pt x="132" y="4"/>
                    </a:lnTo>
                    <a:lnTo>
                      <a:pt x="104" y="0"/>
                    </a:lnTo>
                    <a:lnTo>
                      <a:pt x="77" y="0"/>
                    </a:lnTo>
                    <a:lnTo>
                      <a:pt x="51" y="2"/>
                    </a:lnTo>
                    <a:lnTo>
                      <a:pt x="26" y="10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15" y="19"/>
                    </a:lnTo>
                    <a:lnTo>
                      <a:pt x="33" y="17"/>
                    </a:lnTo>
                    <a:lnTo>
                      <a:pt x="54" y="15"/>
                    </a:lnTo>
                    <a:lnTo>
                      <a:pt x="79" y="13"/>
                    </a:lnTo>
                    <a:lnTo>
                      <a:pt x="105" y="15"/>
                    </a:lnTo>
                    <a:lnTo>
                      <a:pt x="132" y="18"/>
                    </a:lnTo>
                    <a:lnTo>
                      <a:pt x="157" y="24"/>
                    </a:lnTo>
                    <a:lnTo>
                      <a:pt x="194" y="39"/>
                    </a:lnTo>
                    <a:lnTo>
                      <a:pt x="226" y="59"/>
                    </a:lnTo>
                    <a:lnTo>
                      <a:pt x="256" y="81"/>
                    </a:lnTo>
                    <a:lnTo>
                      <a:pt x="282" y="104"/>
                    </a:lnTo>
                    <a:lnTo>
                      <a:pt x="303" y="125"/>
                    </a:lnTo>
                    <a:lnTo>
                      <a:pt x="318" y="144"/>
                    </a:lnTo>
                    <a:lnTo>
                      <a:pt x="329" y="155"/>
                    </a:lnTo>
                    <a:lnTo>
                      <a:pt x="332" y="16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3" name="Freeform 199"/>
              <p:cNvSpPr/>
              <p:nvPr/>
            </p:nvSpPr>
            <p:spPr>
              <a:xfrm>
                <a:off x="2926" y="2651"/>
                <a:ext cx="186" cy="670"/>
              </a:xfrm>
              <a:custGeom>
                <a:avLst/>
                <a:gdLst>
                  <a:gd name="txL" fmla="*/ 0 w 373"/>
                  <a:gd name="txT" fmla="*/ 0 h 1340"/>
                  <a:gd name="txR" fmla="*/ 373 w 373"/>
                  <a:gd name="txB" fmla="*/ 1340 h 134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73" h="1340">
                    <a:moveTo>
                      <a:pt x="373" y="1336"/>
                    </a:moveTo>
                    <a:lnTo>
                      <a:pt x="330" y="1333"/>
                    </a:lnTo>
                    <a:lnTo>
                      <a:pt x="286" y="1329"/>
                    </a:lnTo>
                    <a:lnTo>
                      <a:pt x="242" y="1323"/>
                    </a:lnTo>
                    <a:lnTo>
                      <a:pt x="201" y="1315"/>
                    </a:lnTo>
                    <a:lnTo>
                      <a:pt x="162" y="1304"/>
                    </a:lnTo>
                    <a:lnTo>
                      <a:pt x="127" y="1287"/>
                    </a:lnTo>
                    <a:lnTo>
                      <a:pt x="96" y="1268"/>
                    </a:lnTo>
                    <a:lnTo>
                      <a:pt x="72" y="1242"/>
                    </a:lnTo>
                    <a:lnTo>
                      <a:pt x="53" y="1211"/>
                    </a:lnTo>
                    <a:lnTo>
                      <a:pt x="43" y="1175"/>
                    </a:lnTo>
                    <a:lnTo>
                      <a:pt x="42" y="1130"/>
                    </a:lnTo>
                    <a:lnTo>
                      <a:pt x="50" y="1077"/>
                    </a:lnTo>
                    <a:lnTo>
                      <a:pt x="68" y="1017"/>
                    </a:lnTo>
                    <a:lnTo>
                      <a:pt x="99" y="946"/>
                    </a:lnTo>
                    <a:lnTo>
                      <a:pt x="142" y="867"/>
                    </a:lnTo>
                    <a:lnTo>
                      <a:pt x="200" y="777"/>
                    </a:lnTo>
                    <a:lnTo>
                      <a:pt x="248" y="700"/>
                    </a:lnTo>
                    <a:lnTo>
                      <a:pt x="287" y="626"/>
                    </a:lnTo>
                    <a:lnTo>
                      <a:pt x="318" y="556"/>
                    </a:lnTo>
                    <a:lnTo>
                      <a:pt x="341" y="489"/>
                    </a:lnTo>
                    <a:lnTo>
                      <a:pt x="357" y="426"/>
                    </a:lnTo>
                    <a:lnTo>
                      <a:pt x="365" y="366"/>
                    </a:lnTo>
                    <a:lnTo>
                      <a:pt x="368" y="310"/>
                    </a:lnTo>
                    <a:lnTo>
                      <a:pt x="364" y="258"/>
                    </a:lnTo>
                    <a:lnTo>
                      <a:pt x="355" y="210"/>
                    </a:lnTo>
                    <a:lnTo>
                      <a:pt x="341" y="167"/>
                    </a:lnTo>
                    <a:lnTo>
                      <a:pt x="323" y="129"/>
                    </a:lnTo>
                    <a:lnTo>
                      <a:pt x="301" y="94"/>
                    </a:lnTo>
                    <a:lnTo>
                      <a:pt x="276" y="65"/>
                    </a:lnTo>
                    <a:lnTo>
                      <a:pt x="248" y="41"/>
                    </a:lnTo>
                    <a:lnTo>
                      <a:pt x="218" y="22"/>
                    </a:lnTo>
                    <a:lnTo>
                      <a:pt x="186" y="8"/>
                    </a:lnTo>
                    <a:lnTo>
                      <a:pt x="162" y="2"/>
                    </a:lnTo>
                    <a:lnTo>
                      <a:pt x="140" y="0"/>
                    </a:lnTo>
                    <a:lnTo>
                      <a:pt x="119" y="2"/>
                    </a:lnTo>
                    <a:lnTo>
                      <a:pt x="101" y="7"/>
                    </a:lnTo>
                    <a:lnTo>
                      <a:pt x="84" y="15"/>
                    </a:lnTo>
                    <a:lnTo>
                      <a:pt x="69" y="25"/>
                    </a:lnTo>
                    <a:lnTo>
                      <a:pt x="56" y="35"/>
                    </a:lnTo>
                    <a:lnTo>
                      <a:pt x="43" y="48"/>
                    </a:lnTo>
                    <a:lnTo>
                      <a:pt x="33" y="62"/>
                    </a:lnTo>
                    <a:lnTo>
                      <a:pt x="25" y="75"/>
                    </a:lnTo>
                    <a:lnTo>
                      <a:pt x="16" y="87"/>
                    </a:lnTo>
                    <a:lnTo>
                      <a:pt x="11" y="99"/>
                    </a:lnTo>
                    <a:lnTo>
                      <a:pt x="6" y="108"/>
                    </a:lnTo>
                    <a:lnTo>
                      <a:pt x="3" y="116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2"/>
                    </a:lnTo>
                    <a:lnTo>
                      <a:pt x="4" y="117"/>
                    </a:lnTo>
                    <a:lnTo>
                      <a:pt x="8" y="111"/>
                    </a:lnTo>
                    <a:lnTo>
                      <a:pt x="15" y="103"/>
                    </a:lnTo>
                    <a:lnTo>
                      <a:pt x="23" y="94"/>
                    </a:lnTo>
                    <a:lnTo>
                      <a:pt x="33" y="85"/>
                    </a:lnTo>
                    <a:lnTo>
                      <a:pt x="44" y="75"/>
                    </a:lnTo>
                    <a:lnTo>
                      <a:pt x="56" y="64"/>
                    </a:lnTo>
                    <a:lnTo>
                      <a:pt x="69" y="54"/>
                    </a:lnTo>
                    <a:lnTo>
                      <a:pt x="84" y="45"/>
                    </a:lnTo>
                    <a:lnTo>
                      <a:pt x="99" y="37"/>
                    </a:lnTo>
                    <a:lnTo>
                      <a:pt x="115" y="31"/>
                    </a:lnTo>
                    <a:lnTo>
                      <a:pt x="133" y="27"/>
                    </a:lnTo>
                    <a:lnTo>
                      <a:pt x="151" y="26"/>
                    </a:lnTo>
                    <a:lnTo>
                      <a:pt x="170" y="27"/>
                    </a:lnTo>
                    <a:lnTo>
                      <a:pt x="189" y="33"/>
                    </a:lnTo>
                    <a:lnTo>
                      <a:pt x="210" y="42"/>
                    </a:lnTo>
                    <a:lnTo>
                      <a:pt x="232" y="55"/>
                    </a:lnTo>
                    <a:lnTo>
                      <a:pt x="253" y="72"/>
                    </a:lnTo>
                    <a:lnTo>
                      <a:pt x="273" y="92"/>
                    </a:lnTo>
                    <a:lnTo>
                      <a:pt x="293" y="114"/>
                    </a:lnTo>
                    <a:lnTo>
                      <a:pt x="311" y="140"/>
                    </a:lnTo>
                    <a:lnTo>
                      <a:pt x="327" y="169"/>
                    </a:lnTo>
                    <a:lnTo>
                      <a:pt x="340" y="200"/>
                    </a:lnTo>
                    <a:lnTo>
                      <a:pt x="350" y="236"/>
                    </a:lnTo>
                    <a:lnTo>
                      <a:pt x="357" y="273"/>
                    </a:lnTo>
                    <a:lnTo>
                      <a:pt x="361" y="313"/>
                    </a:lnTo>
                    <a:lnTo>
                      <a:pt x="360" y="357"/>
                    </a:lnTo>
                    <a:lnTo>
                      <a:pt x="353" y="402"/>
                    </a:lnTo>
                    <a:lnTo>
                      <a:pt x="340" y="450"/>
                    </a:lnTo>
                    <a:lnTo>
                      <a:pt x="322" y="501"/>
                    </a:lnTo>
                    <a:lnTo>
                      <a:pt x="297" y="554"/>
                    </a:lnTo>
                    <a:lnTo>
                      <a:pt x="268" y="610"/>
                    </a:lnTo>
                    <a:lnTo>
                      <a:pt x="236" y="663"/>
                    </a:lnTo>
                    <a:lnTo>
                      <a:pt x="205" y="715"/>
                    </a:lnTo>
                    <a:lnTo>
                      <a:pt x="175" y="764"/>
                    </a:lnTo>
                    <a:lnTo>
                      <a:pt x="145" y="813"/>
                    </a:lnTo>
                    <a:lnTo>
                      <a:pt x="118" y="858"/>
                    </a:lnTo>
                    <a:lnTo>
                      <a:pt x="92" y="902"/>
                    </a:lnTo>
                    <a:lnTo>
                      <a:pt x="68" y="944"/>
                    </a:lnTo>
                    <a:lnTo>
                      <a:pt x="49" y="984"/>
                    </a:lnTo>
                    <a:lnTo>
                      <a:pt x="31" y="1022"/>
                    </a:lnTo>
                    <a:lnTo>
                      <a:pt x="19" y="1060"/>
                    </a:lnTo>
                    <a:lnTo>
                      <a:pt x="11" y="1095"/>
                    </a:lnTo>
                    <a:lnTo>
                      <a:pt x="7" y="1130"/>
                    </a:lnTo>
                    <a:lnTo>
                      <a:pt x="11" y="1162"/>
                    </a:lnTo>
                    <a:lnTo>
                      <a:pt x="19" y="1193"/>
                    </a:lnTo>
                    <a:lnTo>
                      <a:pt x="35" y="1223"/>
                    </a:lnTo>
                    <a:lnTo>
                      <a:pt x="56" y="1249"/>
                    </a:lnTo>
                    <a:lnTo>
                      <a:pt x="79" y="1271"/>
                    </a:lnTo>
                    <a:lnTo>
                      <a:pt x="104" y="1290"/>
                    </a:lnTo>
                    <a:lnTo>
                      <a:pt x="130" y="1305"/>
                    </a:lnTo>
                    <a:lnTo>
                      <a:pt x="158" y="1317"/>
                    </a:lnTo>
                    <a:lnTo>
                      <a:pt x="187" y="1325"/>
                    </a:lnTo>
                    <a:lnTo>
                      <a:pt x="215" y="1332"/>
                    </a:lnTo>
                    <a:lnTo>
                      <a:pt x="242" y="1337"/>
                    </a:lnTo>
                    <a:lnTo>
                      <a:pt x="269" y="1339"/>
                    </a:lnTo>
                    <a:lnTo>
                      <a:pt x="293" y="1340"/>
                    </a:lnTo>
                    <a:lnTo>
                      <a:pt x="316" y="1340"/>
                    </a:lnTo>
                    <a:lnTo>
                      <a:pt x="334" y="1339"/>
                    </a:lnTo>
                    <a:lnTo>
                      <a:pt x="350" y="1338"/>
                    </a:lnTo>
                    <a:lnTo>
                      <a:pt x="363" y="1337"/>
                    </a:lnTo>
                    <a:lnTo>
                      <a:pt x="371" y="1336"/>
                    </a:lnTo>
                    <a:lnTo>
                      <a:pt x="373" y="133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4" name="Freeform 200"/>
              <p:cNvSpPr/>
              <p:nvPr/>
            </p:nvSpPr>
            <p:spPr>
              <a:xfrm>
                <a:off x="3348" y="3352"/>
                <a:ext cx="55" cy="62"/>
              </a:xfrm>
              <a:custGeom>
                <a:avLst/>
                <a:gdLst>
                  <a:gd name="txL" fmla="*/ 0 w 110"/>
                  <a:gd name="txT" fmla="*/ 0 h 123"/>
                  <a:gd name="txR" fmla="*/ 110 w 110"/>
                  <a:gd name="txB" fmla="*/ 123 h 12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10" h="123">
                    <a:moveTo>
                      <a:pt x="99" y="62"/>
                    </a:moveTo>
                    <a:lnTo>
                      <a:pt x="105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8" y="31"/>
                    </a:lnTo>
                    <a:lnTo>
                      <a:pt x="102" y="25"/>
                    </a:lnTo>
                    <a:lnTo>
                      <a:pt x="94" y="21"/>
                    </a:lnTo>
                    <a:lnTo>
                      <a:pt x="86" y="20"/>
                    </a:lnTo>
                    <a:lnTo>
                      <a:pt x="77" y="23"/>
                    </a:lnTo>
                    <a:lnTo>
                      <a:pt x="74" y="13"/>
                    </a:lnTo>
                    <a:lnTo>
                      <a:pt x="70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8" y="2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3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4"/>
                    </a:lnTo>
                    <a:lnTo>
                      <a:pt x="3" y="31"/>
                    </a:lnTo>
                    <a:lnTo>
                      <a:pt x="1" y="39"/>
                    </a:lnTo>
                    <a:lnTo>
                      <a:pt x="1" y="47"/>
                    </a:lnTo>
                    <a:lnTo>
                      <a:pt x="4" y="55"/>
                    </a:lnTo>
                    <a:lnTo>
                      <a:pt x="11" y="61"/>
                    </a:lnTo>
                    <a:lnTo>
                      <a:pt x="4" y="6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2"/>
                    </a:lnTo>
                    <a:lnTo>
                      <a:pt x="8" y="97"/>
                    </a:lnTo>
                    <a:lnTo>
                      <a:pt x="16" y="101"/>
                    </a:lnTo>
                    <a:lnTo>
                      <a:pt x="24" y="102"/>
                    </a:lnTo>
                    <a:lnTo>
                      <a:pt x="33" y="100"/>
                    </a:lnTo>
                    <a:lnTo>
                      <a:pt x="35" y="109"/>
                    </a:lnTo>
                    <a:lnTo>
                      <a:pt x="40" y="116"/>
                    </a:lnTo>
                    <a:lnTo>
                      <a:pt x="46" y="121"/>
                    </a:lnTo>
                    <a:lnTo>
                      <a:pt x="54" y="123"/>
                    </a:lnTo>
                    <a:lnTo>
                      <a:pt x="62" y="121"/>
                    </a:lnTo>
                    <a:lnTo>
                      <a:pt x="69" y="116"/>
                    </a:lnTo>
                    <a:lnTo>
                      <a:pt x="73" y="109"/>
                    </a:lnTo>
                    <a:lnTo>
                      <a:pt x="76" y="101"/>
                    </a:lnTo>
                    <a:lnTo>
                      <a:pt x="85" y="103"/>
                    </a:lnTo>
                    <a:lnTo>
                      <a:pt x="93" y="102"/>
                    </a:lnTo>
                    <a:lnTo>
                      <a:pt x="101" y="99"/>
                    </a:lnTo>
                    <a:lnTo>
                      <a:pt x="107" y="93"/>
                    </a:lnTo>
                    <a:lnTo>
                      <a:pt x="109" y="85"/>
                    </a:lnTo>
                    <a:lnTo>
                      <a:pt x="109" y="77"/>
                    </a:lnTo>
                    <a:lnTo>
                      <a:pt x="105" y="69"/>
                    </a:lnTo>
                    <a:lnTo>
                      <a:pt x="99" y="6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5" name="Freeform 201"/>
              <p:cNvSpPr/>
              <p:nvPr/>
            </p:nvSpPr>
            <p:spPr>
              <a:xfrm>
                <a:off x="3367" y="3375"/>
                <a:ext cx="16" cy="16"/>
              </a:xfrm>
              <a:custGeom>
                <a:avLst/>
                <a:gdLst>
                  <a:gd name="txL" fmla="*/ 0 w 31"/>
                  <a:gd name="txT" fmla="*/ 0 h 33"/>
                  <a:gd name="txR" fmla="*/ 31 w 31"/>
                  <a:gd name="txB" fmla="*/ 33 h 3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1" h="33">
                    <a:moveTo>
                      <a:pt x="15" y="33"/>
                    </a:moveTo>
                    <a:lnTo>
                      <a:pt x="9" y="32"/>
                    </a:lnTo>
                    <a:lnTo>
                      <a:pt x="4" y="28"/>
                    </a:lnTo>
                    <a:lnTo>
                      <a:pt x="1" y="24"/>
                    </a:lnTo>
                    <a:lnTo>
                      <a:pt x="0" y="17"/>
                    </a:lnTo>
                    <a:lnTo>
                      <a:pt x="1" y="10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10"/>
                    </a:lnTo>
                    <a:lnTo>
                      <a:pt x="31" y="17"/>
                    </a:lnTo>
                    <a:lnTo>
                      <a:pt x="30" y="24"/>
                    </a:lnTo>
                    <a:lnTo>
                      <a:pt x="26" y="28"/>
                    </a:lnTo>
                    <a:lnTo>
                      <a:pt x="22" y="32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6" name="Freeform 202"/>
              <p:cNvSpPr/>
              <p:nvPr/>
            </p:nvSpPr>
            <p:spPr>
              <a:xfrm>
                <a:off x="2828" y="3366"/>
                <a:ext cx="56" cy="61"/>
              </a:xfrm>
              <a:custGeom>
                <a:avLst/>
                <a:gdLst>
                  <a:gd name="txL" fmla="*/ 0 w 111"/>
                  <a:gd name="txT" fmla="*/ 0 h 122"/>
                  <a:gd name="txR" fmla="*/ 111 w 111"/>
                  <a:gd name="txB" fmla="*/ 122 h 12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11" h="122">
                    <a:moveTo>
                      <a:pt x="101" y="61"/>
                    </a:moveTo>
                    <a:lnTo>
                      <a:pt x="108" y="55"/>
                    </a:lnTo>
                    <a:lnTo>
                      <a:pt x="111" y="47"/>
                    </a:lnTo>
                    <a:lnTo>
                      <a:pt x="111" y="39"/>
                    </a:lnTo>
                    <a:lnTo>
                      <a:pt x="109" y="31"/>
                    </a:lnTo>
                    <a:lnTo>
                      <a:pt x="103" y="24"/>
                    </a:lnTo>
                    <a:lnTo>
                      <a:pt x="96" y="21"/>
                    </a:lnTo>
                    <a:lnTo>
                      <a:pt x="88" y="20"/>
                    </a:lnTo>
                    <a:lnTo>
                      <a:pt x="79" y="22"/>
                    </a:lnTo>
                    <a:lnTo>
                      <a:pt x="77" y="13"/>
                    </a:lnTo>
                    <a:lnTo>
                      <a:pt x="71" y="6"/>
                    </a:lnTo>
                    <a:lnTo>
                      <a:pt x="64" y="1"/>
                    </a:lnTo>
                    <a:lnTo>
                      <a:pt x="56" y="0"/>
                    </a:lnTo>
                    <a:lnTo>
                      <a:pt x="48" y="1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2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1" y="46"/>
                    </a:lnTo>
                    <a:lnTo>
                      <a:pt x="4" y="54"/>
                    </a:lnTo>
                    <a:lnTo>
                      <a:pt x="11" y="60"/>
                    </a:lnTo>
                    <a:lnTo>
                      <a:pt x="4" y="66"/>
                    </a:lnTo>
                    <a:lnTo>
                      <a:pt x="1" y="74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8" y="98"/>
                    </a:lnTo>
                    <a:lnTo>
                      <a:pt x="16" y="102"/>
                    </a:lnTo>
                    <a:lnTo>
                      <a:pt x="24" y="102"/>
                    </a:lnTo>
                    <a:lnTo>
                      <a:pt x="33" y="99"/>
                    </a:lnTo>
                    <a:lnTo>
                      <a:pt x="35" y="108"/>
                    </a:lnTo>
                    <a:lnTo>
                      <a:pt x="40" y="115"/>
                    </a:lnTo>
                    <a:lnTo>
                      <a:pt x="47" y="120"/>
                    </a:lnTo>
                    <a:lnTo>
                      <a:pt x="55" y="122"/>
                    </a:lnTo>
                    <a:lnTo>
                      <a:pt x="63" y="120"/>
                    </a:lnTo>
                    <a:lnTo>
                      <a:pt x="70" y="115"/>
                    </a:lnTo>
                    <a:lnTo>
                      <a:pt x="76" y="108"/>
                    </a:lnTo>
                    <a:lnTo>
                      <a:pt x="78" y="100"/>
                    </a:lnTo>
                    <a:lnTo>
                      <a:pt x="87" y="103"/>
                    </a:lnTo>
                    <a:lnTo>
                      <a:pt x="95" y="102"/>
                    </a:lnTo>
                    <a:lnTo>
                      <a:pt x="103" y="98"/>
                    </a:lnTo>
                    <a:lnTo>
                      <a:pt x="109" y="92"/>
                    </a:lnTo>
                    <a:lnTo>
                      <a:pt x="111" y="84"/>
                    </a:lnTo>
                    <a:lnTo>
                      <a:pt x="110" y="76"/>
                    </a:lnTo>
                    <a:lnTo>
                      <a:pt x="107" y="68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7" name="Freeform 203"/>
              <p:cNvSpPr/>
              <p:nvPr/>
            </p:nvSpPr>
            <p:spPr>
              <a:xfrm>
                <a:off x="2847" y="3388"/>
                <a:ext cx="16" cy="16"/>
              </a:xfrm>
              <a:custGeom>
                <a:avLst/>
                <a:gdLst>
                  <a:gd name="txL" fmla="*/ 0 w 32"/>
                  <a:gd name="txT" fmla="*/ 0 h 32"/>
                  <a:gd name="txR" fmla="*/ 32 w 32"/>
                  <a:gd name="txB" fmla="*/ 32 h 3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2" h="32">
                    <a:moveTo>
                      <a:pt x="16" y="32"/>
                    </a:moveTo>
                    <a:lnTo>
                      <a:pt x="9" y="31"/>
                    </a:lnTo>
                    <a:lnTo>
                      <a:pt x="4" y="28"/>
                    </a:lnTo>
                    <a:lnTo>
                      <a:pt x="1" y="23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5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1" y="23"/>
                    </a:lnTo>
                    <a:lnTo>
                      <a:pt x="27" y="28"/>
                    </a:lnTo>
                    <a:lnTo>
                      <a:pt x="23" y="31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8" name="Freeform 204"/>
              <p:cNvSpPr/>
              <p:nvPr/>
            </p:nvSpPr>
            <p:spPr>
              <a:xfrm>
                <a:off x="2862" y="2353"/>
                <a:ext cx="68" cy="74"/>
              </a:xfrm>
              <a:custGeom>
                <a:avLst/>
                <a:gdLst>
                  <a:gd name="txL" fmla="*/ 0 w 136"/>
                  <a:gd name="txT" fmla="*/ 0 h 149"/>
                  <a:gd name="txR" fmla="*/ 136 w 136"/>
                  <a:gd name="txB" fmla="*/ 149 h 14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36" h="149">
                    <a:moveTo>
                      <a:pt x="123" y="75"/>
                    </a:moveTo>
                    <a:lnTo>
                      <a:pt x="131" y="67"/>
                    </a:lnTo>
                    <a:lnTo>
                      <a:pt x="135" y="58"/>
                    </a:lnTo>
                    <a:lnTo>
                      <a:pt x="136" y="47"/>
                    </a:lnTo>
                    <a:lnTo>
                      <a:pt x="133" y="38"/>
                    </a:lnTo>
                    <a:lnTo>
                      <a:pt x="129" y="34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7" y="26"/>
                    </a:lnTo>
                    <a:lnTo>
                      <a:pt x="112" y="26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6" y="28"/>
                    </a:lnTo>
                    <a:lnTo>
                      <a:pt x="94" y="18"/>
                    </a:lnTo>
                    <a:lnTo>
                      <a:pt x="88" y="8"/>
                    </a:lnTo>
                    <a:lnTo>
                      <a:pt x="79" y="3"/>
                    </a:lnTo>
                    <a:lnTo>
                      <a:pt x="68" y="0"/>
                    </a:lnTo>
                    <a:lnTo>
                      <a:pt x="58" y="3"/>
                    </a:lnTo>
                    <a:lnTo>
                      <a:pt x="50" y="8"/>
                    </a:lnTo>
                    <a:lnTo>
                      <a:pt x="44" y="16"/>
                    </a:lnTo>
                    <a:lnTo>
                      <a:pt x="42" y="27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5" y="24"/>
                    </a:lnTo>
                    <a:lnTo>
                      <a:pt x="20" y="24"/>
                    </a:lnTo>
                    <a:lnTo>
                      <a:pt x="15" y="27"/>
                    </a:lnTo>
                    <a:lnTo>
                      <a:pt x="11" y="29"/>
                    </a:lnTo>
                    <a:lnTo>
                      <a:pt x="7" y="32"/>
                    </a:lnTo>
                    <a:lnTo>
                      <a:pt x="4" y="37"/>
                    </a:lnTo>
                    <a:lnTo>
                      <a:pt x="0" y="46"/>
                    </a:lnTo>
                    <a:lnTo>
                      <a:pt x="2" y="57"/>
                    </a:lnTo>
                    <a:lnTo>
                      <a:pt x="6" y="66"/>
                    </a:lnTo>
                    <a:lnTo>
                      <a:pt x="13" y="74"/>
                    </a:lnTo>
                    <a:lnTo>
                      <a:pt x="5" y="81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4" y="111"/>
                    </a:lnTo>
                    <a:lnTo>
                      <a:pt x="7" y="115"/>
                    </a:lnTo>
                    <a:lnTo>
                      <a:pt x="11" y="119"/>
                    </a:lnTo>
                    <a:lnTo>
                      <a:pt x="14" y="121"/>
                    </a:lnTo>
                    <a:lnTo>
                      <a:pt x="19" y="122"/>
                    </a:lnTo>
                    <a:lnTo>
                      <a:pt x="25" y="123"/>
                    </a:lnTo>
                    <a:lnTo>
                      <a:pt x="29" y="123"/>
                    </a:lnTo>
                    <a:lnTo>
                      <a:pt x="34" y="122"/>
                    </a:lnTo>
                    <a:lnTo>
                      <a:pt x="40" y="121"/>
                    </a:lnTo>
                    <a:lnTo>
                      <a:pt x="42" y="132"/>
                    </a:lnTo>
                    <a:lnTo>
                      <a:pt x="49" y="141"/>
                    </a:lnTo>
                    <a:lnTo>
                      <a:pt x="57" y="147"/>
                    </a:lnTo>
                    <a:lnTo>
                      <a:pt x="67" y="149"/>
                    </a:lnTo>
                    <a:lnTo>
                      <a:pt x="78" y="147"/>
                    </a:lnTo>
                    <a:lnTo>
                      <a:pt x="86" y="141"/>
                    </a:lnTo>
                    <a:lnTo>
                      <a:pt x="91" y="133"/>
                    </a:lnTo>
                    <a:lnTo>
                      <a:pt x="94" y="122"/>
                    </a:lnTo>
                    <a:lnTo>
                      <a:pt x="100" y="123"/>
                    </a:lnTo>
                    <a:lnTo>
                      <a:pt x="105" y="125"/>
                    </a:lnTo>
                    <a:lnTo>
                      <a:pt x="111" y="125"/>
                    </a:lnTo>
                    <a:lnTo>
                      <a:pt x="116" y="123"/>
                    </a:lnTo>
                    <a:lnTo>
                      <a:pt x="120" y="122"/>
                    </a:lnTo>
                    <a:lnTo>
                      <a:pt x="125" y="120"/>
                    </a:lnTo>
                    <a:lnTo>
                      <a:pt x="128" y="117"/>
                    </a:lnTo>
                    <a:lnTo>
                      <a:pt x="132" y="112"/>
                    </a:lnTo>
                    <a:lnTo>
                      <a:pt x="135" y="103"/>
                    </a:lnTo>
                    <a:lnTo>
                      <a:pt x="134" y="92"/>
                    </a:lnTo>
                    <a:lnTo>
                      <a:pt x="129" y="83"/>
                    </a:lnTo>
                    <a:lnTo>
                      <a:pt x="123" y="7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9" name="Freeform 205"/>
              <p:cNvSpPr/>
              <p:nvPr/>
            </p:nvSpPr>
            <p:spPr>
              <a:xfrm>
                <a:off x="2885" y="2380"/>
                <a:ext cx="20" cy="20"/>
              </a:xfrm>
              <a:custGeom>
                <a:avLst/>
                <a:gdLst>
                  <a:gd name="txL" fmla="*/ 0 w 39"/>
                  <a:gd name="txT" fmla="*/ 0 h 40"/>
                  <a:gd name="txR" fmla="*/ 39 w 39"/>
                  <a:gd name="txB" fmla="*/ 40 h 4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40">
                    <a:moveTo>
                      <a:pt x="19" y="40"/>
                    </a:moveTo>
                    <a:lnTo>
                      <a:pt x="11" y="38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8" y="12"/>
                    </a:lnTo>
                    <a:lnTo>
                      <a:pt x="39" y="20"/>
                    </a:lnTo>
                    <a:lnTo>
                      <a:pt x="38" y="27"/>
                    </a:lnTo>
                    <a:lnTo>
                      <a:pt x="33" y="34"/>
                    </a:lnTo>
                    <a:lnTo>
                      <a:pt x="26" y="38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0" name="Freeform 206"/>
              <p:cNvSpPr/>
              <p:nvPr/>
            </p:nvSpPr>
            <p:spPr>
              <a:xfrm>
                <a:off x="3744" y="3196"/>
                <a:ext cx="64" cy="90"/>
              </a:xfrm>
              <a:custGeom>
                <a:avLst/>
                <a:gdLst>
                  <a:gd name="txL" fmla="*/ 0 w 129"/>
                  <a:gd name="txT" fmla="*/ 0 h 181"/>
                  <a:gd name="txR" fmla="*/ 129 w 129"/>
                  <a:gd name="txB" fmla="*/ 181 h 181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29" h="181">
                    <a:moveTo>
                      <a:pt x="0" y="181"/>
                    </a:moveTo>
                    <a:lnTo>
                      <a:pt x="25" y="172"/>
                    </a:lnTo>
                    <a:lnTo>
                      <a:pt x="52" y="158"/>
                    </a:lnTo>
                    <a:lnTo>
                      <a:pt x="76" y="141"/>
                    </a:lnTo>
                    <a:lnTo>
                      <a:pt x="97" y="120"/>
                    </a:lnTo>
                    <a:lnTo>
                      <a:pt x="114" y="98"/>
                    </a:lnTo>
                    <a:lnTo>
                      <a:pt x="124" y="74"/>
                    </a:lnTo>
                    <a:lnTo>
                      <a:pt x="129" y="50"/>
                    </a:lnTo>
                    <a:lnTo>
                      <a:pt x="124" y="26"/>
                    </a:lnTo>
                    <a:lnTo>
                      <a:pt x="114" y="8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72" y="8"/>
                    </a:lnTo>
                    <a:lnTo>
                      <a:pt x="61" y="21"/>
                    </a:lnTo>
                    <a:lnTo>
                      <a:pt x="53" y="38"/>
                    </a:lnTo>
                    <a:lnTo>
                      <a:pt x="49" y="58"/>
                    </a:lnTo>
                    <a:lnTo>
                      <a:pt x="52" y="79"/>
                    </a:lnTo>
                    <a:lnTo>
                      <a:pt x="54" y="95"/>
                    </a:lnTo>
                    <a:lnTo>
                      <a:pt x="49" y="113"/>
                    </a:lnTo>
                    <a:lnTo>
                      <a:pt x="41" y="129"/>
                    </a:lnTo>
                    <a:lnTo>
                      <a:pt x="31" y="145"/>
                    </a:lnTo>
                    <a:lnTo>
                      <a:pt x="19" y="160"/>
                    </a:lnTo>
                    <a:lnTo>
                      <a:pt x="10" y="171"/>
                    </a:lnTo>
                    <a:lnTo>
                      <a:pt x="2" y="179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1" name="Freeform 207"/>
              <p:cNvSpPr/>
              <p:nvPr/>
            </p:nvSpPr>
            <p:spPr>
              <a:xfrm>
                <a:off x="3713" y="3180"/>
                <a:ext cx="45" cy="103"/>
              </a:xfrm>
              <a:custGeom>
                <a:avLst/>
                <a:gdLst>
                  <a:gd name="txL" fmla="*/ 0 w 90"/>
                  <a:gd name="txT" fmla="*/ 0 h 206"/>
                  <a:gd name="txR" fmla="*/ 90 w 90"/>
                  <a:gd name="txB" fmla="*/ 206 h 206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90" h="206">
                    <a:moveTo>
                      <a:pt x="50" y="206"/>
                    </a:moveTo>
                    <a:lnTo>
                      <a:pt x="65" y="183"/>
                    </a:lnTo>
                    <a:lnTo>
                      <a:pt x="77" y="157"/>
                    </a:lnTo>
                    <a:lnTo>
                      <a:pt x="85" y="128"/>
                    </a:lnTo>
                    <a:lnTo>
                      <a:pt x="90" y="99"/>
                    </a:lnTo>
                    <a:lnTo>
                      <a:pt x="88" y="70"/>
                    </a:lnTo>
                    <a:lnTo>
                      <a:pt x="83" y="45"/>
                    </a:lnTo>
                    <a:lnTo>
                      <a:pt x="70" y="23"/>
                    </a:lnTo>
                    <a:lnTo>
                      <a:pt x="52" y="7"/>
                    </a:lnTo>
                    <a:lnTo>
                      <a:pt x="33" y="0"/>
                    </a:lnTo>
                    <a:lnTo>
                      <a:pt x="18" y="2"/>
                    </a:lnTo>
                    <a:lnTo>
                      <a:pt x="7" y="12"/>
                    </a:lnTo>
                    <a:lnTo>
                      <a:pt x="1" y="26"/>
                    </a:lnTo>
                    <a:lnTo>
                      <a:pt x="0" y="43"/>
                    </a:lnTo>
                    <a:lnTo>
                      <a:pt x="3" y="61"/>
                    </a:lnTo>
                    <a:lnTo>
                      <a:pt x="12" y="80"/>
                    </a:lnTo>
                    <a:lnTo>
                      <a:pt x="27" y="93"/>
                    </a:lnTo>
                    <a:lnTo>
                      <a:pt x="39" y="106"/>
                    </a:lnTo>
                    <a:lnTo>
                      <a:pt x="47" y="122"/>
                    </a:lnTo>
                    <a:lnTo>
                      <a:pt x="52" y="141"/>
                    </a:lnTo>
                    <a:lnTo>
                      <a:pt x="53" y="159"/>
                    </a:lnTo>
                    <a:lnTo>
                      <a:pt x="53" y="178"/>
                    </a:lnTo>
                    <a:lnTo>
                      <a:pt x="53" y="193"/>
                    </a:lnTo>
                    <a:lnTo>
                      <a:pt x="50" y="203"/>
                    </a:lnTo>
                    <a:lnTo>
                      <a:pt x="50" y="20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2" name="Freeform 208"/>
              <p:cNvSpPr/>
              <p:nvPr/>
            </p:nvSpPr>
            <p:spPr>
              <a:xfrm>
                <a:off x="3745" y="3250"/>
                <a:ext cx="100" cy="50"/>
              </a:xfrm>
              <a:custGeom>
                <a:avLst/>
                <a:gdLst>
                  <a:gd name="txL" fmla="*/ 0 w 201"/>
                  <a:gd name="txT" fmla="*/ 0 h 99"/>
                  <a:gd name="txR" fmla="*/ 201 w 201"/>
                  <a:gd name="txB" fmla="*/ 99 h 99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01" h="99">
                    <a:moveTo>
                      <a:pt x="0" y="78"/>
                    </a:moveTo>
                    <a:lnTo>
                      <a:pt x="13" y="84"/>
                    </a:lnTo>
                    <a:lnTo>
                      <a:pt x="26" y="88"/>
                    </a:lnTo>
                    <a:lnTo>
                      <a:pt x="39" y="92"/>
                    </a:lnTo>
                    <a:lnTo>
                      <a:pt x="53" y="95"/>
                    </a:lnTo>
                    <a:lnTo>
                      <a:pt x="68" y="98"/>
                    </a:lnTo>
                    <a:lnTo>
                      <a:pt x="83" y="99"/>
                    </a:lnTo>
                    <a:lnTo>
                      <a:pt x="98" y="99"/>
                    </a:lnTo>
                    <a:lnTo>
                      <a:pt x="113" y="99"/>
                    </a:lnTo>
                    <a:lnTo>
                      <a:pt x="127" y="96"/>
                    </a:lnTo>
                    <a:lnTo>
                      <a:pt x="140" y="93"/>
                    </a:lnTo>
                    <a:lnTo>
                      <a:pt x="152" y="90"/>
                    </a:lnTo>
                    <a:lnTo>
                      <a:pt x="165" y="84"/>
                    </a:lnTo>
                    <a:lnTo>
                      <a:pt x="175" y="77"/>
                    </a:lnTo>
                    <a:lnTo>
                      <a:pt x="184" y="68"/>
                    </a:lnTo>
                    <a:lnTo>
                      <a:pt x="191" y="58"/>
                    </a:lnTo>
                    <a:lnTo>
                      <a:pt x="197" y="47"/>
                    </a:lnTo>
                    <a:lnTo>
                      <a:pt x="201" y="27"/>
                    </a:lnTo>
                    <a:lnTo>
                      <a:pt x="196" y="12"/>
                    </a:lnTo>
                    <a:lnTo>
                      <a:pt x="186" y="3"/>
                    </a:lnTo>
                    <a:lnTo>
                      <a:pt x="171" y="0"/>
                    </a:lnTo>
                    <a:lnTo>
                      <a:pt x="153" y="2"/>
                    </a:lnTo>
                    <a:lnTo>
                      <a:pt x="136" y="9"/>
                    </a:lnTo>
                    <a:lnTo>
                      <a:pt x="120" y="20"/>
                    </a:lnTo>
                    <a:lnTo>
                      <a:pt x="108" y="38"/>
                    </a:lnTo>
                    <a:lnTo>
                      <a:pt x="98" y="52"/>
                    </a:lnTo>
                    <a:lnTo>
                      <a:pt x="83" y="62"/>
                    </a:lnTo>
                    <a:lnTo>
                      <a:pt x="66" y="69"/>
                    </a:lnTo>
                    <a:lnTo>
                      <a:pt x="47" y="73"/>
                    </a:lnTo>
                    <a:lnTo>
                      <a:pt x="29" y="76"/>
                    </a:lnTo>
                    <a:lnTo>
                      <a:pt x="14" y="78"/>
                    </a:lnTo>
                    <a:lnTo>
                      <a:pt x="4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3" name="Freeform 209"/>
              <p:cNvSpPr/>
              <p:nvPr/>
            </p:nvSpPr>
            <p:spPr>
              <a:xfrm>
                <a:off x="3743" y="3295"/>
                <a:ext cx="99" cy="50"/>
              </a:xfrm>
              <a:custGeom>
                <a:avLst/>
                <a:gdLst>
                  <a:gd name="txL" fmla="*/ 0 w 198"/>
                  <a:gd name="txT" fmla="*/ 0 h 100"/>
                  <a:gd name="txR" fmla="*/ 198 w 198"/>
                  <a:gd name="txB" fmla="*/ 100 h 100"/>
                </a:gdLst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98" h="100">
                    <a:moveTo>
                      <a:pt x="0" y="0"/>
                    </a:moveTo>
                    <a:lnTo>
                      <a:pt x="15" y="23"/>
                    </a:lnTo>
                    <a:lnTo>
                      <a:pt x="33" y="44"/>
                    </a:lnTo>
                    <a:lnTo>
                      <a:pt x="55" y="65"/>
                    </a:lnTo>
                    <a:lnTo>
                      <a:pt x="79" y="81"/>
                    </a:lnTo>
                    <a:lnTo>
                      <a:pt x="105" y="94"/>
                    </a:lnTo>
                    <a:lnTo>
                      <a:pt x="130" y="100"/>
                    </a:lnTo>
                    <a:lnTo>
                      <a:pt x="154" y="99"/>
                    </a:lnTo>
                    <a:lnTo>
                      <a:pt x="177" y="89"/>
                    </a:lnTo>
                    <a:lnTo>
                      <a:pt x="192" y="76"/>
                    </a:lnTo>
                    <a:lnTo>
                      <a:pt x="198" y="61"/>
                    </a:lnTo>
                    <a:lnTo>
                      <a:pt x="194" y="47"/>
                    </a:lnTo>
                    <a:lnTo>
                      <a:pt x="184" y="35"/>
                    </a:lnTo>
                    <a:lnTo>
                      <a:pt x="169" y="26"/>
                    </a:lnTo>
                    <a:lnTo>
                      <a:pt x="151" y="21"/>
                    </a:lnTo>
                    <a:lnTo>
                      <a:pt x="131" y="23"/>
                    </a:lnTo>
                    <a:lnTo>
                      <a:pt x="111" y="29"/>
                    </a:lnTo>
                    <a:lnTo>
                      <a:pt x="95" y="34"/>
                    </a:lnTo>
                    <a:lnTo>
                      <a:pt x="78" y="34"/>
                    </a:lnTo>
                    <a:lnTo>
                      <a:pt x="58" y="29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11" y="8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4" name="Freeform 210"/>
              <p:cNvSpPr/>
              <p:nvPr/>
            </p:nvSpPr>
            <p:spPr>
              <a:xfrm>
                <a:off x="3735" y="3304"/>
                <a:ext cx="68" cy="87"/>
              </a:xfrm>
              <a:custGeom>
                <a:avLst/>
                <a:gdLst>
                  <a:gd name="txL" fmla="*/ 0 w 136"/>
                  <a:gd name="txT" fmla="*/ 0 h 174"/>
                  <a:gd name="txR" fmla="*/ 136 w 136"/>
                  <a:gd name="txB" fmla="*/ 174 h 174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36" h="174">
                    <a:moveTo>
                      <a:pt x="0" y="0"/>
                    </a:moveTo>
                    <a:lnTo>
                      <a:pt x="0" y="28"/>
                    </a:lnTo>
                    <a:lnTo>
                      <a:pt x="2" y="56"/>
                    </a:lnTo>
                    <a:lnTo>
                      <a:pt x="10" y="85"/>
                    </a:lnTo>
                    <a:lnTo>
                      <a:pt x="20" y="113"/>
                    </a:lnTo>
                    <a:lnTo>
                      <a:pt x="35" y="137"/>
                    </a:lnTo>
                    <a:lnTo>
                      <a:pt x="53" y="157"/>
                    </a:lnTo>
                    <a:lnTo>
                      <a:pt x="74" y="169"/>
                    </a:lnTo>
                    <a:lnTo>
                      <a:pt x="99" y="174"/>
                    </a:lnTo>
                    <a:lnTo>
                      <a:pt x="118" y="170"/>
                    </a:lnTo>
                    <a:lnTo>
                      <a:pt x="131" y="161"/>
                    </a:lnTo>
                    <a:lnTo>
                      <a:pt x="136" y="147"/>
                    </a:lnTo>
                    <a:lnTo>
                      <a:pt x="133" y="132"/>
                    </a:lnTo>
                    <a:lnTo>
                      <a:pt x="126" y="116"/>
                    </a:lnTo>
                    <a:lnTo>
                      <a:pt x="114" y="102"/>
                    </a:lnTo>
                    <a:lnTo>
                      <a:pt x="96" y="92"/>
                    </a:lnTo>
                    <a:lnTo>
                      <a:pt x="77" y="88"/>
                    </a:lnTo>
                    <a:lnTo>
                      <a:pt x="61" y="83"/>
                    </a:lnTo>
                    <a:lnTo>
                      <a:pt x="46" y="73"/>
                    </a:lnTo>
                    <a:lnTo>
                      <a:pt x="32" y="59"/>
                    </a:lnTo>
                    <a:lnTo>
                      <a:pt x="21" y="43"/>
                    </a:lnTo>
                    <a:lnTo>
                      <a:pt x="12" y="26"/>
                    </a:lnTo>
                    <a:lnTo>
                      <a:pt x="5" y="13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5" name="Freeform 211"/>
              <p:cNvSpPr/>
              <p:nvPr/>
            </p:nvSpPr>
            <p:spPr>
              <a:xfrm>
                <a:off x="3490" y="3260"/>
                <a:ext cx="234" cy="81"/>
              </a:xfrm>
              <a:custGeom>
                <a:avLst/>
                <a:gdLst>
                  <a:gd name="txL" fmla="*/ 0 w 469"/>
                  <a:gd name="txT" fmla="*/ 0 h 163"/>
                  <a:gd name="txR" fmla="*/ 469 w 469"/>
                  <a:gd name="txB" fmla="*/ 163 h 16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469" h="163">
                    <a:moveTo>
                      <a:pt x="9" y="5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6" y="8"/>
                    </a:lnTo>
                    <a:lnTo>
                      <a:pt x="16" y="19"/>
                    </a:lnTo>
                    <a:lnTo>
                      <a:pt x="32" y="34"/>
                    </a:lnTo>
                    <a:lnTo>
                      <a:pt x="53" y="50"/>
                    </a:lnTo>
                    <a:lnTo>
                      <a:pt x="78" y="67"/>
                    </a:lnTo>
                    <a:lnTo>
                      <a:pt x="107" y="85"/>
                    </a:lnTo>
                    <a:lnTo>
                      <a:pt x="138" y="104"/>
                    </a:lnTo>
                    <a:lnTo>
                      <a:pt x="173" y="121"/>
                    </a:lnTo>
                    <a:lnTo>
                      <a:pt x="210" y="137"/>
                    </a:lnTo>
                    <a:lnTo>
                      <a:pt x="248" y="149"/>
                    </a:lnTo>
                    <a:lnTo>
                      <a:pt x="287" y="158"/>
                    </a:lnTo>
                    <a:lnTo>
                      <a:pt x="326" y="163"/>
                    </a:lnTo>
                    <a:lnTo>
                      <a:pt x="366" y="161"/>
                    </a:lnTo>
                    <a:lnTo>
                      <a:pt x="405" y="154"/>
                    </a:lnTo>
                    <a:lnTo>
                      <a:pt x="425" y="146"/>
                    </a:lnTo>
                    <a:lnTo>
                      <a:pt x="440" y="135"/>
                    </a:lnTo>
                    <a:lnTo>
                      <a:pt x="451" y="121"/>
                    </a:lnTo>
                    <a:lnTo>
                      <a:pt x="460" y="106"/>
                    </a:lnTo>
                    <a:lnTo>
                      <a:pt x="464" y="91"/>
                    </a:lnTo>
                    <a:lnTo>
                      <a:pt x="468" y="80"/>
                    </a:lnTo>
                    <a:lnTo>
                      <a:pt x="469" y="72"/>
                    </a:lnTo>
                    <a:lnTo>
                      <a:pt x="469" y="68"/>
                    </a:lnTo>
                    <a:lnTo>
                      <a:pt x="468" y="70"/>
                    </a:lnTo>
                    <a:lnTo>
                      <a:pt x="465" y="76"/>
                    </a:lnTo>
                    <a:lnTo>
                      <a:pt x="462" y="85"/>
                    </a:lnTo>
                    <a:lnTo>
                      <a:pt x="455" y="97"/>
                    </a:lnTo>
                    <a:lnTo>
                      <a:pt x="445" y="108"/>
                    </a:lnTo>
                    <a:lnTo>
                      <a:pt x="432" y="121"/>
                    </a:lnTo>
                    <a:lnTo>
                      <a:pt x="415" y="131"/>
                    </a:lnTo>
                    <a:lnTo>
                      <a:pt x="393" y="139"/>
                    </a:lnTo>
                    <a:lnTo>
                      <a:pt x="366" y="145"/>
                    </a:lnTo>
                    <a:lnTo>
                      <a:pt x="335" y="145"/>
                    </a:lnTo>
                    <a:lnTo>
                      <a:pt x="297" y="142"/>
                    </a:lnTo>
                    <a:lnTo>
                      <a:pt x="255" y="130"/>
                    </a:lnTo>
                    <a:lnTo>
                      <a:pt x="204" y="113"/>
                    </a:lnTo>
                    <a:lnTo>
                      <a:pt x="146" y="87"/>
                    </a:lnTo>
                    <a:lnTo>
                      <a:pt x="82" y="51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6" name="Freeform 212"/>
              <p:cNvSpPr/>
              <p:nvPr/>
            </p:nvSpPr>
            <p:spPr>
              <a:xfrm>
                <a:off x="3587" y="3175"/>
                <a:ext cx="71" cy="73"/>
              </a:xfrm>
              <a:custGeom>
                <a:avLst/>
                <a:gdLst>
                  <a:gd name="txL" fmla="*/ 0 w 142"/>
                  <a:gd name="txT" fmla="*/ 0 h 145"/>
                  <a:gd name="txR" fmla="*/ 142 w 142"/>
                  <a:gd name="txB" fmla="*/ 145 h 145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42" h="145">
                    <a:moveTo>
                      <a:pt x="89" y="123"/>
                    </a:moveTo>
                    <a:lnTo>
                      <a:pt x="85" y="134"/>
                    </a:lnTo>
                    <a:lnTo>
                      <a:pt x="76" y="140"/>
                    </a:lnTo>
                    <a:lnTo>
                      <a:pt x="67" y="145"/>
                    </a:lnTo>
                    <a:lnTo>
                      <a:pt x="57" y="145"/>
                    </a:lnTo>
                    <a:lnTo>
                      <a:pt x="48" y="140"/>
                    </a:lnTo>
                    <a:lnTo>
                      <a:pt x="41" y="134"/>
                    </a:lnTo>
                    <a:lnTo>
                      <a:pt x="37" y="124"/>
                    </a:lnTo>
                    <a:lnTo>
                      <a:pt x="36" y="113"/>
                    </a:lnTo>
                    <a:lnTo>
                      <a:pt x="30" y="114"/>
                    </a:lnTo>
                    <a:lnTo>
                      <a:pt x="25" y="114"/>
                    </a:lnTo>
                    <a:lnTo>
                      <a:pt x="20" y="113"/>
                    </a:lnTo>
                    <a:lnTo>
                      <a:pt x="15" y="112"/>
                    </a:lnTo>
                    <a:lnTo>
                      <a:pt x="11" y="108"/>
                    </a:lnTo>
                    <a:lnTo>
                      <a:pt x="7" y="105"/>
                    </a:lnTo>
                    <a:lnTo>
                      <a:pt x="4" y="101"/>
                    </a:lnTo>
                    <a:lnTo>
                      <a:pt x="2" y="97"/>
                    </a:lnTo>
                    <a:lnTo>
                      <a:pt x="0" y="86"/>
                    </a:lnTo>
                    <a:lnTo>
                      <a:pt x="3" y="76"/>
                    </a:lnTo>
                    <a:lnTo>
                      <a:pt x="9" y="68"/>
                    </a:lnTo>
                    <a:lnTo>
                      <a:pt x="18" y="62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11" y="32"/>
                    </a:lnTo>
                    <a:lnTo>
                      <a:pt x="15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28" y="16"/>
                    </a:lnTo>
                    <a:lnTo>
                      <a:pt x="33" y="15"/>
                    </a:lnTo>
                    <a:lnTo>
                      <a:pt x="38" y="15"/>
                    </a:lnTo>
                    <a:lnTo>
                      <a:pt x="43" y="16"/>
                    </a:lnTo>
                    <a:lnTo>
                      <a:pt x="49" y="18"/>
                    </a:lnTo>
                    <a:lnTo>
                      <a:pt x="53" y="21"/>
                    </a:lnTo>
                    <a:lnTo>
                      <a:pt x="58" y="10"/>
                    </a:lnTo>
                    <a:lnTo>
                      <a:pt x="66" y="3"/>
                    </a:lnTo>
                    <a:lnTo>
                      <a:pt x="75" y="0"/>
                    </a:lnTo>
                    <a:lnTo>
                      <a:pt x="86" y="0"/>
                    </a:lnTo>
                    <a:lnTo>
                      <a:pt x="95" y="3"/>
                    </a:lnTo>
                    <a:lnTo>
                      <a:pt x="102" y="10"/>
                    </a:lnTo>
                    <a:lnTo>
                      <a:pt x="106" y="21"/>
                    </a:lnTo>
                    <a:lnTo>
                      <a:pt x="106" y="31"/>
                    </a:lnTo>
                    <a:lnTo>
                      <a:pt x="112" y="30"/>
                    </a:lnTo>
                    <a:lnTo>
                      <a:pt x="118" y="30"/>
                    </a:lnTo>
                    <a:lnTo>
                      <a:pt x="123" y="31"/>
                    </a:lnTo>
                    <a:lnTo>
                      <a:pt x="128" y="33"/>
                    </a:lnTo>
                    <a:lnTo>
                      <a:pt x="133" y="36"/>
                    </a:lnTo>
                    <a:lnTo>
                      <a:pt x="136" y="39"/>
                    </a:lnTo>
                    <a:lnTo>
                      <a:pt x="139" y="44"/>
                    </a:lnTo>
                    <a:lnTo>
                      <a:pt x="141" y="48"/>
                    </a:lnTo>
                    <a:lnTo>
                      <a:pt x="142" y="58"/>
                    </a:lnTo>
                    <a:lnTo>
                      <a:pt x="140" y="68"/>
                    </a:lnTo>
                    <a:lnTo>
                      <a:pt x="134" y="76"/>
                    </a:lnTo>
                    <a:lnTo>
                      <a:pt x="125" y="83"/>
                    </a:lnTo>
                    <a:lnTo>
                      <a:pt x="131" y="92"/>
                    </a:lnTo>
                    <a:lnTo>
                      <a:pt x="133" y="101"/>
                    </a:lnTo>
                    <a:lnTo>
                      <a:pt x="132" y="112"/>
                    </a:lnTo>
                    <a:lnTo>
                      <a:pt x="127" y="121"/>
                    </a:lnTo>
                    <a:lnTo>
                      <a:pt x="124" y="124"/>
                    </a:lnTo>
                    <a:lnTo>
                      <a:pt x="119" y="127"/>
                    </a:lnTo>
                    <a:lnTo>
                      <a:pt x="114" y="129"/>
                    </a:lnTo>
                    <a:lnTo>
                      <a:pt x="110" y="129"/>
                    </a:lnTo>
                    <a:lnTo>
                      <a:pt x="104" y="129"/>
                    </a:lnTo>
                    <a:lnTo>
                      <a:pt x="100" y="128"/>
                    </a:lnTo>
                    <a:lnTo>
                      <a:pt x="94" y="127"/>
                    </a:lnTo>
                    <a:lnTo>
                      <a:pt x="89" y="12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7" name="Freeform 213"/>
              <p:cNvSpPr/>
              <p:nvPr/>
            </p:nvSpPr>
            <p:spPr>
              <a:xfrm>
                <a:off x="3611" y="3201"/>
                <a:ext cx="21" cy="20"/>
              </a:xfrm>
              <a:custGeom>
                <a:avLst/>
                <a:gdLst>
                  <a:gd name="txL" fmla="*/ 0 w 40"/>
                  <a:gd name="txT" fmla="*/ 0 h 39"/>
                  <a:gd name="txR" fmla="*/ 40 w 40"/>
                  <a:gd name="txB" fmla="*/ 39 h 3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40" h="39">
                    <a:moveTo>
                      <a:pt x="39" y="14"/>
                    </a:moveTo>
                    <a:lnTo>
                      <a:pt x="36" y="7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7"/>
                    </a:lnTo>
                    <a:lnTo>
                      <a:pt x="18" y="39"/>
                    </a:lnTo>
                    <a:lnTo>
                      <a:pt x="26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2"/>
                    </a:lnTo>
                    <a:lnTo>
                      <a:pt x="39" y="1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8" name="Freeform 214"/>
              <p:cNvSpPr/>
              <p:nvPr/>
            </p:nvSpPr>
            <p:spPr>
              <a:xfrm>
                <a:off x="3406" y="3166"/>
                <a:ext cx="26" cy="26"/>
              </a:xfrm>
              <a:custGeom>
                <a:avLst/>
                <a:gdLst>
                  <a:gd name="txL" fmla="*/ 0 w 52"/>
                  <a:gd name="txT" fmla="*/ 0 h 50"/>
                  <a:gd name="txR" fmla="*/ 52 w 52"/>
                  <a:gd name="txB" fmla="*/ 50 h 5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50">
                    <a:moveTo>
                      <a:pt x="26" y="50"/>
                    </a:moveTo>
                    <a:lnTo>
                      <a:pt x="37" y="48"/>
                    </a:lnTo>
                    <a:lnTo>
                      <a:pt x="45" y="42"/>
                    </a:lnTo>
                    <a:lnTo>
                      <a:pt x="49" y="34"/>
                    </a:lnTo>
                    <a:lnTo>
                      <a:pt x="52" y="25"/>
                    </a:lnTo>
                    <a:lnTo>
                      <a:pt x="49" y="15"/>
                    </a:lnTo>
                    <a:lnTo>
                      <a:pt x="45" y="6"/>
                    </a:lnTo>
                    <a:lnTo>
                      <a:pt x="37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9" name="Freeform 215"/>
              <p:cNvSpPr/>
              <p:nvPr/>
            </p:nvSpPr>
            <p:spPr>
              <a:xfrm>
                <a:off x="3392" y="3081"/>
                <a:ext cx="56" cy="78"/>
              </a:xfrm>
              <a:custGeom>
                <a:avLst/>
                <a:gdLst>
                  <a:gd name="txL" fmla="*/ 0 w 113"/>
                  <a:gd name="txT" fmla="*/ 0 h 156"/>
                  <a:gd name="txR" fmla="*/ 113 w 113"/>
                  <a:gd name="txB" fmla="*/ 156 h 156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0" name="Freeform 216"/>
              <p:cNvSpPr/>
              <p:nvPr/>
            </p:nvSpPr>
            <p:spPr>
              <a:xfrm>
                <a:off x="3392" y="3081"/>
                <a:ext cx="56" cy="78"/>
              </a:xfrm>
              <a:custGeom>
                <a:avLst/>
                <a:gdLst>
                  <a:gd name="txL" fmla="*/ 0 w 113"/>
                  <a:gd name="txT" fmla="*/ 0 h 156"/>
                  <a:gd name="txR" fmla="*/ 113 w 113"/>
                  <a:gd name="txB" fmla="*/ 156 h 156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1" name="Freeform 217"/>
              <p:cNvSpPr/>
              <p:nvPr/>
            </p:nvSpPr>
            <p:spPr>
              <a:xfrm>
                <a:off x="3434" y="3114"/>
                <a:ext cx="76" cy="61"/>
              </a:xfrm>
              <a:custGeom>
                <a:avLst/>
                <a:gdLst>
                  <a:gd name="txL" fmla="*/ 0 w 152"/>
                  <a:gd name="txT" fmla="*/ 0 h 123"/>
                  <a:gd name="txR" fmla="*/ 152 w 152"/>
                  <a:gd name="txB" fmla="*/ 123 h 123"/>
                </a:gdLst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52" h="123">
                    <a:moveTo>
                      <a:pt x="13" y="122"/>
                    </a:moveTo>
                    <a:lnTo>
                      <a:pt x="0" y="100"/>
                    </a:lnTo>
                    <a:lnTo>
                      <a:pt x="4" y="93"/>
                    </a:lnTo>
                    <a:lnTo>
                      <a:pt x="14" y="75"/>
                    </a:lnTo>
                    <a:lnTo>
                      <a:pt x="29" y="52"/>
                    </a:lnTo>
                    <a:lnTo>
                      <a:pt x="48" y="27"/>
                    </a:lnTo>
                    <a:lnTo>
                      <a:pt x="70" y="9"/>
                    </a:lnTo>
                    <a:lnTo>
                      <a:pt x="93" y="0"/>
                    </a:lnTo>
                    <a:lnTo>
                      <a:pt x="118" y="5"/>
                    </a:lnTo>
                    <a:lnTo>
                      <a:pt x="141" y="32"/>
                    </a:lnTo>
                    <a:lnTo>
                      <a:pt x="149" y="50"/>
                    </a:lnTo>
                    <a:lnTo>
                      <a:pt x="152" y="65"/>
                    </a:lnTo>
                    <a:lnTo>
                      <a:pt x="151" y="79"/>
                    </a:lnTo>
                    <a:lnTo>
                      <a:pt x="146" y="91"/>
                    </a:lnTo>
                    <a:lnTo>
                      <a:pt x="138" y="99"/>
                    </a:lnTo>
                    <a:lnTo>
                      <a:pt x="127" y="107"/>
                    </a:lnTo>
                    <a:lnTo>
                      <a:pt x="114" y="113"/>
                    </a:lnTo>
                    <a:lnTo>
                      <a:pt x="99" y="116"/>
                    </a:lnTo>
                    <a:lnTo>
                      <a:pt x="84" y="120"/>
                    </a:lnTo>
                    <a:lnTo>
                      <a:pt x="69" y="121"/>
                    </a:lnTo>
                    <a:lnTo>
                      <a:pt x="54" y="122"/>
                    </a:lnTo>
                    <a:lnTo>
                      <a:pt x="42" y="123"/>
                    </a:lnTo>
                    <a:lnTo>
                      <a:pt x="30" y="123"/>
                    </a:lnTo>
                    <a:lnTo>
                      <a:pt x="21" y="122"/>
                    </a:lnTo>
                    <a:lnTo>
                      <a:pt x="15" y="122"/>
                    </a:lnTo>
                    <a:lnTo>
                      <a:pt x="13" y="12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2" name="Freeform 218"/>
              <p:cNvSpPr/>
              <p:nvPr/>
            </p:nvSpPr>
            <p:spPr>
              <a:xfrm>
                <a:off x="3434" y="3184"/>
                <a:ext cx="76" cy="61"/>
              </a:xfrm>
              <a:custGeom>
                <a:avLst/>
                <a:gdLst>
                  <a:gd name="txL" fmla="*/ 0 w 153"/>
                  <a:gd name="txT" fmla="*/ 0 h 122"/>
                  <a:gd name="txR" fmla="*/ 153 w 153"/>
                  <a:gd name="txB" fmla="*/ 122 h 122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53" h="122">
                    <a:moveTo>
                      <a:pt x="0" y="23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9" y="2"/>
                    </a:lnTo>
                    <a:lnTo>
                      <a:pt x="84" y="4"/>
                    </a:lnTo>
                    <a:lnTo>
                      <a:pt x="99" y="7"/>
                    </a:lnTo>
                    <a:lnTo>
                      <a:pt x="114" y="10"/>
                    </a:lnTo>
                    <a:lnTo>
                      <a:pt x="127" y="16"/>
                    </a:lnTo>
                    <a:lnTo>
                      <a:pt x="138" y="23"/>
                    </a:lnTo>
                    <a:lnTo>
                      <a:pt x="146" y="32"/>
                    </a:lnTo>
                    <a:lnTo>
                      <a:pt x="152" y="43"/>
                    </a:lnTo>
                    <a:lnTo>
                      <a:pt x="153" y="55"/>
                    </a:lnTo>
                    <a:lnTo>
                      <a:pt x="150" y="70"/>
                    </a:lnTo>
                    <a:lnTo>
                      <a:pt x="142" y="89"/>
                    </a:lnTo>
                    <a:lnTo>
                      <a:pt x="118" y="115"/>
                    </a:lnTo>
                    <a:lnTo>
                      <a:pt x="93" y="122"/>
                    </a:lnTo>
                    <a:lnTo>
                      <a:pt x="70" y="114"/>
                    </a:lnTo>
                    <a:lnTo>
                      <a:pt x="48" y="95"/>
                    </a:lnTo>
                    <a:lnTo>
                      <a:pt x="29" y="72"/>
                    </a:lnTo>
                    <a:lnTo>
                      <a:pt x="14" y="48"/>
                    </a:lnTo>
                    <a:lnTo>
                      <a:pt x="4" y="3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3" name="Freeform 219"/>
              <p:cNvSpPr/>
              <p:nvPr/>
            </p:nvSpPr>
            <p:spPr>
              <a:xfrm>
                <a:off x="3392" y="3199"/>
                <a:ext cx="55" cy="78"/>
              </a:xfrm>
              <a:custGeom>
                <a:avLst/>
                <a:gdLst>
                  <a:gd name="txL" fmla="*/ 0 w 112"/>
                  <a:gd name="txT" fmla="*/ 0 h 156"/>
                  <a:gd name="txR" fmla="*/ 112 w 112"/>
                  <a:gd name="txB" fmla="*/ 156 h 156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12" h="156">
                    <a:moveTo>
                      <a:pt x="43" y="0"/>
                    </a:moveTo>
                    <a:lnTo>
                      <a:pt x="68" y="0"/>
                    </a:lnTo>
                    <a:lnTo>
                      <a:pt x="73" y="7"/>
                    </a:lnTo>
                    <a:lnTo>
                      <a:pt x="83" y="24"/>
                    </a:lnTo>
                    <a:lnTo>
                      <a:pt x="96" y="50"/>
                    </a:lnTo>
                    <a:lnTo>
                      <a:pt x="106" y="77"/>
                    </a:lnTo>
                    <a:lnTo>
                      <a:pt x="112" y="106"/>
                    </a:lnTo>
                    <a:lnTo>
                      <a:pt x="108" y="131"/>
                    </a:lnTo>
                    <a:lnTo>
                      <a:pt x="91" y="149"/>
                    </a:lnTo>
                    <a:lnTo>
                      <a:pt x="56" y="156"/>
                    </a:lnTo>
                    <a:lnTo>
                      <a:pt x="22" y="149"/>
                    </a:lnTo>
                    <a:lnTo>
                      <a:pt x="4" y="131"/>
                    </a:lnTo>
                    <a:lnTo>
                      <a:pt x="0" y="106"/>
                    </a:lnTo>
                    <a:lnTo>
                      <a:pt x="5" y="77"/>
                    </a:lnTo>
                    <a:lnTo>
                      <a:pt x="15" y="50"/>
                    </a:lnTo>
                    <a:lnTo>
                      <a:pt x="28" y="24"/>
                    </a:lnTo>
                    <a:lnTo>
                      <a:pt x="38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4" name="Freeform 220"/>
              <p:cNvSpPr/>
              <p:nvPr/>
            </p:nvSpPr>
            <p:spPr>
              <a:xfrm>
                <a:off x="3330" y="3182"/>
                <a:ext cx="75" cy="62"/>
              </a:xfrm>
              <a:custGeom>
                <a:avLst/>
                <a:gdLst>
                  <a:gd name="txL" fmla="*/ 0 w 151"/>
                  <a:gd name="txT" fmla="*/ 0 h 123"/>
                  <a:gd name="txR" fmla="*/ 151 w 151"/>
                  <a:gd name="txB" fmla="*/ 123 h 123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51" h="123">
                    <a:moveTo>
                      <a:pt x="138" y="1"/>
                    </a:moveTo>
                    <a:lnTo>
                      <a:pt x="151" y="23"/>
                    </a:lnTo>
                    <a:lnTo>
                      <a:pt x="147" y="30"/>
                    </a:lnTo>
                    <a:lnTo>
                      <a:pt x="137" y="48"/>
                    </a:lnTo>
                    <a:lnTo>
                      <a:pt x="122" y="71"/>
                    </a:lnTo>
                    <a:lnTo>
                      <a:pt x="103" y="95"/>
                    </a:lnTo>
                    <a:lnTo>
                      <a:pt x="82" y="114"/>
                    </a:lnTo>
                    <a:lnTo>
                      <a:pt x="57" y="123"/>
                    </a:lnTo>
                    <a:lnTo>
                      <a:pt x="34" y="117"/>
                    </a:lnTo>
                    <a:lnTo>
                      <a:pt x="11" y="91"/>
                    </a:lnTo>
                    <a:lnTo>
                      <a:pt x="3" y="72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6" y="32"/>
                    </a:lnTo>
                    <a:lnTo>
                      <a:pt x="14" y="24"/>
                    </a:lnTo>
                    <a:lnTo>
                      <a:pt x="25" y="16"/>
                    </a:lnTo>
                    <a:lnTo>
                      <a:pt x="38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2" y="2"/>
                    </a:lnTo>
                    <a:lnTo>
                      <a:pt x="97" y="1"/>
                    </a:lnTo>
                    <a:lnTo>
                      <a:pt x="109" y="0"/>
                    </a:lnTo>
                    <a:lnTo>
                      <a:pt x="121" y="0"/>
                    </a:lnTo>
                    <a:lnTo>
                      <a:pt x="130" y="1"/>
                    </a:lnTo>
                    <a:lnTo>
                      <a:pt x="136" y="1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5" name="Freeform 221"/>
              <p:cNvSpPr/>
              <p:nvPr/>
            </p:nvSpPr>
            <p:spPr>
              <a:xfrm>
                <a:off x="3329" y="3113"/>
                <a:ext cx="76" cy="62"/>
              </a:xfrm>
              <a:custGeom>
                <a:avLst/>
                <a:gdLst>
                  <a:gd name="txL" fmla="*/ 0 w 152"/>
                  <a:gd name="txT" fmla="*/ 0 h 123"/>
                  <a:gd name="txR" fmla="*/ 152 w 152"/>
                  <a:gd name="txB" fmla="*/ 123 h 12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52" h="123">
                    <a:moveTo>
                      <a:pt x="152" y="99"/>
                    </a:moveTo>
                    <a:lnTo>
                      <a:pt x="139" y="122"/>
                    </a:lnTo>
                    <a:lnTo>
                      <a:pt x="137" y="122"/>
                    </a:lnTo>
                    <a:lnTo>
                      <a:pt x="131" y="122"/>
                    </a:lnTo>
                    <a:lnTo>
                      <a:pt x="122" y="123"/>
                    </a:lnTo>
                    <a:lnTo>
                      <a:pt x="110" y="122"/>
                    </a:lnTo>
                    <a:lnTo>
                      <a:pt x="98" y="122"/>
                    </a:lnTo>
                    <a:lnTo>
                      <a:pt x="83" y="121"/>
                    </a:lnTo>
                    <a:lnTo>
                      <a:pt x="68" y="118"/>
                    </a:lnTo>
                    <a:lnTo>
                      <a:pt x="53" y="116"/>
                    </a:lnTo>
                    <a:lnTo>
                      <a:pt x="39" y="111"/>
                    </a:lnTo>
                    <a:lnTo>
                      <a:pt x="26" y="106"/>
                    </a:lnTo>
                    <a:lnTo>
                      <a:pt x="15" y="99"/>
                    </a:lnTo>
                    <a:lnTo>
                      <a:pt x="7" y="91"/>
                    </a:lnTo>
                    <a:lnTo>
                      <a:pt x="1" y="79"/>
                    </a:lnTo>
                    <a:lnTo>
                      <a:pt x="0" y="66"/>
                    </a:lnTo>
                    <a:lnTo>
                      <a:pt x="3" y="51"/>
                    </a:lnTo>
                    <a:lnTo>
                      <a:pt x="11" y="33"/>
                    </a:lnTo>
                    <a:lnTo>
                      <a:pt x="34" y="6"/>
                    </a:lnTo>
                    <a:lnTo>
                      <a:pt x="58" y="0"/>
                    </a:lnTo>
                    <a:lnTo>
                      <a:pt x="83" y="8"/>
                    </a:lnTo>
                    <a:lnTo>
                      <a:pt x="104" y="27"/>
                    </a:lnTo>
                    <a:lnTo>
                      <a:pt x="123" y="50"/>
                    </a:lnTo>
                    <a:lnTo>
                      <a:pt x="138" y="73"/>
                    </a:lnTo>
                    <a:lnTo>
                      <a:pt x="148" y="92"/>
                    </a:lnTo>
                    <a:lnTo>
                      <a:pt x="152" y="99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6" name="Freeform 222"/>
              <p:cNvSpPr/>
              <p:nvPr/>
            </p:nvSpPr>
            <p:spPr>
              <a:xfrm>
                <a:off x="3017" y="3114"/>
                <a:ext cx="68" cy="74"/>
              </a:xfrm>
              <a:custGeom>
                <a:avLst/>
                <a:gdLst>
                  <a:gd name="txL" fmla="*/ 0 w 136"/>
                  <a:gd name="txT" fmla="*/ 0 h 148"/>
                  <a:gd name="txR" fmla="*/ 136 w 136"/>
                  <a:gd name="txB" fmla="*/ 148 h 148"/>
                </a:gdLst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6" h="148">
                    <a:moveTo>
                      <a:pt x="14" y="75"/>
                    </a:moveTo>
                    <a:lnTo>
                      <a:pt x="6" y="67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8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7"/>
                    </a:lnTo>
                    <a:lnTo>
                      <a:pt x="20" y="25"/>
                    </a:lnTo>
                    <a:lnTo>
                      <a:pt x="24" y="25"/>
                    </a:lnTo>
                    <a:lnTo>
                      <a:pt x="30" y="25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0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7" y="24"/>
                    </a:lnTo>
                    <a:lnTo>
                      <a:pt x="121" y="26"/>
                    </a:lnTo>
                    <a:lnTo>
                      <a:pt x="126" y="29"/>
                    </a:lnTo>
                    <a:lnTo>
                      <a:pt x="129" y="32"/>
                    </a:lnTo>
                    <a:lnTo>
                      <a:pt x="133" y="37"/>
                    </a:lnTo>
                    <a:lnTo>
                      <a:pt x="136" y="46"/>
                    </a:lnTo>
                    <a:lnTo>
                      <a:pt x="135" y="56"/>
                    </a:lnTo>
                    <a:lnTo>
                      <a:pt x="130" y="65"/>
                    </a:lnTo>
                    <a:lnTo>
                      <a:pt x="122" y="73"/>
                    </a:lnTo>
                    <a:lnTo>
                      <a:pt x="130" y="80"/>
                    </a:lnTo>
                    <a:lnTo>
                      <a:pt x="135" y="90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5"/>
                    </a:lnTo>
                    <a:lnTo>
                      <a:pt x="126" y="118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40"/>
                    </a:lnTo>
                    <a:lnTo>
                      <a:pt x="80" y="146"/>
                    </a:lnTo>
                    <a:lnTo>
                      <a:pt x="69" y="148"/>
                    </a:lnTo>
                    <a:lnTo>
                      <a:pt x="59" y="146"/>
                    </a:lnTo>
                    <a:lnTo>
                      <a:pt x="51" y="140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20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7" name="Freeform 223"/>
              <p:cNvSpPr/>
              <p:nvPr/>
            </p:nvSpPr>
            <p:spPr>
              <a:xfrm>
                <a:off x="3041" y="3140"/>
                <a:ext cx="20" cy="21"/>
              </a:xfrm>
              <a:custGeom>
                <a:avLst/>
                <a:gdLst>
                  <a:gd name="txL" fmla="*/ 0 w 39"/>
                  <a:gd name="txT" fmla="*/ 0 h 40"/>
                  <a:gd name="txR" fmla="*/ 39 w 39"/>
                  <a:gd name="txB" fmla="*/ 40 h 4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40">
                    <a:moveTo>
                      <a:pt x="19" y="40"/>
                    </a:moveTo>
                    <a:lnTo>
                      <a:pt x="27" y="39"/>
                    </a:lnTo>
                    <a:lnTo>
                      <a:pt x="33" y="34"/>
                    </a:lnTo>
                    <a:lnTo>
                      <a:pt x="38" y="27"/>
                    </a:lnTo>
                    <a:lnTo>
                      <a:pt x="39" y="20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1" y="27"/>
                    </a:lnTo>
                    <a:lnTo>
                      <a:pt x="6" y="34"/>
                    </a:lnTo>
                    <a:lnTo>
                      <a:pt x="12" y="39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8" name="Freeform 224"/>
              <p:cNvSpPr/>
              <p:nvPr/>
            </p:nvSpPr>
            <p:spPr>
              <a:xfrm>
                <a:off x="3104" y="2590"/>
                <a:ext cx="68" cy="74"/>
              </a:xfrm>
              <a:custGeom>
                <a:avLst/>
                <a:gdLst>
                  <a:gd name="txL" fmla="*/ 0 w 136"/>
                  <a:gd name="txT" fmla="*/ 0 h 147"/>
                  <a:gd name="txR" fmla="*/ 136 w 136"/>
                  <a:gd name="txB" fmla="*/ 147 h 147"/>
                </a:gdLst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6" h="147">
                    <a:moveTo>
                      <a:pt x="14" y="74"/>
                    </a:moveTo>
                    <a:lnTo>
                      <a:pt x="6" y="66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6"/>
                    </a:lnTo>
                    <a:lnTo>
                      <a:pt x="20" y="25"/>
                    </a:lnTo>
                    <a:lnTo>
                      <a:pt x="25" y="24"/>
                    </a:lnTo>
                    <a:lnTo>
                      <a:pt x="30" y="24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1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6" y="24"/>
                    </a:lnTo>
                    <a:lnTo>
                      <a:pt x="121" y="25"/>
                    </a:lnTo>
                    <a:lnTo>
                      <a:pt x="126" y="28"/>
                    </a:lnTo>
                    <a:lnTo>
                      <a:pt x="129" y="32"/>
                    </a:lnTo>
                    <a:lnTo>
                      <a:pt x="133" y="35"/>
                    </a:lnTo>
                    <a:lnTo>
                      <a:pt x="136" y="46"/>
                    </a:lnTo>
                    <a:lnTo>
                      <a:pt x="135" y="55"/>
                    </a:lnTo>
                    <a:lnTo>
                      <a:pt x="130" y="65"/>
                    </a:lnTo>
                    <a:lnTo>
                      <a:pt x="122" y="72"/>
                    </a:lnTo>
                    <a:lnTo>
                      <a:pt x="130" y="80"/>
                    </a:lnTo>
                    <a:lnTo>
                      <a:pt x="135" y="89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4"/>
                    </a:lnTo>
                    <a:lnTo>
                      <a:pt x="126" y="117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39"/>
                    </a:lnTo>
                    <a:lnTo>
                      <a:pt x="80" y="145"/>
                    </a:lnTo>
                    <a:lnTo>
                      <a:pt x="69" y="147"/>
                    </a:lnTo>
                    <a:lnTo>
                      <a:pt x="59" y="145"/>
                    </a:lnTo>
                    <a:lnTo>
                      <a:pt x="51" y="139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19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9" name="Freeform 225"/>
              <p:cNvSpPr/>
              <p:nvPr/>
            </p:nvSpPr>
            <p:spPr>
              <a:xfrm>
                <a:off x="3129" y="2616"/>
                <a:ext cx="20" cy="20"/>
              </a:xfrm>
              <a:custGeom>
                <a:avLst/>
                <a:gdLst>
                  <a:gd name="txL" fmla="*/ 0 w 39"/>
                  <a:gd name="txT" fmla="*/ 0 h 39"/>
                  <a:gd name="txR" fmla="*/ 39 w 39"/>
                  <a:gd name="txB" fmla="*/ 39 h 3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39">
                    <a:moveTo>
                      <a:pt x="19" y="39"/>
                    </a:moveTo>
                    <a:lnTo>
                      <a:pt x="28" y="38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8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3" y="38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0" name="Freeform 226"/>
              <p:cNvSpPr/>
              <p:nvPr/>
            </p:nvSpPr>
            <p:spPr>
              <a:xfrm>
                <a:off x="3055" y="2362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29"/>
                    </a:lnTo>
                    <a:lnTo>
                      <a:pt x="2" y="35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10" y="50"/>
                    </a:lnTo>
                    <a:lnTo>
                      <a:pt x="14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1" name="Freeform 227"/>
              <p:cNvSpPr/>
              <p:nvPr/>
            </p:nvSpPr>
            <p:spPr>
              <a:xfrm>
                <a:off x="3063" y="2369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2" name="Freeform 228"/>
              <p:cNvSpPr/>
              <p:nvPr/>
            </p:nvSpPr>
            <p:spPr>
              <a:xfrm>
                <a:off x="2814" y="2479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3" name="Freeform 229"/>
              <p:cNvSpPr/>
              <p:nvPr/>
            </p:nvSpPr>
            <p:spPr>
              <a:xfrm>
                <a:off x="2821" y="2486"/>
                <a:ext cx="15" cy="15"/>
              </a:xfrm>
              <a:custGeom>
                <a:avLst/>
                <a:gdLst>
                  <a:gd name="txL" fmla="*/ 0 w 29"/>
                  <a:gd name="txT" fmla="*/ 0 h 30"/>
                  <a:gd name="txR" fmla="*/ 29 w 29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9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8" y="10"/>
                    </a:lnTo>
                    <a:lnTo>
                      <a:pt x="29" y="13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4" name="Freeform 230"/>
              <p:cNvSpPr/>
              <p:nvPr/>
            </p:nvSpPr>
            <p:spPr>
              <a:xfrm>
                <a:off x="2798" y="2274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5" name="Freeform 231"/>
              <p:cNvSpPr/>
              <p:nvPr/>
            </p:nvSpPr>
            <p:spPr>
              <a:xfrm>
                <a:off x="2805" y="2281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6" name="Freeform 232"/>
              <p:cNvSpPr/>
              <p:nvPr/>
            </p:nvSpPr>
            <p:spPr>
              <a:xfrm>
                <a:off x="2918" y="259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8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2" y="51"/>
                    </a:lnTo>
                    <a:lnTo>
                      <a:pt x="55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7" name="Freeform 233"/>
              <p:cNvSpPr/>
              <p:nvPr/>
            </p:nvSpPr>
            <p:spPr>
              <a:xfrm>
                <a:off x="2925" y="260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8" name="Freeform 234"/>
              <p:cNvSpPr/>
              <p:nvPr/>
            </p:nvSpPr>
            <p:spPr>
              <a:xfrm>
                <a:off x="2819" y="2655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9" name="Freeform 235"/>
              <p:cNvSpPr/>
              <p:nvPr/>
            </p:nvSpPr>
            <p:spPr>
              <a:xfrm>
                <a:off x="2827" y="2662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0" name="Freeform 236"/>
              <p:cNvSpPr/>
              <p:nvPr/>
            </p:nvSpPr>
            <p:spPr>
              <a:xfrm>
                <a:off x="3120" y="2711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5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1" name="Freeform 237"/>
              <p:cNvSpPr/>
              <p:nvPr/>
            </p:nvSpPr>
            <p:spPr>
              <a:xfrm>
                <a:off x="3128" y="2718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4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8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2" name="Freeform 238"/>
              <p:cNvSpPr/>
              <p:nvPr/>
            </p:nvSpPr>
            <p:spPr>
              <a:xfrm>
                <a:off x="3136" y="2454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3" name="Freeform 239"/>
              <p:cNvSpPr/>
              <p:nvPr/>
            </p:nvSpPr>
            <p:spPr>
              <a:xfrm>
                <a:off x="3144" y="2462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4" name="Freeform 240"/>
              <p:cNvSpPr/>
              <p:nvPr/>
            </p:nvSpPr>
            <p:spPr>
              <a:xfrm>
                <a:off x="3139" y="2831"/>
                <a:ext cx="30" cy="29"/>
              </a:xfrm>
              <a:custGeom>
                <a:avLst/>
                <a:gdLst>
                  <a:gd name="txL" fmla="*/ 0 w 58"/>
                  <a:gd name="txT" fmla="*/ 0 h 60"/>
                  <a:gd name="txR" fmla="*/ 58 w 58"/>
                  <a:gd name="txB" fmla="*/ 60 h 60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8" h="60">
                    <a:moveTo>
                      <a:pt x="58" y="30"/>
                    </a:moveTo>
                    <a:lnTo>
                      <a:pt x="58" y="24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0" y="9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2" y="54"/>
                    </a:lnTo>
                    <a:lnTo>
                      <a:pt x="18" y="58"/>
                    </a:lnTo>
                    <a:lnTo>
                      <a:pt x="23" y="59"/>
                    </a:lnTo>
                    <a:lnTo>
                      <a:pt x="28" y="60"/>
                    </a:lnTo>
                    <a:lnTo>
                      <a:pt x="34" y="59"/>
                    </a:lnTo>
                    <a:lnTo>
                      <a:pt x="40" y="58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6" y="42"/>
                    </a:lnTo>
                    <a:lnTo>
                      <a:pt x="58" y="36"/>
                    </a:lnTo>
                    <a:lnTo>
                      <a:pt x="58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5" name="Freeform 241"/>
              <p:cNvSpPr/>
              <p:nvPr/>
            </p:nvSpPr>
            <p:spPr>
              <a:xfrm>
                <a:off x="3147" y="2838"/>
                <a:ext cx="14" cy="15"/>
              </a:xfrm>
              <a:custGeom>
                <a:avLst/>
                <a:gdLst>
                  <a:gd name="txL" fmla="*/ 0 w 28"/>
                  <a:gd name="txT" fmla="*/ 0 h 30"/>
                  <a:gd name="txR" fmla="*/ 28 w 28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8" h="30">
                    <a:moveTo>
                      <a:pt x="13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5" y="28"/>
                    </a:lnTo>
                    <a:lnTo>
                      <a:pt x="3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3"/>
                    </a:lnTo>
                    <a:lnTo>
                      <a:pt x="28" y="15"/>
                    </a:lnTo>
                    <a:lnTo>
                      <a:pt x="27" y="21"/>
                    </a:lnTo>
                    <a:lnTo>
                      <a:pt x="25" y="25"/>
                    </a:lnTo>
                    <a:lnTo>
                      <a:pt x="19" y="29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6" name="Freeform 242"/>
              <p:cNvSpPr/>
              <p:nvPr/>
            </p:nvSpPr>
            <p:spPr>
              <a:xfrm>
                <a:off x="3001" y="2926"/>
                <a:ext cx="29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7" name="Freeform 243"/>
              <p:cNvSpPr/>
              <p:nvPr/>
            </p:nvSpPr>
            <p:spPr>
              <a:xfrm>
                <a:off x="3008" y="293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8" name="Freeform 244"/>
              <p:cNvSpPr/>
              <p:nvPr/>
            </p:nvSpPr>
            <p:spPr>
              <a:xfrm>
                <a:off x="2878" y="2958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8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9" name="Freeform 245"/>
              <p:cNvSpPr/>
              <p:nvPr/>
            </p:nvSpPr>
            <p:spPr>
              <a:xfrm>
                <a:off x="2885" y="2965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0" name="Freeform 246"/>
              <p:cNvSpPr/>
              <p:nvPr/>
            </p:nvSpPr>
            <p:spPr>
              <a:xfrm>
                <a:off x="2806" y="2879"/>
                <a:ext cx="30" cy="29"/>
              </a:xfrm>
              <a:custGeom>
                <a:avLst/>
                <a:gdLst>
                  <a:gd name="txL" fmla="*/ 0 w 60"/>
                  <a:gd name="txT" fmla="*/ 0 h 57"/>
                  <a:gd name="txR" fmla="*/ 60 w 60"/>
                  <a:gd name="txB" fmla="*/ 57 h 57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7">
                    <a:moveTo>
                      <a:pt x="60" y="27"/>
                    </a:moveTo>
                    <a:lnTo>
                      <a:pt x="59" y="23"/>
                    </a:lnTo>
                    <a:lnTo>
                      <a:pt x="57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8" y="49"/>
                    </a:lnTo>
                    <a:lnTo>
                      <a:pt x="12" y="53"/>
                    </a:lnTo>
                    <a:lnTo>
                      <a:pt x="18" y="55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5" y="57"/>
                    </a:lnTo>
                    <a:lnTo>
                      <a:pt x="41" y="55"/>
                    </a:lnTo>
                    <a:lnTo>
                      <a:pt x="46" y="53"/>
                    </a:lnTo>
                    <a:lnTo>
                      <a:pt x="50" y="49"/>
                    </a:lnTo>
                    <a:lnTo>
                      <a:pt x="54" y="45"/>
                    </a:lnTo>
                    <a:lnTo>
                      <a:pt x="57" y="39"/>
                    </a:lnTo>
                    <a:lnTo>
                      <a:pt x="59" y="33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1" name="Freeform 247"/>
              <p:cNvSpPr/>
              <p:nvPr/>
            </p:nvSpPr>
            <p:spPr>
              <a:xfrm>
                <a:off x="2813" y="2886"/>
                <a:ext cx="15" cy="14"/>
              </a:xfrm>
              <a:custGeom>
                <a:avLst/>
                <a:gdLst>
                  <a:gd name="txL" fmla="*/ 0 w 30"/>
                  <a:gd name="txT" fmla="*/ 0 h 27"/>
                  <a:gd name="txR" fmla="*/ 30 w 30"/>
                  <a:gd name="txB" fmla="*/ 27 h 27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7">
                    <a:moveTo>
                      <a:pt x="15" y="27"/>
                    </a:moveTo>
                    <a:lnTo>
                      <a:pt x="11" y="27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6" y="4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25" y="23"/>
                    </a:lnTo>
                    <a:lnTo>
                      <a:pt x="20" y="26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2" name="Freeform 248"/>
              <p:cNvSpPr/>
              <p:nvPr/>
            </p:nvSpPr>
            <p:spPr>
              <a:xfrm>
                <a:off x="2920" y="307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3" name="Freeform 249"/>
              <p:cNvSpPr/>
              <p:nvPr/>
            </p:nvSpPr>
            <p:spPr>
              <a:xfrm>
                <a:off x="2928" y="3078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4" name="Freeform 250"/>
              <p:cNvSpPr/>
              <p:nvPr/>
            </p:nvSpPr>
            <p:spPr>
              <a:xfrm>
                <a:off x="2865" y="320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8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5" name="Freeform 251"/>
              <p:cNvSpPr/>
              <p:nvPr/>
            </p:nvSpPr>
            <p:spPr>
              <a:xfrm>
                <a:off x="2872" y="3213"/>
                <a:ext cx="15" cy="15"/>
              </a:xfrm>
              <a:custGeom>
                <a:avLst/>
                <a:gdLst>
                  <a:gd name="txL" fmla="*/ 0 w 29"/>
                  <a:gd name="txT" fmla="*/ 0 h 30"/>
                  <a:gd name="txR" fmla="*/ 29 w 29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9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6" name="Freeform 252"/>
              <p:cNvSpPr/>
              <p:nvPr/>
            </p:nvSpPr>
            <p:spPr>
              <a:xfrm>
                <a:off x="2942" y="3332"/>
                <a:ext cx="30" cy="29"/>
              </a:xfrm>
              <a:custGeom>
                <a:avLst/>
                <a:gdLst>
                  <a:gd name="txL" fmla="*/ 0 w 59"/>
                  <a:gd name="txT" fmla="*/ 0 h 59"/>
                  <a:gd name="txR" fmla="*/ 59 w 59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9" h="59">
                    <a:moveTo>
                      <a:pt x="59" y="29"/>
                    </a:moveTo>
                    <a:lnTo>
                      <a:pt x="58" y="23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8" y="35"/>
                    </a:lnTo>
                    <a:lnTo>
                      <a:pt x="59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7" name="Freeform 253"/>
              <p:cNvSpPr/>
              <p:nvPr/>
            </p:nvSpPr>
            <p:spPr>
              <a:xfrm>
                <a:off x="2949" y="3339"/>
                <a:ext cx="15" cy="14"/>
              </a:xfrm>
              <a:custGeom>
                <a:avLst/>
                <a:gdLst>
                  <a:gd name="txL" fmla="*/ 0 w 29"/>
                  <a:gd name="txT" fmla="*/ 0 h 29"/>
                  <a:gd name="txR" fmla="*/ 29 w 29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9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8" name="Freeform 254"/>
              <p:cNvSpPr/>
              <p:nvPr/>
            </p:nvSpPr>
            <p:spPr>
              <a:xfrm>
                <a:off x="3086" y="3252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8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10" y="51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5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5" y="46"/>
                    </a:lnTo>
                    <a:lnTo>
                      <a:pt x="58" y="40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9" name="Freeform 255"/>
              <p:cNvSpPr/>
              <p:nvPr/>
            </p:nvSpPr>
            <p:spPr>
              <a:xfrm>
                <a:off x="3093" y="3259"/>
                <a:ext cx="15" cy="14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0" name="Freeform 256"/>
              <p:cNvSpPr/>
              <p:nvPr/>
            </p:nvSpPr>
            <p:spPr>
              <a:xfrm>
                <a:off x="3083" y="300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5" y="14"/>
                    </a:lnTo>
                    <a:lnTo>
                      <a:pt x="52" y="9"/>
                    </a:lnTo>
                    <a:lnTo>
                      <a:pt x="47" y="6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5" y="60"/>
                    </a:lnTo>
                    <a:lnTo>
                      <a:pt x="41" y="57"/>
                    </a:lnTo>
                    <a:lnTo>
                      <a:pt x="47" y="55"/>
                    </a:lnTo>
                    <a:lnTo>
                      <a:pt x="52" y="52"/>
                    </a:lnTo>
                    <a:lnTo>
                      <a:pt x="55" y="47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1" name="Freeform 257"/>
              <p:cNvSpPr/>
              <p:nvPr/>
            </p:nvSpPr>
            <p:spPr>
              <a:xfrm>
                <a:off x="3090" y="3008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30" y="11"/>
                    </a:lnTo>
                    <a:lnTo>
                      <a:pt x="30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2" name="Freeform 258"/>
              <p:cNvSpPr/>
              <p:nvPr/>
            </p:nvSpPr>
            <p:spPr>
              <a:xfrm>
                <a:off x="3171" y="3193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3" name="Freeform 259"/>
              <p:cNvSpPr/>
              <p:nvPr/>
            </p:nvSpPr>
            <p:spPr>
              <a:xfrm>
                <a:off x="3178" y="3200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4" name="Freeform 260"/>
              <p:cNvSpPr/>
              <p:nvPr/>
            </p:nvSpPr>
            <p:spPr>
              <a:xfrm>
                <a:off x="3283" y="3094"/>
                <a:ext cx="30" cy="30"/>
              </a:xfrm>
              <a:custGeom>
                <a:avLst/>
                <a:gdLst>
                  <a:gd name="txL" fmla="*/ 0 w 58"/>
                  <a:gd name="txT" fmla="*/ 0 h 58"/>
                  <a:gd name="txR" fmla="*/ 58 w 58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8">
                    <a:moveTo>
                      <a:pt x="58" y="28"/>
                    </a:moveTo>
                    <a:lnTo>
                      <a:pt x="58" y="23"/>
                    </a:lnTo>
                    <a:lnTo>
                      <a:pt x="56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3" y="58"/>
                    </a:lnTo>
                    <a:lnTo>
                      <a:pt x="28" y="58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6" y="40"/>
                    </a:lnTo>
                    <a:lnTo>
                      <a:pt x="58" y="34"/>
                    </a:lnTo>
                    <a:lnTo>
                      <a:pt x="58" y="28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5" name="Freeform 261"/>
              <p:cNvSpPr/>
              <p:nvPr/>
            </p:nvSpPr>
            <p:spPr>
              <a:xfrm>
                <a:off x="3291" y="3102"/>
                <a:ext cx="14" cy="14"/>
              </a:xfrm>
              <a:custGeom>
                <a:avLst/>
                <a:gdLst>
                  <a:gd name="txL" fmla="*/ 0 w 29"/>
                  <a:gd name="txT" fmla="*/ 0 h 28"/>
                  <a:gd name="txR" fmla="*/ 29 w 29"/>
                  <a:gd name="txB" fmla="*/ 28 h 2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9" h="28">
                    <a:moveTo>
                      <a:pt x="14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9" y="11"/>
                    </a:lnTo>
                    <a:lnTo>
                      <a:pt x="29" y="13"/>
                    </a:lnTo>
                    <a:lnTo>
                      <a:pt x="28" y="19"/>
                    </a:lnTo>
                    <a:lnTo>
                      <a:pt x="26" y="24"/>
                    </a:lnTo>
                    <a:lnTo>
                      <a:pt x="20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6" name="Freeform 262"/>
              <p:cNvSpPr/>
              <p:nvPr/>
            </p:nvSpPr>
            <p:spPr>
              <a:xfrm>
                <a:off x="3280" y="3273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5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7" name="Freeform 263"/>
              <p:cNvSpPr/>
              <p:nvPr/>
            </p:nvSpPr>
            <p:spPr>
              <a:xfrm>
                <a:off x="3288" y="3280"/>
                <a:ext cx="15" cy="15"/>
              </a:xfrm>
              <a:custGeom>
                <a:avLst/>
                <a:gdLst>
                  <a:gd name="txL" fmla="*/ 0 w 30"/>
                  <a:gd name="txT" fmla="*/ 0 h 28"/>
                  <a:gd name="txR" fmla="*/ 30 w 30"/>
                  <a:gd name="txB" fmla="*/ 28 h 2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8" name="Freeform 264"/>
              <p:cNvSpPr/>
              <p:nvPr/>
            </p:nvSpPr>
            <p:spPr>
              <a:xfrm>
                <a:off x="3264" y="3390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8"/>
                    </a:lnTo>
                    <a:lnTo>
                      <a:pt x="9" y="52"/>
                    </a:lnTo>
                    <a:lnTo>
                      <a:pt x="13" y="56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5" y="60"/>
                    </a:lnTo>
                    <a:lnTo>
                      <a:pt x="41" y="58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9" name="Freeform 265"/>
              <p:cNvSpPr/>
              <p:nvPr/>
            </p:nvSpPr>
            <p:spPr>
              <a:xfrm>
                <a:off x="3272" y="339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0" name="Freeform 266"/>
              <p:cNvSpPr/>
              <p:nvPr/>
            </p:nvSpPr>
            <p:spPr>
              <a:xfrm>
                <a:off x="3480" y="3319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1" name="Freeform 267"/>
              <p:cNvSpPr/>
              <p:nvPr/>
            </p:nvSpPr>
            <p:spPr>
              <a:xfrm>
                <a:off x="3487" y="332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2" name="Freeform 268"/>
              <p:cNvSpPr/>
              <p:nvPr/>
            </p:nvSpPr>
            <p:spPr>
              <a:xfrm>
                <a:off x="3586" y="3398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8" y="55"/>
                    </a:lnTo>
                    <a:lnTo>
                      <a:pt x="52" y="51"/>
                    </a:lnTo>
                    <a:lnTo>
                      <a:pt x="56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3" name="Freeform 269"/>
              <p:cNvSpPr/>
              <p:nvPr/>
            </p:nvSpPr>
            <p:spPr>
              <a:xfrm>
                <a:off x="3594" y="3405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4" name="Freeform 270"/>
              <p:cNvSpPr/>
              <p:nvPr/>
            </p:nvSpPr>
            <p:spPr>
              <a:xfrm>
                <a:off x="3541" y="3129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5" y="12"/>
                    </a:lnTo>
                    <a:lnTo>
                      <a:pt x="51" y="8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9" y="50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5" name="Freeform 271"/>
              <p:cNvSpPr/>
              <p:nvPr/>
            </p:nvSpPr>
            <p:spPr>
              <a:xfrm>
                <a:off x="3549" y="3136"/>
                <a:ext cx="14" cy="15"/>
              </a:xfrm>
              <a:custGeom>
                <a:avLst/>
                <a:gdLst>
                  <a:gd name="txL" fmla="*/ 0 w 29"/>
                  <a:gd name="txT" fmla="*/ 0 h 28"/>
                  <a:gd name="txR" fmla="*/ 29 w 29"/>
                  <a:gd name="txB" fmla="*/ 28 h 2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9" h="28">
                    <a:moveTo>
                      <a:pt x="15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8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6" name="Freeform 272"/>
              <p:cNvSpPr/>
              <p:nvPr/>
            </p:nvSpPr>
            <p:spPr>
              <a:xfrm>
                <a:off x="3696" y="311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3"/>
                    </a:lnTo>
                    <a:lnTo>
                      <a:pt x="51" y="9"/>
                    </a:lnTo>
                    <a:lnTo>
                      <a:pt x="46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7" name="Freeform 273"/>
              <p:cNvSpPr/>
              <p:nvPr/>
            </p:nvSpPr>
            <p:spPr>
              <a:xfrm>
                <a:off x="3703" y="311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8" name="Freeform 274"/>
              <p:cNvSpPr/>
              <p:nvPr/>
            </p:nvSpPr>
            <p:spPr>
              <a:xfrm>
                <a:off x="3669" y="3257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2" y="3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9" name="Freeform 275"/>
              <p:cNvSpPr/>
              <p:nvPr/>
            </p:nvSpPr>
            <p:spPr>
              <a:xfrm>
                <a:off x="3677" y="326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0" name="Freeform 276"/>
              <p:cNvSpPr/>
              <p:nvPr/>
            </p:nvSpPr>
            <p:spPr>
              <a:xfrm>
                <a:off x="3693" y="3382"/>
                <a:ext cx="30" cy="30"/>
              </a:xfrm>
              <a:custGeom>
                <a:avLst/>
                <a:gdLst>
                  <a:gd name="txL" fmla="*/ 0 w 58"/>
                  <a:gd name="txT" fmla="*/ 0 h 59"/>
                  <a:gd name="txR" fmla="*/ 58 w 58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9">
                    <a:moveTo>
                      <a:pt x="58" y="29"/>
                    </a:moveTo>
                    <a:lnTo>
                      <a:pt x="58" y="23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1" name="Freeform 277"/>
              <p:cNvSpPr/>
              <p:nvPr/>
            </p:nvSpPr>
            <p:spPr>
              <a:xfrm>
                <a:off x="3701" y="3390"/>
                <a:ext cx="14" cy="14"/>
              </a:xfrm>
              <a:custGeom>
                <a:avLst/>
                <a:gdLst>
                  <a:gd name="txL" fmla="*/ 0 w 28"/>
                  <a:gd name="txT" fmla="*/ 0 h 29"/>
                  <a:gd name="txR" fmla="*/ 28 w 28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8" h="29">
                    <a:moveTo>
                      <a:pt x="13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5" y="27"/>
                    </a:lnTo>
                    <a:lnTo>
                      <a:pt x="3" y="25"/>
                    </a:lnTo>
                    <a:lnTo>
                      <a:pt x="2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7" y="8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7" y="20"/>
                    </a:lnTo>
                    <a:lnTo>
                      <a:pt x="25" y="25"/>
                    </a:lnTo>
                    <a:lnTo>
                      <a:pt x="19" y="28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2" name="Freeform 278"/>
              <p:cNvSpPr/>
              <p:nvPr/>
            </p:nvSpPr>
            <p:spPr>
              <a:xfrm>
                <a:off x="3842" y="3409"/>
                <a:ext cx="30" cy="30"/>
              </a:xfrm>
              <a:custGeom>
                <a:avLst/>
                <a:gdLst>
                  <a:gd name="txL" fmla="*/ 0 w 60"/>
                  <a:gd name="txT" fmla="*/ 0 h 58"/>
                  <a:gd name="txR" fmla="*/ 60 w 60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8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4" y="58"/>
                    </a:lnTo>
                    <a:lnTo>
                      <a:pt x="30" y="58"/>
                    </a:lnTo>
                    <a:lnTo>
                      <a:pt x="36" y="58"/>
                    </a:lnTo>
                    <a:lnTo>
                      <a:pt x="41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3" name="Freeform 279"/>
              <p:cNvSpPr/>
              <p:nvPr/>
            </p:nvSpPr>
            <p:spPr>
              <a:xfrm>
                <a:off x="3850" y="3417"/>
                <a:ext cx="15" cy="14"/>
              </a:xfrm>
              <a:custGeom>
                <a:avLst/>
                <a:gdLst>
                  <a:gd name="txL" fmla="*/ 0 w 30"/>
                  <a:gd name="txT" fmla="*/ 0 h 28"/>
                  <a:gd name="txR" fmla="*/ 30 w 30"/>
                  <a:gd name="txB" fmla="*/ 28 h 2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4" name="Freeform 280"/>
              <p:cNvSpPr/>
              <p:nvPr/>
            </p:nvSpPr>
            <p:spPr>
              <a:xfrm>
                <a:off x="3869" y="3310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5" name="Freeform 281"/>
              <p:cNvSpPr/>
              <p:nvPr/>
            </p:nvSpPr>
            <p:spPr>
              <a:xfrm>
                <a:off x="3876" y="3318"/>
                <a:ext cx="15" cy="14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6" name="Freeform 282"/>
              <p:cNvSpPr/>
              <p:nvPr/>
            </p:nvSpPr>
            <p:spPr>
              <a:xfrm>
                <a:off x="3869" y="3182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7" name="Freeform 283"/>
              <p:cNvSpPr/>
              <p:nvPr/>
            </p:nvSpPr>
            <p:spPr>
              <a:xfrm>
                <a:off x="3876" y="3189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8" name="Freeform 284"/>
              <p:cNvSpPr/>
              <p:nvPr/>
            </p:nvSpPr>
            <p:spPr>
              <a:xfrm>
                <a:off x="2809" y="3310"/>
                <a:ext cx="29" cy="30"/>
              </a:xfrm>
              <a:custGeom>
                <a:avLst/>
                <a:gdLst>
                  <a:gd name="txL" fmla="*/ 0 w 58"/>
                  <a:gd name="txT" fmla="*/ 0 h 59"/>
                  <a:gd name="txR" fmla="*/ 58 w 58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9">
                    <a:moveTo>
                      <a:pt x="58" y="29"/>
                    </a:moveTo>
                    <a:lnTo>
                      <a:pt x="58" y="24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7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9" name="Freeform 285"/>
              <p:cNvSpPr/>
              <p:nvPr/>
            </p:nvSpPr>
            <p:spPr>
              <a:xfrm>
                <a:off x="2816" y="3318"/>
                <a:ext cx="15" cy="14"/>
              </a:xfrm>
              <a:custGeom>
                <a:avLst/>
                <a:gdLst>
                  <a:gd name="txL" fmla="*/ 0 w 29"/>
                  <a:gd name="txT" fmla="*/ 0 h 29"/>
                  <a:gd name="txR" fmla="*/ 29 w 29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9" h="29">
                    <a:moveTo>
                      <a:pt x="14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0" name="Freeform 286"/>
              <p:cNvSpPr/>
              <p:nvPr/>
            </p:nvSpPr>
            <p:spPr>
              <a:xfrm>
                <a:off x="2947" y="223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1" name="Freeform 287"/>
              <p:cNvSpPr/>
              <p:nvPr/>
            </p:nvSpPr>
            <p:spPr>
              <a:xfrm>
                <a:off x="2954" y="224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6" name="Text Box 3"/>
          <p:cNvSpPr txBox="1"/>
          <p:nvPr/>
        </p:nvSpPr>
        <p:spPr>
          <a:xfrm>
            <a:off x="1981200" y="228600"/>
            <a:ext cx="4994275" cy="523875"/>
          </a:xfrm>
          <a:prstGeom prst="rect">
            <a:avLst/>
          </a:prstGeom>
          <a:solidFill>
            <a:srgbClr val="3366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TẬP, VẬN DỤNG:</a:t>
            </a:r>
            <a:endParaRPr sz="28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268" name="Text Box 290" descr="Parchment"/>
          <p:cNvSpPr txBox="1"/>
          <p:nvPr/>
        </p:nvSpPr>
        <p:spPr>
          <a:xfrm>
            <a:off x="641350" y="2057400"/>
            <a:ext cx="7952105" cy="2861310"/>
          </a:xfrm>
          <a:prstGeom prst="rect">
            <a:avLst/>
          </a:prstGeom>
          <a:blipFill rotWithShape="1">
            <a:blip r:embed="rId3"/>
          </a:blipFill>
          <a:ln w="38100" cap="flat" cmpd="dbl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eaLnBrk="0" hangingPunct="0"/>
            <a:r>
              <a:rPr sz="3600" b="1" dirty="0">
                <a:latin typeface="Times New Roman" panose="02020603050405020304" pitchFamily="18" charset="0"/>
              </a:rPr>
              <a:t>  Em đã được tham gia nhiều lễ hội truyền thống của quê hương. Hãy v</a:t>
            </a:r>
            <a:r>
              <a:rPr lang="vi-VN" altLang="x-none" sz="3600" b="1" dirty="0">
                <a:latin typeface="Times New Roman" panose="02020603050405020304" pitchFamily="18" charset="0"/>
              </a:rPr>
              <a:t>iết đoạn văn (từ 5 – </a:t>
            </a:r>
            <a:r>
              <a:rPr sz="3600" b="1" dirty="0">
                <a:latin typeface="Times New Roman" panose="02020603050405020304" pitchFamily="18" charset="0"/>
              </a:rPr>
              <a:t>7</a:t>
            </a:r>
            <a:r>
              <a:rPr lang="vi-VN" altLang="x-none" sz="3600" b="1" dirty="0">
                <a:latin typeface="Times New Roman" panose="02020603050405020304" pitchFamily="18" charset="0"/>
              </a:rPr>
              <a:t> câu) </a:t>
            </a:r>
            <a:r>
              <a:rPr sz="3600" b="1" dirty="0">
                <a:latin typeface="Times New Roman" panose="02020603050405020304" pitchFamily="18" charset="0"/>
              </a:rPr>
              <a:t>nêu những suy nghĩ của mình về các lễ hội truyền thống đó</a:t>
            </a:r>
            <a:r>
              <a:rPr lang="vi-VN" altLang="x-none" sz="3600" b="1" dirty="0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 animBg="1"/>
      <p:bldP spid="286" grpId="1" animBg="1"/>
      <p:bldP spid="11268" grpId="0" animBg="1"/>
      <p:bldP spid="1126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ong hình ảnh có thể có: hoa, bầu trời và thiên nhiê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WordArt 3"/>
          <p:cNvSpPr>
            <a:spLocks noTextEdit="1"/>
          </p:cNvSpPr>
          <p:nvPr/>
        </p:nvSpPr>
        <p:spPr>
          <a:xfrm>
            <a:off x="762000" y="762000"/>
            <a:ext cx="6629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56"/>
              </a:avLst>
            </a:prstTxWarp>
            <a:normAutofit/>
          </a:bodyPr>
          <a:lstStyle/>
          <a:p>
            <a:pPr algn="ctr" eaLnBrk="0" hangingPunct="0"/>
            <a:r>
              <a:rPr lang="en-US" sz="2800" b="1">
                <a:ln w="254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3366FF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Chào tạm biệt !</a:t>
            </a:r>
          </a:p>
        </p:txBody>
      </p:sp>
      <p:pic>
        <p:nvPicPr>
          <p:cNvPr id="12292" name="Picture 4" descr="HOA_D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588" y="6324600"/>
            <a:ext cx="4648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5" descr="happyface_w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788" y="5867400"/>
            <a:ext cx="714375" cy="628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22"/>
          <p:cNvGrpSpPr/>
          <p:nvPr/>
        </p:nvGrpSpPr>
        <p:grpSpPr>
          <a:xfrm rot="9494921">
            <a:off x="6931025" y="1295400"/>
            <a:ext cx="1374775" cy="1223963"/>
            <a:chOff x="3600" y="432"/>
            <a:chExt cx="960" cy="1056"/>
          </a:xfrm>
        </p:grpSpPr>
        <p:sp>
          <p:nvSpPr>
            <p:cNvPr id="12304" name="AutoShape 23"/>
            <p:cNvSpPr/>
            <p:nvPr/>
          </p:nvSpPr>
          <p:spPr>
            <a:xfrm rot="-296856">
              <a:off x="3600" y="1056"/>
              <a:ext cx="192" cy="192"/>
            </a:xfrm>
            <a:custGeom>
              <a:avLst/>
              <a:gdLst>
                <a:gd name="txL" fmla="*/ 59 w 192"/>
                <a:gd name="txT" fmla="*/ 73 h 192"/>
                <a:gd name="txR" fmla="*/ 133 w 192"/>
                <a:gd name="txB" fmla="*/ 147 h 192"/>
              </a:gdLst>
              <a:ahLst/>
              <a:cxnLst>
                <a:cxn ang="17694720">
                  <a:pos x="96" y="0"/>
                </a:cxn>
                <a:cxn ang="11796480">
                  <a:pos x="0" y="73"/>
                </a:cxn>
                <a:cxn ang="5898240">
                  <a:pos x="37" y="192"/>
                </a:cxn>
                <a:cxn ang="5898240">
                  <a:pos x="155" y="192"/>
                </a:cxn>
                <a:cxn ang="0">
                  <a:pos x="192" y="73"/>
                </a:cxn>
              </a:cxnLst>
              <a:rect l="txL" t="txT" r="txR" b="txB"/>
              <a:pathLst>
                <a:path w="192" h="192">
                  <a:moveTo>
                    <a:pt x="0" y="73"/>
                  </a:moveTo>
                  <a:lnTo>
                    <a:pt x="73" y="73"/>
                  </a:lnTo>
                  <a:lnTo>
                    <a:pt x="96" y="0"/>
                  </a:lnTo>
                  <a:lnTo>
                    <a:pt x="119" y="73"/>
                  </a:lnTo>
                  <a:lnTo>
                    <a:pt x="192" y="73"/>
                  </a:lnTo>
                  <a:lnTo>
                    <a:pt x="133" y="119"/>
                  </a:lnTo>
                  <a:lnTo>
                    <a:pt x="155" y="192"/>
                  </a:lnTo>
                  <a:lnTo>
                    <a:pt x="96" y="147"/>
                  </a:lnTo>
                  <a:lnTo>
                    <a:pt x="37" y="192"/>
                  </a:lnTo>
                  <a:lnTo>
                    <a:pt x="59" y="11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66FF33">
                <a:alpha val="100000"/>
              </a:srgb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305" name="Group 24"/>
            <p:cNvGrpSpPr/>
            <p:nvPr/>
          </p:nvGrpSpPr>
          <p:grpSpPr>
            <a:xfrm>
              <a:off x="3600" y="432"/>
              <a:ext cx="960" cy="1056"/>
              <a:chOff x="3600" y="432"/>
              <a:chExt cx="960" cy="1056"/>
            </a:xfrm>
          </p:grpSpPr>
          <p:sp>
            <p:nvSpPr>
              <p:cNvPr id="12306" name="AutoShape 25"/>
              <p:cNvSpPr/>
              <p:nvPr/>
            </p:nvSpPr>
            <p:spPr>
              <a:xfrm>
                <a:off x="4032" y="1296"/>
                <a:ext cx="192" cy="192"/>
              </a:xfrm>
              <a:custGeom>
                <a:avLst/>
                <a:gdLst>
                  <a:gd name="txL" fmla="*/ 59 w 192"/>
                  <a:gd name="txT" fmla="*/ 73 h 192"/>
                  <a:gd name="txR" fmla="*/ 133 w 192"/>
                  <a:gd name="txB" fmla="*/ 147 h 192"/>
                </a:gdLst>
                <a:ahLst/>
                <a:cxnLst>
                  <a:cxn ang="17694720">
                    <a:pos x="96" y="0"/>
                  </a:cxn>
                  <a:cxn ang="11796480">
                    <a:pos x="0" y="73"/>
                  </a:cxn>
                  <a:cxn ang="5898240">
                    <a:pos x="37" y="192"/>
                  </a:cxn>
                  <a:cxn ang="5898240">
                    <a:pos x="155" y="192"/>
                  </a:cxn>
                  <a:cxn ang="0">
                    <a:pos x="192" y="73"/>
                  </a:cxn>
                </a:cxnLst>
                <a:rect l="txL" t="txT" r="txR" b="txB"/>
                <a:pathLst>
                  <a:path w="192" h="192">
                    <a:moveTo>
                      <a:pt x="0" y="73"/>
                    </a:moveTo>
                    <a:lnTo>
                      <a:pt x="73" y="73"/>
                    </a:lnTo>
                    <a:lnTo>
                      <a:pt x="96" y="0"/>
                    </a:lnTo>
                    <a:lnTo>
                      <a:pt x="119" y="73"/>
                    </a:lnTo>
                    <a:lnTo>
                      <a:pt x="192" y="73"/>
                    </a:lnTo>
                    <a:lnTo>
                      <a:pt x="133" y="119"/>
                    </a:lnTo>
                    <a:lnTo>
                      <a:pt x="155" y="192"/>
                    </a:lnTo>
                    <a:lnTo>
                      <a:pt x="96" y="147"/>
                    </a:lnTo>
                    <a:lnTo>
                      <a:pt x="37" y="192"/>
                    </a:lnTo>
                    <a:lnTo>
                      <a:pt x="59" y="119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99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7" name="AutoShape 26"/>
              <p:cNvSpPr/>
              <p:nvPr/>
            </p:nvSpPr>
            <p:spPr>
              <a:xfrm rot="-296856">
                <a:off x="4368" y="1056"/>
                <a:ext cx="192" cy="192"/>
              </a:xfrm>
              <a:custGeom>
                <a:avLst/>
                <a:gdLst>
                  <a:gd name="txL" fmla="*/ 59 w 192"/>
                  <a:gd name="txT" fmla="*/ 73 h 192"/>
                  <a:gd name="txR" fmla="*/ 133 w 192"/>
                  <a:gd name="txB" fmla="*/ 147 h 192"/>
                </a:gdLst>
                <a:ahLst/>
                <a:cxnLst>
                  <a:cxn ang="17694720">
                    <a:pos x="96" y="0"/>
                  </a:cxn>
                  <a:cxn ang="11796480">
                    <a:pos x="0" y="73"/>
                  </a:cxn>
                  <a:cxn ang="5898240">
                    <a:pos x="37" y="192"/>
                  </a:cxn>
                  <a:cxn ang="5898240">
                    <a:pos x="155" y="192"/>
                  </a:cxn>
                  <a:cxn ang="0">
                    <a:pos x="192" y="73"/>
                  </a:cxn>
                </a:cxnLst>
                <a:rect l="txL" t="txT" r="txR" b="txB"/>
                <a:pathLst>
                  <a:path w="192" h="192">
                    <a:moveTo>
                      <a:pt x="0" y="73"/>
                    </a:moveTo>
                    <a:lnTo>
                      <a:pt x="73" y="73"/>
                    </a:lnTo>
                    <a:lnTo>
                      <a:pt x="96" y="0"/>
                    </a:lnTo>
                    <a:lnTo>
                      <a:pt x="119" y="73"/>
                    </a:lnTo>
                    <a:lnTo>
                      <a:pt x="192" y="73"/>
                    </a:lnTo>
                    <a:lnTo>
                      <a:pt x="133" y="119"/>
                    </a:lnTo>
                    <a:lnTo>
                      <a:pt x="155" y="192"/>
                    </a:lnTo>
                    <a:lnTo>
                      <a:pt x="96" y="147"/>
                    </a:lnTo>
                    <a:lnTo>
                      <a:pt x="37" y="192"/>
                    </a:lnTo>
                    <a:lnTo>
                      <a:pt x="59" y="119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FFCC00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8" name="AutoShape 27"/>
              <p:cNvSpPr/>
              <p:nvPr/>
            </p:nvSpPr>
            <p:spPr>
              <a:xfrm rot="-296856">
                <a:off x="4368" y="624"/>
                <a:ext cx="192" cy="192"/>
              </a:xfrm>
              <a:custGeom>
                <a:avLst/>
                <a:gdLst>
                  <a:gd name="txL" fmla="*/ 59 w 192"/>
                  <a:gd name="txT" fmla="*/ 73 h 192"/>
                  <a:gd name="txR" fmla="*/ 133 w 192"/>
                  <a:gd name="txB" fmla="*/ 147 h 192"/>
                </a:gdLst>
                <a:ahLst/>
                <a:cxnLst>
                  <a:cxn ang="17694720">
                    <a:pos x="96" y="0"/>
                  </a:cxn>
                  <a:cxn ang="11796480">
                    <a:pos x="0" y="73"/>
                  </a:cxn>
                  <a:cxn ang="5898240">
                    <a:pos x="37" y="192"/>
                  </a:cxn>
                  <a:cxn ang="5898240">
                    <a:pos x="155" y="192"/>
                  </a:cxn>
                  <a:cxn ang="0">
                    <a:pos x="192" y="73"/>
                  </a:cxn>
                </a:cxnLst>
                <a:rect l="txL" t="txT" r="txR" b="txB"/>
                <a:pathLst>
                  <a:path w="192" h="192">
                    <a:moveTo>
                      <a:pt x="0" y="73"/>
                    </a:moveTo>
                    <a:lnTo>
                      <a:pt x="73" y="73"/>
                    </a:lnTo>
                    <a:lnTo>
                      <a:pt x="96" y="0"/>
                    </a:lnTo>
                    <a:lnTo>
                      <a:pt x="119" y="73"/>
                    </a:lnTo>
                    <a:lnTo>
                      <a:pt x="192" y="73"/>
                    </a:lnTo>
                    <a:lnTo>
                      <a:pt x="133" y="119"/>
                    </a:lnTo>
                    <a:lnTo>
                      <a:pt x="155" y="192"/>
                    </a:lnTo>
                    <a:lnTo>
                      <a:pt x="96" y="147"/>
                    </a:lnTo>
                    <a:lnTo>
                      <a:pt x="37" y="192"/>
                    </a:lnTo>
                    <a:lnTo>
                      <a:pt x="59" y="119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FF3300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9" name="AutoShape 28"/>
              <p:cNvSpPr/>
              <p:nvPr/>
            </p:nvSpPr>
            <p:spPr>
              <a:xfrm rot="-296856">
                <a:off x="3615" y="679"/>
                <a:ext cx="194" cy="193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74" y="74"/>
                  </a:cxn>
                  <a:cxn ang="0">
                    <a:pos x="97" y="0"/>
                  </a:cxn>
                  <a:cxn ang="0">
                    <a:pos x="120" y="74"/>
                  </a:cxn>
                  <a:cxn ang="0">
                    <a:pos x="194" y="74"/>
                  </a:cxn>
                  <a:cxn ang="0">
                    <a:pos x="134" y="119"/>
                  </a:cxn>
                  <a:cxn ang="0">
                    <a:pos x="157" y="193"/>
                  </a:cxn>
                  <a:cxn ang="0">
                    <a:pos x="97" y="147"/>
                  </a:cxn>
                  <a:cxn ang="0">
                    <a:pos x="37" y="193"/>
                  </a:cxn>
                  <a:cxn ang="0">
                    <a:pos x="60" y="119"/>
                  </a:cxn>
                  <a:cxn ang="0">
                    <a:pos x="0" y="74"/>
                  </a:cxn>
                </a:cxnLst>
                <a:rect l="0" t="0" r="0" b="0"/>
                <a:pathLst>
                  <a:path w="10000" h="10000">
                    <a:moveTo>
                      <a:pt x="0" y="3834"/>
                    </a:moveTo>
                    <a:lnTo>
                      <a:pt x="3814" y="3834"/>
                    </a:lnTo>
                    <a:lnTo>
                      <a:pt x="5000" y="0"/>
                    </a:lnTo>
                    <a:lnTo>
                      <a:pt x="6186" y="3834"/>
                    </a:lnTo>
                    <a:lnTo>
                      <a:pt x="10000" y="3834"/>
                    </a:lnTo>
                    <a:lnTo>
                      <a:pt x="6907" y="6166"/>
                    </a:lnTo>
                    <a:lnTo>
                      <a:pt x="8093" y="10000"/>
                    </a:lnTo>
                    <a:lnTo>
                      <a:pt x="5000" y="7617"/>
                    </a:lnTo>
                    <a:lnTo>
                      <a:pt x="1907" y="10000"/>
                    </a:lnTo>
                    <a:lnTo>
                      <a:pt x="3093" y="6166"/>
                    </a:lnTo>
                    <a:lnTo>
                      <a:pt x="0" y="3834"/>
                    </a:lnTo>
                    <a:close/>
                  </a:path>
                </a:pathLst>
              </a:custGeom>
              <a:solidFill>
                <a:schemeClr val="hlink">
                  <a:alpha val="100000"/>
                </a:scheme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0" name="AutoShape 29"/>
              <p:cNvSpPr/>
              <p:nvPr/>
            </p:nvSpPr>
            <p:spPr>
              <a:xfrm rot="-296856">
                <a:off x="3984" y="432"/>
                <a:ext cx="192" cy="192"/>
              </a:xfrm>
              <a:custGeom>
                <a:avLst/>
                <a:gdLst>
                  <a:gd name="txL" fmla="*/ 59 w 192"/>
                  <a:gd name="txT" fmla="*/ 73 h 192"/>
                  <a:gd name="txR" fmla="*/ 133 w 192"/>
                  <a:gd name="txB" fmla="*/ 147 h 192"/>
                </a:gdLst>
                <a:ahLst/>
                <a:cxnLst>
                  <a:cxn ang="17694720">
                    <a:pos x="96" y="0"/>
                  </a:cxn>
                  <a:cxn ang="11796480">
                    <a:pos x="0" y="73"/>
                  </a:cxn>
                  <a:cxn ang="5898240">
                    <a:pos x="37" y="192"/>
                  </a:cxn>
                  <a:cxn ang="5898240">
                    <a:pos x="155" y="192"/>
                  </a:cxn>
                  <a:cxn ang="0">
                    <a:pos x="192" y="73"/>
                  </a:cxn>
                </a:cxnLst>
                <a:rect l="txL" t="txT" r="txR" b="txB"/>
                <a:pathLst>
                  <a:path w="192" h="192">
                    <a:moveTo>
                      <a:pt x="0" y="73"/>
                    </a:moveTo>
                    <a:lnTo>
                      <a:pt x="73" y="73"/>
                    </a:lnTo>
                    <a:lnTo>
                      <a:pt x="96" y="0"/>
                    </a:lnTo>
                    <a:lnTo>
                      <a:pt x="119" y="73"/>
                    </a:lnTo>
                    <a:lnTo>
                      <a:pt x="192" y="73"/>
                    </a:lnTo>
                    <a:lnTo>
                      <a:pt x="133" y="119"/>
                    </a:lnTo>
                    <a:lnTo>
                      <a:pt x="155" y="192"/>
                    </a:lnTo>
                    <a:lnTo>
                      <a:pt x="96" y="147"/>
                    </a:lnTo>
                    <a:lnTo>
                      <a:pt x="37" y="192"/>
                    </a:lnTo>
                    <a:lnTo>
                      <a:pt x="59" y="119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22"/>
          <p:cNvGrpSpPr/>
          <p:nvPr/>
        </p:nvGrpSpPr>
        <p:grpSpPr>
          <a:xfrm rot="10558579">
            <a:off x="228600" y="2971800"/>
            <a:ext cx="1374775" cy="1223963"/>
            <a:chOff x="3600" y="432"/>
            <a:chExt cx="960" cy="1056"/>
          </a:xfrm>
        </p:grpSpPr>
        <p:sp>
          <p:nvSpPr>
            <p:cNvPr id="12297" name="AutoShape 23"/>
            <p:cNvSpPr/>
            <p:nvPr/>
          </p:nvSpPr>
          <p:spPr>
            <a:xfrm rot="-296856">
              <a:off x="3600" y="1056"/>
              <a:ext cx="192" cy="192"/>
            </a:xfrm>
            <a:custGeom>
              <a:avLst/>
              <a:gdLst>
                <a:gd name="txL" fmla="*/ 59 w 192"/>
                <a:gd name="txT" fmla="*/ 73 h 192"/>
                <a:gd name="txR" fmla="*/ 133 w 192"/>
                <a:gd name="txB" fmla="*/ 147 h 192"/>
              </a:gdLst>
              <a:ahLst/>
              <a:cxnLst>
                <a:cxn ang="17694720">
                  <a:pos x="96" y="0"/>
                </a:cxn>
                <a:cxn ang="11796480">
                  <a:pos x="0" y="73"/>
                </a:cxn>
                <a:cxn ang="5898240">
                  <a:pos x="37" y="192"/>
                </a:cxn>
                <a:cxn ang="5898240">
                  <a:pos x="155" y="192"/>
                </a:cxn>
                <a:cxn ang="0">
                  <a:pos x="192" y="73"/>
                </a:cxn>
              </a:cxnLst>
              <a:rect l="txL" t="txT" r="txR" b="txB"/>
              <a:pathLst>
                <a:path w="192" h="192">
                  <a:moveTo>
                    <a:pt x="0" y="73"/>
                  </a:moveTo>
                  <a:lnTo>
                    <a:pt x="73" y="73"/>
                  </a:lnTo>
                  <a:lnTo>
                    <a:pt x="96" y="0"/>
                  </a:lnTo>
                  <a:lnTo>
                    <a:pt x="119" y="73"/>
                  </a:lnTo>
                  <a:lnTo>
                    <a:pt x="192" y="73"/>
                  </a:lnTo>
                  <a:lnTo>
                    <a:pt x="133" y="119"/>
                  </a:lnTo>
                  <a:lnTo>
                    <a:pt x="155" y="192"/>
                  </a:lnTo>
                  <a:lnTo>
                    <a:pt x="96" y="147"/>
                  </a:lnTo>
                  <a:lnTo>
                    <a:pt x="37" y="192"/>
                  </a:lnTo>
                  <a:lnTo>
                    <a:pt x="59" y="11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66FF33">
                <a:alpha val="100000"/>
              </a:srgb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298" name="Group 24"/>
            <p:cNvGrpSpPr/>
            <p:nvPr/>
          </p:nvGrpSpPr>
          <p:grpSpPr>
            <a:xfrm>
              <a:off x="3600" y="432"/>
              <a:ext cx="960" cy="1056"/>
              <a:chOff x="3600" y="432"/>
              <a:chExt cx="960" cy="1056"/>
            </a:xfrm>
          </p:grpSpPr>
          <p:sp>
            <p:nvSpPr>
              <p:cNvPr id="12299" name="AutoShape 25"/>
              <p:cNvSpPr/>
              <p:nvPr/>
            </p:nvSpPr>
            <p:spPr>
              <a:xfrm>
                <a:off x="4032" y="1296"/>
                <a:ext cx="192" cy="192"/>
              </a:xfrm>
              <a:custGeom>
                <a:avLst/>
                <a:gdLst>
                  <a:gd name="txL" fmla="*/ 59 w 192"/>
                  <a:gd name="txT" fmla="*/ 73 h 192"/>
                  <a:gd name="txR" fmla="*/ 133 w 192"/>
                  <a:gd name="txB" fmla="*/ 147 h 192"/>
                </a:gdLst>
                <a:ahLst/>
                <a:cxnLst>
                  <a:cxn ang="17694720">
                    <a:pos x="96" y="0"/>
                  </a:cxn>
                  <a:cxn ang="11796480">
                    <a:pos x="0" y="73"/>
                  </a:cxn>
                  <a:cxn ang="5898240">
                    <a:pos x="37" y="192"/>
                  </a:cxn>
                  <a:cxn ang="5898240">
                    <a:pos x="155" y="192"/>
                  </a:cxn>
                  <a:cxn ang="0">
                    <a:pos x="192" y="73"/>
                  </a:cxn>
                </a:cxnLst>
                <a:rect l="txL" t="txT" r="txR" b="txB"/>
                <a:pathLst>
                  <a:path w="192" h="192">
                    <a:moveTo>
                      <a:pt x="0" y="73"/>
                    </a:moveTo>
                    <a:lnTo>
                      <a:pt x="73" y="73"/>
                    </a:lnTo>
                    <a:lnTo>
                      <a:pt x="96" y="0"/>
                    </a:lnTo>
                    <a:lnTo>
                      <a:pt x="119" y="73"/>
                    </a:lnTo>
                    <a:lnTo>
                      <a:pt x="192" y="73"/>
                    </a:lnTo>
                    <a:lnTo>
                      <a:pt x="133" y="119"/>
                    </a:lnTo>
                    <a:lnTo>
                      <a:pt x="155" y="192"/>
                    </a:lnTo>
                    <a:lnTo>
                      <a:pt x="96" y="147"/>
                    </a:lnTo>
                    <a:lnTo>
                      <a:pt x="37" y="192"/>
                    </a:lnTo>
                    <a:lnTo>
                      <a:pt x="59" y="119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99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0" name="AutoShape 26"/>
              <p:cNvSpPr/>
              <p:nvPr/>
            </p:nvSpPr>
            <p:spPr>
              <a:xfrm rot="-296856">
                <a:off x="4368" y="1056"/>
                <a:ext cx="192" cy="192"/>
              </a:xfrm>
              <a:custGeom>
                <a:avLst/>
                <a:gdLst>
                  <a:gd name="txL" fmla="*/ 59 w 192"/>
                  <a:gd name="txT" fmla="*/ 73 h 192"/>
                  <a:gd name="txR" fmla="*/ 133 w 192"/>
                  <a:gd name="txB" fmla="*/ 147 h 192"/>
                </a:gdLst>
                <a:ahLst/>
                <a:cxnLst>
                  <a:cxn ang="17694720">
                    <a:pos x="96" y="0"/>
                  </a:cxn>
                  <a:cxn ang="11796480">
                    <a:pos x="0" y="73"/>
                  </a:cxn>
                  <a:cxn ang="5898240">
                    <a:pos x="37" y="192"/>
                  </a:cxn>
                  <a:cxn ang="5898240">
                    <a:pos x="155" y="192"/>
                  </a:cxn>
                  <a:cxn ang="0">
                    <a:pos x="192" y="73"/>
                  </a:cxn>
                </a:cxnLst>
                <a:rect l="txL" t="txT" r="txR" b="txB"/>
                <a:pathLst>
                  <a:path w="192" h="192">
                    <a:moveTo>
                      <a:pt x="0" y="73"/>
                    </a:moveTo>
                    <a:lnTo>
                      <a:pt x="73" y="73"/>
                    </a:lnTo>
                    <a:lnTo>
                      <a:pt x="96" y="0"/>
                    </a:lnTo>
                    <a:lnTo>
                      <a:pt x="119" y="73"/>
                    </a:lnTo>
                    <a:lnTo>
                      <a:pt x="192" y="73"/>
                    </a:lnTo>
                    <a:lnTo>
                      <a:pt x="133" y="119"/>
                    </a:lnTo>
                    <a:lnTo>
                      <a:pt x="155" y="192"/>
                    </a:lnTo>
                    <a:lnTo>
                      <a:pt x="96" y="147"/>
                    </a:lnTo>
                    <a:lnTo>
                      <a:pt x="37" y="192"/>
                    </a:lnTo>
                    <a:lnTo>
                      <a:pt x="59" y="119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FFCC00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1" name="AutoShape 27"/>
              <p:cNvSpPr/>
              <p:nvPr/>
            </p:nvSpPr>
            <p:spPr>
              <a:xfrm rot="-296856">
                <a:off x="4368" y="624"/>
                <a:ext cx="192" cy="192"/>
              </a:xfrm>
              <a:custGeom>
                <a:avLst/>
                <a:gdLst>
                  <a:gd name="txL" fmla="*/ 59 w 192"/>
                  <a:gd name="txT" fmla="*/ 73 h 192"/>
                  <a:gd name="txR" fmla="*/ 133 w 192"/>
                  <a:gd name="txB" fmla="*/ 147 h 192"/>
                </a:gdLst>
                <a:ahLst/>
                <a:cxnLst>
                  <a:cxn ang="17694720">
                    <a:pos x="96" y="0"/>
                  </a:cxn>
                  <a:cxn ang="11796480">
                    <a:pos x="0" y="73"/>
                  </a:cxn>
                  <a:cxn ang="5898240">
                    <a:pos x="37" y="192"/>
                  </a:cxn>
                  <a:cxn ang="5898240">
                    <a:pos x="155" y="192"/>
                  </a:cxn>
                  <a:cxn ang="0">
                    <a:pos x="192" y="73"/>
                  </a:cxn>
                </a:cxnLst>
                <a:rect l="txL" t="txT" r="txR" b="txB"/>
                <a:pathLst>
                  <a:path w="192" h="192">
                    <a:moveTo>
                      <a:pt x="0" y="73"/>
                    </a:moveTo>
                    <a:lnTo>
                      <a:pt x="73" y="73"/>
                    </a:lnTo>
                    <a:lnTo>
                      <a:pt x="96" y="0"/>
                    </a:lnTo>
                    <a:lnTo>
                      <a:pt x="119" y="73"/>
                    </a:lnTo>
                    <a:lnTo>
                      <a:pt x="192" y="73"/>
                    </a:lnTo>
                    <a:lnTo>
                      <a:pt x="133" y="119"/>
                    </a:lnTo>
                    <a:lnTo>
                      <a:pt x="155" y="192"/>
                    </a:lnTo>
                    <a:lnTo>
                      <a:pt x="96" y="147"/>
                    </a:lnTo>
                    <a:lnTo>
                      <a:pt x="37" y="192"/>
                    </a:lnTo>
                    <a:lnTo>
                      <a:pt x="59" y="119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FF3300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2" name="AutoShape 28"/>
              <p:cNvSpPr/>
              <p:nvPr/>
            </p:nvSpPr>
            <p:spPr>
              <a:xfrm rot="-296856">
                <a:off x="3614" y="673"/>
                <a:ext cx="194" cy="193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74" y="74"/>
                  </a:cxn>
                  <a:cxn ang="0">
                    <a:pos x="97" y="0"/>
                  </a:cxn>
                  <a:cxn ang="0">
                    <a:pos x="120" y="74"/>
                  </a:cxn>
                  <a:cxn ang="0">
                    <a:pos x="194" y="74"/>
                  </a:cxn>
                  <a:cxn ang="0">
                    <a:pos x="134" y="119"/>
                  </a:cxn>
                  <a:cxn ang="0">
                    <a:pos x="157" y="193"/>
                  </a:cxn>
                  <a:cxn ang="0">
                    <a:pos x="97" y="147"/>
                  </a:cxn>
                  <a:cxn ang="0">
                    <a:pos x="37" y="193"/>
                  </a:cxn>
                  <a:cxn ang="0">
                    <a:pos x="60" y="119"/>
                  </a:cxn>
                  <a:cxn ang="0">
                    <a:pos x="0" y="74"/>
                  </a:cxn>
                </a:cxnLst>
                <a:rect l="0" t="0" r="0" b="0"/>
                <a:pathLst>
                  <a:path w="10000" h="10000">
                    <a:moveTo>
                      <a:pt x="0" y="3834"/>
                    </a:moveTo>
                    <a:lnTo>
                      <a:pt x="3814" y="3834"/>
                    </a:lnTo>
                    <a:lnTo>
                      <a:pt x="5000" y="0"/>
                    </a:lnTo>
                    <a:lnTo>
                      <a:pt x="6186" y="3834"/>
                    </a:lnTo>
                    <a:lnTo>
                      <a:pt x="10000" y="3834"/>
                    </a:lnTo>
                    <a:lnTo>
                      <a:pt x="6907" y="6166"/>
                    </a:lnTo>
                    <a:lnTo>
                      <a:pt x="8093" y="10000"/>
                    </a:lnTo>
                    <a:lnTo>
                      <a:pt x="5000" y="7617"/>
                    </a:lnTo>
                    <a:lnTo>
                      <a:pt x="1907" y="10000"/>
                    </a:lnTo>
                    <a:lnTo>
                      <a:pt x="3093" y="6166"/>
                    </a:lnTo>
                    <a:lnTo>
                      <a:pt x="0" y="3834"/>
                    </a:lnTo>
                    <a:close/>
                  </a:path>
                </a:pathLst>
              </a:custGeom>
              <a:solidFill>
                <a:schemeClr val="hlink">
                  <a:alpha val="100000"/>
                </a:scheme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3" name="AutoShape 29"/>
              <p:cNvSpPr/>
              <p:nvPr/>
            </p:nvSpPr>
            <p:spPr>
              <a:xfrm rot="-296856">
                <a:off x="3984" y="432"/>
                <a:ext cx="192" cy="192"/>
              </a:xfrm>
              <a:custGeom>
                <a:avLst/>
                <a:gdLst>
                  <a:gd name="txL" fmla="*/ 59 w 192"/>
                  <a:gd name="txT" fmla="*/ 73 h 192"/>
                  <a:gd name="txR" fmla="*/ 133 w 192"/>
                  <a:gd name="txB" fmla="*/ 147 h 192"/>
                </a:gdLst>
                <a:ahLst/>
                <a:cxnLst>
                  <a:cxn ang="17694720">
                    <a:pos x="96" y="0"/>
                  </a:cxn>
                  <a:cxn ang="11796480">
                    <a:pos x="0" y="73"/>
                  </a:cxn>
                  <a:cxn ang="5898240">
                    <a:pos x="37" y="192"/>
                  </a:cxn>
                  <a:cxn ang="5898240">
                    <a:pos x="155" y="192"/>
                  </a:cxn>
                  <a:cxn ang="0">
                    <a:pos x="192" y="73"/>
                  </a:cxn>
                </a:cxnLst>
                <a:rect l="txL" t="txT" r="txR" b="txB"/>
                <a:pathLst>
                  <a:path w="192" h="192">
                    <a:moveTo>
                      <a:pt x="0" y="73"/>
                    </a:moveTo>
                    <a:lnTo>
                      <a:pt x="73" y="73"/>
                    </a:lnTo>
                    <a:lnTo>
                      <a:pt x="96" y="0"/>
                    </a:lnTo>
                    <a:lnTo>
                      <a:pt x="119" y="73"/>
                    </a:lnTo>
                    <a:lnTo>
                      <a:pt x="192" y="73"/>
                    </a:lnTo>
                    <a:lnTo>
                      <a:pt x="133" y="119"/>
                    </a:lnTo>
                    <a:lnTo>
                      <a:pt x="155" y="192"/>
                    </a:lnTo>
                    <a:lnTo>
                      <a:pt x="96" y="147"/>
                    </a:lnTo>
                    <a:lnTo>
                      <a:pt x="37" y="192"/>
                    </a:lnTo>
                    <a:lnTo>
                      <a:pt x="59" y="119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296" name="WordArt 22"/>
          <p:cNvSpPr>
            <a:spLocks noTextEdit="1"/>
          </p:cNvSpPr>
          <p:nvPr/>
        </p:nvSpPr>
        <p:spPr>
          <a:xfrm>
            <a:off x="228600" y="4038600"/>
            <a:ext cx="8001000" cy="166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12700" cap="flat" cmpd="sng">
                  <a:solidFill>
                    <a:schemeClr val="folHlink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 các em nhiều niềm vui, sức khỏe!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/>
          <p:nvPr/>
        </p:nvGrpSpPr>
        <p:grpSpPr>
          <a:xfrm>
            <a:off x="-77787" y="-96837"/>
            <a:ext cx="9220200" cy="6934200"/>
            <a:chOff x="0" y="0"/>
            <a:chExt cx="5760" cy="4320"/>
          </a:xfrm>
        </p:grpSpPr>
        <p:pic>
          <p:nvPicPr>
            <p:cNvPr id="410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107" name="Group 6"/>
            <p:cNvGrpSpPr/>
            <p:nvPr/>
          </p:nvGrpSpPr>
          <p:grpSpPr>
            <a:xfrm>
              <a:off x="94" y="3272"/>
              <a:ext cx="859" cy="952"/>
              <a:chOff x="2794" y="2160"/>
              <a:chExt cx="1154" cy="1279"/>
            </a:xfrm>
          </p:grpSpPr>
          <p:sp>
            <p:nvSpPr>
              <p:cNvPr id="4249" name="AutoShape 7"/>
              <p:cNvSpPr>
                <a:spLocks noChangeAspect="1" noTextEdit="1"/>
              </p:cNvSpPr>
              <p:nvPr/>
            </p:nvSpPr>
            <p:spPr>
              <a:xfrm>
                <a:off x="2832" y="2160"/>
                <a:ext cx="1116" cy="1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0" name="Freeform 8"/>
              <p:cNvSpPr/>
              <p:nvPr/>
            </p:nvSpPr>
            <p:spPr>
              <a:xfrm>
                <a:off x="2912" y="2780"/>
                <a:ext cx="30" cy="30"/>
              </a:xfrm>
              <a:custGeom>
                <a:avLst/>
                <a:gdLst>
                  <a:gd name="txL" fmla="*/ 0 w 61"/>
                  <a:gd name="txT" fmla="*/ 0 h 60"/>
                  <a:gd name="txR" fmla="*/ 61 w 61"/>
                  <a:gd name="txB" fmla="*/ 60 h 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61" h="60">
                    <a:moveTo>
                      <a:pt x="31" y="60"/>
                    </a:moveTo>
                    <a:lnTo>
                      <a:pt x="18" y="57"/>
                    </a:lnTo>
                    <a:lnTo>
                      <a:pt x="9" y="50"/>
                    </a:lnTo>
                    <a:lnTo>
                      <a:pt x="2" y="41"/>
                    </a:lnTo>
                    <a:lnTo>
                      <a:pt x="0" y="30"/>
                    </a:lnTo>
                    <a:lnTo>
                      <a:pt x="2" y="18"/>
                    </a:lnTo>
                    <a:lnTo>
                      <a:pt x="9" y="8"/>
                    </a:lnTo>
                    <a:lnTo>
                      <a:pt x="18" y="2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8"/>
                    </a:lnTo>
                    <a:lnTo>
                      <a:pt x="58" y="18"/>
                    </a:lnTo>
                    <a:lnTo>
                      <a:pt x="61" y="30"/>
                    </a:lnTo>
                    <a:lnTo>
                      <a:pt x="58" y="41"/>
                    </a:lnTo>
                    <a:lnTo>
                      <a:pt x="52" y="50"/>
                    </a:lnTo>
                    <a:lnTo>
                      <a:pt x="42" y="57"/>
                    </a:lnTo>
                    <a:lnTo>
                      <a:pt x="31" y="6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1" name="Freeform 9"/>
              <p:cNvSpPr/>
              <p:nvPr/>
            </p:nvSpPr>
            <p:spPr>
              <a:xfrm>
                <a:off x="2893" y="2680"/>
                <a:ext cx="67" cy="91"/>
              </a:xfrm>
              <a:custGeom>
                <a:avLst/>
                <a:gdLst>
                  <a:gd name="txL" fmla="*/ 0 w 132"/>
                  <a:gd name="txT" fmla="*/ 0 h 182"/>
                  <a:gd name="txR" fmla="*/ 132 w 132"/>
                  <a:gd name="txB" fmla="*/ 182 h 18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2" name="Freeform 10"/>
              <p:cNvSpPr/>
              <p:nvPr/>
            </p:nvSpPr>
            <p:spPr>
              <a:xfrm>
                <a:off x="2893" y="2680"/>
                <a:ext cx="67" cy="91"/>
              </a:xfrm>
              <a:custGeom>
                <a:avLst/>
                <a:gdLst>
                  <a:gd name="txL" fmla="*/ 0 w 132"/>
                  <a:gd name="txT" fmla="*/ 0 h 182"/>
                  <a:gd name="txR" fmla="*/ 132 w 132"/>
                  <a:gd name="txB" fmla="*/ 182 h 18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3" name="Freeform 11"/>
              <p:cNvSpPr/>
              <p:nvPr/>
            </p:nvSpPr>
            <p:spPr>
              <a:xfrm>
                <a:off x="2821" y="2718"/>
                <a:ext cx="89" cy="73"/>
              </a:xfrm>
              <a:custGeom>
                <a:avLst/>
                <a:gdLst>
                  <a:gd name="txL" fmla="*/ 0 w 177"/>
                  <a:gd name="txT" fmla="*/ 0 h 146"/>
                  <a:gd name="txR" fmla="*/ 177 w 177"/>
                  <a:gd name="txB" fmla="*/ 146 h 146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77" h="146">
                    <a:moveTo>
                      <a:pt x="163" y="144"/>
                    </a:moveTo>
                    <a:lnTo>
                      <a:pt x="177" y="118"/>
                    </a:lnTo>
                    <a:lnTo>
                      <a:pt x="172" y="110"/>
                    </a:lnTo>
                    <a:lnTo>
                      <a:pt x="161" y="89"/>
                    </a:lnTo>
                    <a:lnTo>
                      <a:pt x="144" y="62"/>
                    </a:lnTo>
                    <a:lnTo>
                      <a:pt x="122" y="33"/>
                    </a:lnTo>
                    <a:lnTo>
                      <a:pt x="95" y="11"/>
                    </a:lnTo>
                    <a:lnTo>
                      <a:pt x="69" y="0"/>
                    </a:lnTo>
                    <a:lnTo>
                      <a:pt x="40" y="7"/>
                    </a:lnTo>
                    <a:lnTo>
                      <a:pt x="14" y="38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4"/>
                    </a:lnTo>
                    <a:lnTo>
                      <a:pt x="8" y="106"/>
                    </a:lnTo>
                    <a:lnTo>
                      <a:pt x="17" y="117"/>
                    </a:lnTo>
                    <a:lnTo>
                      <a:pt x="30" y="126"/>
                    </a:lnTo>
                    <a:lnTo>
                      <a:pt x="46" y="132"/>
                    </a:lnTo>
                    <a:lnTo>
                      <a:pt x="62" y="138"/>
                    </a:lnTo>
                    <a:lnTo>
                      <a:pt x="79" y="141"/>
                    </a:lnTo>
                    <a:lnTo>
                      <a:pt x="98" y="143"/>
                    </a:lnTo>
                    <a:lnTo>
                      <a:pt x="115" y="144"/>
                    </a:lnTo>
                    <a:lnTo>
                      <a:pt x="130" y="146"/>
                    </a:lnTo>
                    <a:lnTo>
                      <a:pt x="144" y="146"/>
                    </a:lnTo>
                    <a:lnTo>
                      <a:pt x="154" y="144"/>
                    </a:lnTo>
                    <a:lnTo>
                      <a:pt x="161" y="144"/>
                    </a:lnTo>
                    <a:lnTo>
                      <a:pt x="163" y="14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4" name="Freeform 12"/>
              <p:cNvSpPr/>
              <p:nvPr/>
            </p:nvSpPr>
            <p:spPr>
              <a:xfrm>
                <a:off x="2821" y="2800"/>
                <a:ext cx="89" cy="71"/>
              </a:xfrm>
              <a:custGeom>
                <a:avLst/>
                <a:gdLst>
                  <a:gd name="txL" fmla="*/ 0 w 178"/>
                  <a:gd name="txT" fmla="*/ 0 h 143"/>
                  <a:gd name="txR" fmla="*/ 178 w 178"/>
                  <a:gd name="txB" fmla="*/ 143 h 14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78" h="143">
                    <a:moveTo>
                      <a:pt x="178" y="27"/>
                    </a:moveTo>
                    <a:lnTo>
                      <a:pt x="164" y="1"/>
                    </a:lnTo>
                    <a:lnTo>
                      <a:pt x="162" y="1"/>
                    </a:lnTo>
                    <a:lnTo>
                      <a:pt x="155" y="1"/>
                    </a:lnTo>
                    <a:lnTo>
                      <a:pt x="145" y="0"/>
                    </a:lnTo>
                    <a:lnTo>
                      <a:pt x="131" y="0"/>
                    </a:lnTo>
                    <a:lnTo>
                      <a:pt x="116" y="1"/>
                    </a:lnTo>
                    <a:lnTo>
                      <a:pt x="99" y="2"/>
                    </a:lnTo>
                    <a:lnTo>
                      <a:pt x="80" y="5"/>
                    </a:lnTo>
                    <a:lnTo>
                      <a:pt x="63" y="7"/>
                    </a:lnTo>
                    <a:lnTo>
                      <a:pt x="46" y="13"/>
                    </a:lnTo>
                    <a:lnTo>
                      <a:pt x="31" y="18"/>
                    </a:lnTo>
                    <a:lnTo>
                      <a:pt x="18" y="27"/>
                    </a:lnTo>
                    <a:lnTo>
                      <a:pt x="8" y="37"/>
                    </a:lnTo>
                    <a:lnTo>
                      <a:pt x="2" y="50"/>
                    </a:lnTo>
                    <a:lnTo>
                      <a:pt x="0" y="65"/>
                    </a:lnTo>
                    <a:lnTo>
                      <a:pt x="4" y="83"/>
                    </a:lnTo>
                    <a:lnTo>
                      <a:pt x="14" y="104"/>
                    </a:lnTo>
                    <a:lnTo>
                      <a:pt x="41" y="135"/>
                    </a:lnTo>
                    <a:lnTo>
                      <a:pt x="69" y="143"/>
                    </a:lnTo>
                    <a:lnTo>
                      <a:pt x="96" y="132"/>
                    </a:lnTo>
                    <a:lnTo>
                      <a:pt x="122" y="111"/>
                    </a:lnTo>
                    <a:lnTo>
                      <a:pt x="145" y="83"/>
                    </a:lnTo>
                    <a:lnTo>
                      <a:pt x="162" y="55"/>
                    </a:lnTo>
                    <a:lnTo>
                      <a:pt x="174" y="35"/>
                    </a:lnTo>
                    <a:lnTo>
                      <a:pt x="178" y="2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5" name="Freeform 13"/>
              <p:cNvSpPr/>
              <p:nvPr/>
            </p:nvSpPr>
            <p:spPr>
              <a:xfrm>
                <a:off x="2894" y="2818"/>
                <a:ext cx="66" cy="90"/>
              </a:xfrm>
              <a:custGeom>
                <a:avLst/>
                <a:gdLst>
                  <a:gd name="txL" fmla="*/ 0 w 132"/>
                  <a:gd name="txT" fmla="*/ 0 h 181"/>
                  <a:gd name="txR" fmla="*/ 132 w 132"/>
                  <a:gd name="txB" fmla="*/ 181 h 181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32" h="181">
                    <a:moveTo>
                      <a:pt x="82" y="0"/>
                    </a:moveTo>
                    <a:lnTo>
                      <a:pt x="52" y="0"/>
                    </a:lnTo>
                    <a:lnTo>
                      <a:pt x="47" y="8"/>
                    </a:lnTo>
                    <a:lnTo>
                      <a:pt x="35" y="29"/>
                    </a:lnTo>
                    <a:lnTo>
                      <a:pt x="20" y="57"/>
                    </a:lnTo>
                    <a:lnTo>
                      <a:pt x="7" y="90"/>
                    </a:lnTo>
                    <a:lnTo>
                      <a:pt x="0" y="123"/>
                    </a:lnTo>
                    <a:lnTo>
                      <a:pt x="5" y="152"/>
                    </a:lnTo>
                    <a:lnTo>
                      <a:pt x="24" y="172"/>
                    </a:lnTo>
                    <a:lnTo>
                      <a:pt x="64" y="181"/>
                    </a:lnTo>
                    <a:lnTo>
                      <a:pt x="106" y="172"/>
                    </a:lnTo>
                    <a:lnTo>
                      <a:pt x="127" y="152"/>
                    </a:lnTo>
                    <a:lnTo>
                      <a:pt x="132" y="123"/>
                    </a:lnTo>
                    <a:lnTo>
                      <a:pt x="127" y="90"/>
                    </a:lnTo>
                    <a:lnTo>
                      <a:pt x="114" y="57"/>
                    </a:lnTo>
                    <a:lnTo>
                      <a:pt x="99" y="29"/>
                    </a:lnTo>
                    <a:lnTo>
                      <a:pt x="86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6" name="Freeform 14"/>
              <p:cNvSpPr/>
              <p:nvPr/>
            </p:nvSpPr>
            <p:spPr>
              <a:xfrm>
                <a:off x="2944" y="2799"/>
                <a:ext cx="88" cy="72"/>
              </a:xfrm>
              <a:custGeom>
                <a:avLst/>
                <a:gdLst>
                  <a:gd name="txL" fmla="*/ 0 w 177"/>
                  <a:gd name="txT" fmla="*/ 0 h 144"/>
                  <a:gd name="txR" fmla="*/ 177 w 177"/>
                  <a:gd name="txB" fmla="*/ 144 h 144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77" h="144">
                    <a:moveTo>
                      <a:pt x="15" y="1"/>
                    </a:moveTo>
                    <a:lnTo>
                      <a:pt x="0" y="26"/>
                    </a:lnTo>
                    <a:lnTo>
                      <a:pt x="5" y="34"/>
                    </a:lnTo>
                    <a:lnTo>
                      <a:pt x="16" y="55"/>
                    </a:lnTo>
                    <a:lnTo>
                      <a:pt x="33" y="83"/>
                    </a:lnTo>
                    <a:lnTo>
                      <a:pt x="56" y="110"/>
                    </a:lnTo>
                    <a:lnTo>
                      <a:pt x="82" y="132"/>
                    </a:lnTo>
                    <a:lnTo>
                      <a:pt x="109" y="144"/>
                    </a:lnTo>
                    <a:lnTo>
                      <a:pt x="137" y="137"/>
                    </a:lnTo>
                    <a:lnTo>
                      <a:pt x="164" y="106"/>
                    </a:lnTo>
                    <a:lnTo>
                      <a:pt x="174" y="85"/>
                    </a:lnTo>
                    <a:lnTo>
                      <a:pt x="177" y="67"/>
                    </a:lnTo>
                    <a:lnTo>
                      <a:pt x="176" y="50"/>
                    </a:lnTo>
                    <a:lnTo>
                      <a:pt x="170" y="38"/>
                    </a:lnTo>
                    <a:lnTo>
                      <a:pt x="161" y="27"/>
                    </a:lnTo>
                    <a:lnTo>
                      <a:pt x="147" y="19"/>
                    </a:lnTo>
                    <a:lnTo>
                      <a:pt x="132" y="12"/>
                    </a:lnTo>
                    <a:lnTo>
                      <a:pt x="116" y="8"/>
                    </a:lnTo>
                    <a:lnTo>
                      <a:pt x="98" y="4"/>
                    </a:lnTo>
                    <a:lnTo>
                      <a:pt x="81" y="2"/>
                    </a:lnTo>
                    <a:lnTo>
                      <a:pt x="63" y="1"/>
                    </a:lnTo>
                    <a:lnTo>
                      <a:pt x="48" y="0"/>
                    </a:lnTo>
                    <a:lnTo>
                      <a:pt x="35" y="0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7" name="Freeform 15"/>
              <p:cNvSpPr/>
              <p:nvPr/>
            </p:nvSpPr>
            <p:spPr>
              <a:xfrm>
                <a:off x="2943" y="2718"/>
                <a:ext cx="90" cy="72"/>
              </a:xfrm>
              <a:custGeom>
                <a:avLst/>
                <a:gdLst>
                  <a:gd name="txL" fmla="*/ 0 w 180"/>
                  <a:gd name="txT" fmla="*/ 0 h 143"/>
                  <a:gd name="txR" fmla="*/ 180 w 180"/>
                  <a:gd name="txB" fmla="*/ 143 h 143"/>
                </a:gdLst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80" h="143">
                    <a:moveTo>
                      <a:pt x="0" y="116"/>
                    </a:moveTo>
                    <a:lnTo>
                      <a:pt x="15" y="142"/>
                    </a:lnTo>
                    <a:lnTo>
                      <a:pt x="17" y="142"/>
                    </a:lnTo>
                    <a:lnTo>
                      <a:pt x="24" y="142"/>
                    </a:lnTo>
                    <a:lnTo>
                      <a:pt x="34" y="143"/>
                    </a:lnTo>
                    <a:lnTo>
                      <a:pt x="48" y="143"/>
                    </a:lnTo>
                    <a:lnTo>
                      <a:pt x="63" y="142"/>
                    </a:lnTo>
                    <a:lnTo>
                      <a:pt x="80" y="141"/>
                    </a:lnTo>
                    <a:lnTo>
                      <a:pt x="99" y="139"/>
                    </a:lnTo>
                    <a:lnTo>
                      <a:pt x="116" y="135"/>
                    </a:lnTo>
                    <a:lnTo>
                      <a:pt x="133" y="131"/>
                    </a:lnTo>
                    <a:lnTo>
                      <a:pt x="148" y="125"/>
                    </a:lnTo>
                    <a:lnTo>
                      <a:pt x="161" y="117"/>
                    </a:lnTo>
                    <a:lnTo>
                      <a:pt x="171" y="106"/>
                    </a:lnTo>
                    <a:lnTo>
                      <a:pt x="177" y="94"/>
                    </a:lnTo>
                    <a:lnTo>
                      <a:pt x="180" y="79"/>
                    </a:lnTo>
                    <a:lnTo>
                      <a:pt x="175" y="60"/>
                    </a:lnTo>
                    <a:lnTo>
                      <a:pt x="166" y="40"/>
                    </a:lnTo>
                    <a:lnTo>
                      <a:pt x="138" y="7"/>
                    </a:lnTo>
                    <a:lnTo>
                      <a:pt x="109" y="0"/>
                    </a:lnTo>
                    <a:lnTo>
                      <a:pt x="82" y="10"/>
                    </a:lnTo>
                    <a:lnTo>
                      <a:pt x="56" y="32"/>
                    </a:lnTo>
                    <a:lnTo>
                      <a:pt x="33" y="59"/>
                    </a:lnTo>
                    <a:lnTo>
                      <a:pt x="16" y="87"/>
                    </a:lnTo>
                    <a:lnTo>
                      <a:pt x="4" y="108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8" name="Freeform 16"/>
              <p:cNvSpPr/>
              <p:nvPr/>
            </p:nvSpPr>
            <p:spPr>
              <a:xfrm>
                <a:off x="3116" y="2261"/>
                <a:ext cx="12" cy="12"/>
              </a:xfrm>
              <a:custGeom>
                <a:avLst/>
                <a:gdLst>
                  <a:gd name="txL" fmla="*/ 0 w 24"/>
                  <a:gd name="txT" fmla="*/ 0 h 24"/>
                  <a:gd name="txR" fmla="*/ 24 w 24"/>
                  <a:gd name="txB" fmla="*/ 24 h 24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4" h="24">
                    <a:moveTo>
                      <a:pt x="12" y="24"/>
                    </a:moveTo>
                    <a:lnTo>
                      <a:pt x="8" y="23"/>
                    </a:lnTo>
                    <a:lnTo>
                      <a:pt x="3" y="21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1"/>
                    </a:lnTo>
                    <a:lnTo>
                      <a:pt x="17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" name="Freeform 17"/>
              <p:cNvSpPr/>
              <p:nvPr/>
            </p:nvSpPr>
            <p:spPr>
              <a:xfrm>
                <a:off x="3109" y="2221"/>
                <a:ext cx="26" cy="37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0" name="Freeform 18"/>
              <p:cNvSpPr/>
              <p:nvPr/>
            </p:nvSpPr>
            <p:spPr>
              <a:xfrm>
                <a:off x="3109" y="2221"/>
                <a:ext cx="26" cy="37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1" name="Freeform 19"/>
              <p:cNvSpPr/>
              <p:nvPr/>
            </p:nvSpPr>
            <p:spPr>
              <a:xfrm>
                <a:off x="3080" y="2236"/>
                <a:ext cx="36" cy="29"/>
              </a:xfrm>
              <a:custGeom>
                <a:avLst/>
                <a:gdLst>
                  <a:gd name="txL" fmla="*/ 0 w 71"/>
                  <a:gd name="txT" fmla="*/ 0 h 58"/>
                  <a:gd name="txR" fmla="*/ 71 w 71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1" h="58">
                    <a:moveTo>
                      <a:pt x="66" y="58"/>
                    </a:moveTo>
                    <a:lnTo>
                      <a:pt x="71" y="48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5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7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11" y="51"/>
                    </a:lnTo>
                    <a:lnTo>
                      <a:pt x="25" y="56"/>
                    </a:lnTo>
                    <a:lnTo>
                      <a:pt x="39" y="58"/>
                    </a:lnTo>
                    <a:lnTo>
                      <a:pt x="52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2" name="Freeform 20"/>
              <p:cNvSpPr/>
              <p:nvPr/>
            </p:nvSpPr>
            <p:spPr>
              <a:xfrm>
                <a:off x="3080" y="2269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7">
                    <a:moveTo>
                      <a:pt x="71" y="10"/>
                    </a:moveTo>
                    <a:lnTo>
                      <a:pt x="66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9" y="0"/>
                    </a:lnTo>
                    <a:lnTo>
                      <a:pt x="25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2"/>
                    </a:lnTo>
                    <a:lnTo>
                      <a:pt x="16" y="54"/>
                    </a:lnTo>
                    <a:lnTo>
                      <a:pt x="28" y="57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8" y="33"/>
                    </a:lnTo>
                    <a:lnTo>
                      <a:pt x="64" y="22"/>
                    </a:lnTo>
                    <a:lnTo>
                      <a:pt x="70" y="14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3" name="Freeform 21"/>
              <p:cNvSpPr/>
              <p:nvPr/>
            </p:nvSpPr>
            <p:spPr>
              <a:xfrm>
                <a:off x="3109" y="2277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32" y="0"/>
                    </a:moveTo>
                    <a:lnTo>
                      <a:pt x="20" y="0"/>
                    </a:lnTo>
                    <a:lnTo>
                      <a:pt x="18" y="4"/>
                    </a:lnTo>
                    <a:lnTo>
                      <a:pt x="14" y="12"/>
                    </a:lnTo>
                    <a:lnTo>
                      <a:pt x="8" y="23"/>
                    </a:lnTo>
                    <a:lnTo>
                      <a:pt x="2" y="36"/>
                    </a:lnTo>
                    <a:lnTo>
                      <a:pt x="0" y="50"/>
                    </a:lnTo>
                    <a:lnTo>
                      <a:pt x="1" y="61"/>
                    </a:lnTo>
                    <a:lnTo>
                      <a:pt x="9" y="69"/>
                    </a:lnTo>
                    <a:lnTo>
                      <a:pt x="25" y="73"/>
                    </a:lnTo>
                    <a:lnTo>
                      <a:pt x="41" y="69"/>
                    </a:lnTo>
                    <a:lnTo>
                      <a:pt x="50" y="61"/>
                    </a:lnTo>
                    <a:lnTo>
                      <a:pt x="52" y="50"/>
                    </a:lnTo>
                    <a:lnTo>
                      <a:pt x="49" y="36"/>
                    </a:lnTo>
                    <a:lnTo>
                      <a:pt x="45" y="23"/>
                    </a:lnTo>
                    <a:lnTo>
                      <a:pt x="39" y="12"/>
                    </a:lnTo>
                    <a:lnTo>
                      <a:pt x="34" y="4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4" name="Freeform 22"/>
              <p:cNvSpPr/>
              <p:nvPr/>
            </p:nvSpPr>
            <p:spPr>
              <a:xfrm>
                <a:off x="3129" y="2269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7"/>
                    </a:lnTo>
                    <a:lnTo>
                      <a:pt x="55" y="54"/>
                    </a:lnTo>
                    <a:lnTo>
                      <a:pt x="66" y="42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5" name="Freeform 23"/>
              <p:cNvSpPr/>
              <p:nvPr/>
            </p:nvSpPr>
            <p:spPr>
              <a:xfrm>
                <a:off x="3129" y="2236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1" h="57">
                    <a:moveTo>
                      <a:pt x="0" y="47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6" y="55"/>
                    </a:lnTo>
                    <a:lnTo>
                      <a:pt x="59" y="50"/>
                    </a:lnTo>
                    <a:lnTo>
                      <a:pt x="68" y="43"/>
                    </a:lnTo>
                    <a:lnTo>
                      <a:pt x="71" y="32"/>
                    </a:lnTo>
                    <a:lnTo>
                      <a:pt x="66" y="17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2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6" name="Freeform 24"/>
              <p:cNvSpPr/>
              <p:nvPr/>
            </p:nvSpPr>
            <p:spPr>
              <a:xfrm>
                <a:off x="3830" y="3106"/>
                <a:ext cx="12" cy="12"/>
              </a:xfrm>
              <a:custGeom>
                <a:avLst/>
                <a:gdLst>
                  <a:gd name="txL" fmla="*/ 0 w 24"/>
                  <a:gd name="txT" fmla="*/ 0 h 24"/>
                  <a:gd name="txR" fmla="*/ 24 w 24"/>
                  <a:gd name="txB" fmla="*/ 24 h 24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4" h="24">
                    <a:moveTo>
                      <a:pt x="11" y="24"/>
                    </a:moveTo>
                    <a:lnTo>
                      <a:pt x="7" y="23"/>
                    </a:lnTo>
                    <a:lnTo>
                      <a:pt x="3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7" name="Freeform 25"/>
              <p:cNvSpPr/>
              <p:nvPr/>
            </p:nvSpPr>
            <p:spPr>
              <a:xfrm>
                <a:off x="3823" y="3066"/>
                <a:ext cx="26" cy="36"/>
              </a:xfrm>
              <a:custGeom>
                <a:avLst/>
                <a:gdLst>
                  <a:gd name="txL" fmla="*/ 0 w 53"/>
                  <a:gd name="txT" fmla="*/ 0 h 73"/>
                  <a:gd name="txR" fmla="*/ 53 w 53"/>
                  <a:gd name="txB" fmla="*/ 73 h 7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8" name="Freeform 26"/>
              <p:cNvSpPr/>
              <p:nvPr/>
            </p:nvSpPr>
            <p:spPr>
              <a:xfrm>
                <a:off x="3823" y="3066"/>
                <a:ext cx="26" cy="36"/>
              </a:xfrm>
              <a:custGeom>
                <a:avLst/>
                <a:gdLst>
                  <a:gd name="txL" fmla="*/ 0 w 53"/>
                  <a:gd name="txT" fmla="*/ 0 h 73"/>
                  <a:gd name="txR" fmla="*/ 53 w 53"/>
                  <a:gd name="txB" fmla="*/ 73 h 7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9" name="Freeform 27"/>
              <p:cNvSpPr/>
              <p:nvPr/>
            </p:nvSpPr>
            <p:spPr>
              <a:xfrm>
                <a:off x="3793" y="3081"/>
                <a:ext cx="36" cy="29"/>
              </a:xfrm>
              <a:custGeom>
                <a:avLst/>
                <a:gdLst>
                  <a:gd name="txL" fmla="*/ 0 w 71"/>
                  <a:gd name="txT" fmla="*/ 0 h 58"/>
                  <a:gd name="txR" fmla="*/ 71 w 71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1" h="58">
                    <a:moveTo>
                      <a:pt x="66" y="58"/>
                    </a:moveTo>
                    <a:lnTo>
                      <a:pt x="71" y="47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4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6"/>
                    </a:lnTo>
                    <a:lnTo>
                      <a:pt x="0" y="32"/>
                    </a:lnTo>
                    <a:lnTo>
                      <a:pt x="3" y="43"/>
                    </a:lnTo>
                    <a:lnTo>
                      <a:pt x="13" y="51"/>
                    </a:lnTo>
                    <a:lnTo>
                      <a:pt x="25" y="55"/>
                    </a:lnTo>
                    <a:lnTo>
                      <a:pt x="39" y="58"/>
                    </a:lnTo>
                    <a:lnTo>
                      <a:pt x="53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0" name="Freeform 28"/>
              <p:cNvSpPr/>
              <p:nvPr/>
            </p:nvSpPr>
            <p:spPr>
              <a:xfrm>
                <a:off x="3793" y="3114"/>
                <a:ext cx="37" cy="28"/>
              </a:xfrm>
              <a:custGeom>
                <a:avLst/>
                <a:gdLst>
                  <a:gd name="txL" fmla="*/ 0 w 72"/>
                  <a:gd name="txT" fmla="*/ 0 h 56"/>
                  <a:gd name="txR" fmla="*/ 72 w 72"/>
                  <a:gd name="txB" fmla="*/ 56 h 56"/>
                </a:gdLst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2" h="56">
                    <a:moveTo>
                      <a:pt x="72" y="10"/>
                    </a:moveTo>
                    <a:lnTo>
                      <a:pt x="67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1"/>
                    </a:lnTo>
                    <a:lnTo>
                      <a:pt x="17" y="54"/>
                    </a:lnTo>
                    <a:lnTo>
                      <a:pt x="29" y="56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9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1" name="Freeform 29"/>
              <p:cNvSpPr/>
              <p:nvPr/>
            </p:nvSpPr>
            <p:spPr>
              <a:xfrm>
                <a:off x="3823" y="3121"/>
                <a:ext cx="26" cy="37"/>
              </a:xfrm>
              <a:custGeom>
                <a:avLst/>
                <a:gdLst>
                  <a:gd name="txL" fmla="*/ 0 w 53"/>
                  <a:gd name="txT" fmla="*/ 0 h 72"/>
                  <a:gd name="txR" fmla="*/ 53 w 53"/>
                  <a:gd name="txB" fmla="*/ 72 h 72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2">
                    <a:moveTo>
                      <a:pt x="33" y="0"/>
                    </a:moveTo>
                    <a:lnTo>
                      <a:pt x="20" y="0"/>
                    </a:lnTo>
                    <a:lnTo>
                      <a:pt x="18" y="3"/>
                    </a:lnTo>
                    <a:lnTo>
                      <a:pt x="13" y="11"/>
                    </a:lnTo>
                    <a:lnTo>
                      <a:pt x="8" y="23"/>
                    </a:lnTo>
                    <a:lnTo>
                      <a:pt x="3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6" y="72"/>
                    </a:lnTo>
                    <a:lnTo>
                      <a:pt x="42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0" y="35"/>
                    </a:lnTo>
                    <a:lnTo>
                      <a:pt x="46" y="23"/>
                    </a:lnTo>
                    <a:lnTo>
                      <a:pt x="40" y="11"/>
                    </a:lnTo>
                    <a:lnTo>
                      <a:pt x="35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2" name="Freeform 30"/>
              <p:cNvSpPr/>
              <p:nvPr/>
            </p:nvSpPr>
            <p:spPr>
              <a:xfrm>
                <a:off x="3843" y="3114"/>
                <a:ext cx="36" cy="28"/>
              </a:xfrm>
              <a:custGeom>
                <a:avLst/>
                <a:gdLst>
                  <a:gd name="txL" fmla="*/ 0 w 71"/>
                  <a:gd name="txT" fmla="*/ 0 h 56"/>
                  <a:gd name="txR" fmla="*/ 71 w 71"/>
                  <a:gd name="txB" fmla="*/ 56 h 56"/>
                </a:gdLst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6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6"/>
                    </a:lnTo>
                    <a:lnTo>
                      <a:pt x="55" y="54"/>
                    </a:lnTo>
                    <a:lnTo>
                      <a:pt x="66" y="41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59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3" name="Freeform 31"/>
              <p:cNvSpPr/>
              <p:nvPr/>
            </p:nvSpPr>
            <p:spPr>
              <a:xfrm>
                <a:off x="3842" y="3081"/>
                <a:ext cx="37" cy="28"/>
              </a:xfrm>
              <a:custGeom>
                <a:avLst/>
                <a:gdLst>
                  <a:gd name="txL" fmla="*/ 0 w 72"/>
                  <a:gd name="txT" fmla="*/ 0 h 57"/>
                  <a:gd name="txR" fmla="*/ 72 w 72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7">
                    <a:moveTo>
                      <a:pt x="0" y="46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7" y="54"/>
                    </a:lnTo>
                    <a:lnTo>
                      <a:pt x="60" y="50"/>
                    </a:lnTo>
                    <a:lnTo>
                      <a:pt x="69" y="43"/>
                    </a:lnTo>
                    <a:lnTo>
                      <a:pt x="72" y="31"/>
                    </a:lnTo>
                    <a:lnTo>
                      <a:pt x="67" y="16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3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4" name="Freeform 32"/>
              <p:cNvSpPr/>
              <p:nvPr/>
            </p:nvSpPr>
            <p:spPr>
              <a:xfrm>
                <a:off x="3134" y="3087"/>
                <a:ext cx="11" cy="12"/>
              </a:xfrm>
              <a:custGeom>
                <a:avLst/>
                <a:gdLst>
                  <a:gd name="txL" fmla="*/ 0 w 23"/>
                  <a:gd name="txT" fmla="*/ 0 h 24"/>
                  <a:gd name="txR" fmla="*/ 23 w 23"/>
                  <a:gd name="txB" fmla="*/ 24 h 24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3" h="24">
                    <a:moveTo>
                      <a:pt x="12" y="24"/>
                    </a:moveTo>
                    <a:lnTo>
                      <a:pt x="7" y="23"/>
                    </a:lnTo>
                    <a:lnTo>
                      <a:pt x="4" y="20"/>
                    </a:lnTo>
                    <a:lnTo>
                      <a:pt x="1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2" y="8"/>
                    </a:lnTo>
                    <a:lnTo>
                      <a:pt x="23" y="12"/>
                    </a:lnTo>
                    <a:lnTo>
                      <a:pt x="22" y="17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5" name="Freeform 33"/>
              <p:cNvSpPr/>
              <p:nvPr/>
            </p:nvSpPr>
            <p:spPr>
              <a:xfrm>
                <a:off x="3126" y="3048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6" name="Freeform 34"/>
              <p:cNvSpPr/>
              <p:nvPr/>
            </p:nvSpPr>
            <p:spPr>
              <a:xfrm>
                <a:off x="3126" y="3048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7" name="Freeform 35"/>
              <p:cNvSpPr/>
              <p:nvPr/>
            </p:nvSpPr>
            <p:spPr>
              <a:xfrm>
                <a:off x="3097" y="3063"/>
                <a:ext cx="35" cy="28"/>
              </a:xfrm>
              <a:custGeom>
                <a:avLst/>
                <a:gdLst>
                  <a:gd name="txL" fmla="*/ 0 w 72"/>
                  <a:gd name="txT" fmla="*/ 0 h 58"/>
                  <a:gd name="txR" fmla="*/ 72 w 72"/>
                  <a:gd name="txB" fmla="*/ 58 h 58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8">
                    <a:moveTo>
                      <a:pt x="66" y="58"/>
                    </a:moveTo>
                    <a:lnTo>
                      <a:pt x="72" y="47"/>
                    </a:lnTo>
                    <a:lnTo>
                      <a:pt x="71" y="44"/>
                    </a:lnTo>
                    <a:lnTo>
                      <a:pt x="65" y="36"/>
                    </a:lnTo>
                    <a:lnTo>
                      <a:pt x="58" y="24"/>
                    </a:lnTo>
                    <a:lnTo>
                      <a:pt x="50" y="14"/>
                    </a:lnTo>
                    <a:lnTo>
                      <a:pt x="40" y="5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6" y="15"/>
                    </a:lnTo>
                    <a:lnTo>
                      <a:pt x="0" y="31"/>
                    </a:lnTo>
                    <a:lnTo>
                      <a:pt x="4" y="43"/>
                    </a:lnTo>
                    <a:lnTo>
                      <a:pt x="12" y="51"/>
                    </a:lnTo>
                    <a:lnTo>
                      <a:pt x="26" y="56"/>
                    </a:lnTo>
                    <a:lnTo>
                      <a:pt x="40" y="58"/>
                    </a:lnTo>
                    <a:lnTo>
                      <a:pt x="52" y="58"/>
                    </a:lnTo>
                    <a:lnTo>
                      <a:pt x="63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8" name="Freeform 36"/>
              <p:cNvSpPr/>
              <p:nvPr/>
            </p:nvSpPr>
            <p:spPr>
              <a:xfrm>
                <a:off x="3097" y="3095"/>
                <a:ext cx="35" cy="29"/>
              </a:xfrm>
              <a:custGeom>
                <a:avLst/>
                <a:gdLst>
                  <a:gd name="txL" fmla="*/ 0 w 72"/>
                  <a:gd name="txT" fmla="*/ 0 h 56"/>
                  <a:gd name="txR" fmla="*/ 72 w 72"/>
                  <a:gd name="txB" fmla="*/ 56 h 56"/>
                </a:gdLst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72" h="56">
                    <a:moveTo>
                      <a:pt x="72" y="10"/>
                    </a:moveTo>
                    <a:lnTo>
                      <a:pt x="66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6" y="40"/>
                    </a:lnTo>
                    <a:lnTo>
                      <a:pt x="16" y="53"/>
                    </a:lnTo>
                    <a:lnTo>
                      <a:pt x="28" y="56"/>
                    </a:lnTo>
                    <a:lnTo>
                      <a:pt x="40" y="53"/>
                    </a:lnTo>
                    <a:lnTo>
                      <a:pt x="50" y="44"/>
                    </a:lnTo>
                    <a:lnTo>
                      <a:pt x="58" y="33"/>
                    </a:lnTo>
                    <a:lnTo>
                      <a:pt x="65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9" name="Freeform 37"/>
              <p:cNvSpPr/>
              <p:nvPr/>
            </p:nvSpPr>
            <p:spPr>
              <a:xfrm>
                <a:off x="3126" y="3102"/>
                <a:ext cx="27" cy="37"/>
              </a:xfrm>
              <a:custGeom>
                <a:avLst/>
                <a:gdLst>
                  <a:gd name="txL" fmla="*/ 0 w 53"/>
                  <a:gd name="txT" fmla="*/ 0 h 72"/>
                  <a:gd name="txR" fmla="*/ 53 w 53"/>
                  <a:gd name="txB" fmla="*/ 72 h 72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53" h="72">
                    <a:moveTo>
                      <a:pt x="32" y="0"/>
                    </a:moveTo>
                    <a:lnTo>
                      <a:pt x="21" y="0"/>
                    </a:lnTo>
                    <a:lnTo>
                      <a:pt x="19" y="3"/>
                    </a:lnTo>
                    <a:lnTo>
                      <a:pt x="14" y="11"/>
                    </a:lnTo>
                    <a:lnTo>
                      <a:pt x="8" y="23"/>
                    </a:lnTo>
                    <a:lnTo>
                      <a:pt x="2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7" y="72"/>
                    </a:lnTo>
                    <a:lnTo>
                      <a:pt x="43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1" y="35"/>
                    </a:lnTo>
                    <a:lnTo>
                      <a:pt x="45" y="23"/>
                    </a:lnTo>
                    <a:lnTo>
                      <a:pt x="39" y="11"/>
                    </a:lnTo>
                    <a:lnTo>
                      <a:pt x="35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0" name="Freeform 38"/>
              <p:cNvSpPr/>
              <p:nvPr/>
            </p:nvSpPr>
            <p:spPr>
              <a:xfrm>
                <a:off x="3146" y="3095"/>
                <a:ext cx="35" cy="29"/>
              </a:xfrm>
              <a:custGeom>
                <a:avLst/>
                <a:gdLst>
                  <a:gd name="txL" fmla="*/ 0 w 72"/>
                  <a:gd name="txT" fmla="*/ 0 h 57"/>
                  <a:gd name="txR" fmla="*/ 72 w 72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3"/>
                    </a:lnTo>
                    <a:lnTo>
                      <a:pt x="33" y="53"/>
                    </a:lnTo>
                    <a:lnTo>
                      <a:pt x="44" y="57"/>
                    </a:lnTo>
                    <a:lnTo>
                      <a:pt x="56" y="55"/>
                    </a:lnTo>
                    <a:lnTo>
                      <a:pt x="66" y="42"/>
                    </a:lnTo>
                    <a:lnTo>
                      <a:pt x="72" y="26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1" name="Freeform 39"/>
              <p:cNvSpPr/>
              <p:nvPr/>
            </p:nvSpPr>
            <p:spPr>
              <a:xfrm>
                <a:off x="3146" y="3062"/>
                <a:ext cx="35" cy="29"/>
              </a:xfrm>
              <a:custGeom>
                <a:avLst/>
                <a:gdLst>
                  <a:gd name="txL" fmla="*/ 0 w 72"/>
                  <a:gd name="txT" fmla="*/ 0 h 58"/>
                  <a:gd name="txR" fmla="*/ 72 w 72"/>
                  <a:gd name="txB" fmla="*/ 58 h 5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72" h="58">
                    <a:moveTo>
                      <a:pt x="0" y="47"/>
                    </a:moveTo>
                    <a:lnTo>
                      <a:pt x="6" y="58"/>
                    </a:lnTo>
                    <a:lnTo>
                      <a:pt x="9" y="58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46" y="55"/>
                    </a:lnTo>
                    <a:lnTo>
                      <a:pt x="59" y="51"/>
                    </a:lnTo>
                    <a:lnTo>
                      <a:pt x="68" y="43"/>
                    </a:lnTo>
                    <a:lnTo>
                      <a:pt x="72" y="32"/>
                    </a:lnTo>
                    <a:lnTo>
                      <a:pt x="66" y="16"/>
                    </a:lnTo>
                    <a:lnTo>
                      <a:pt x="56" y="4"/>
                    </a:lnTo>
                    <a:lnTo>
                      <a:pt x="44" y="0"/>
                    </a:lnTo>
                    <a:lnTo>
                      <a:pt x="33" y="5"/>
                    </a:lnTo>
                    <a:lnTo>
                      <a:pt x="23" y="14"/>
                    </a:lnTo>
                    <a:lnTo>
                      <a:pt x="14" y="24"/>
                    </a:lnTo>
                    <a:lnTo>
                      <a:pt x="7" y="36"/>
                    </a:lnTo>
                    <a:lnTo>
                      <a:pt x="1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2" name="Freeform 40"/>
              <p:cNvSpPr/>
              <p:nvPr/>
            </p:nvSpPr>
            <p:spPr>
              <a:xfrm>
                <a:off x="2933" y="2482"/>
                <a:ext cx="72" cy="84"/>
              </a:xfrm>
              <a:custGeom>
                <a:avLst/>
                <a:gdLst>
                  <a:gd name="txL" fmla="*/ 0 w 144"/>
                  <a:gd name="txT" fmla="*/ 0 h 167"/>
                  <a:gd name="txR" fmla="*/ 144 w 144"/>
                  <a:gd name="txB" fmla="*/ 167 h 167"/>
                </a:gdLst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144" h="167">
                    <a:moveTo>
                      <a:pt x="144" y="0"/>
                    </a:moveTo>
                    <a:lnTo>
                      <a:pt x="143" y="28"/>
                    </a:lnTo>
                    <a:lnTo>
                      <a:pt x="138" y="57"/>
                    </a:lnTo>
                    <a:lnTo>
                      <a:pt x="129" y="84"/>
                    </a:lnTo>
                    <a:lnTo>
                      <a:pt x="116" y="111"/>
                    </a:lnTo>
                    <a:lnTo>
                      <a:pt x="100" y="135"/>
                    </a:lnTo>
                    <a:lnTo>
                      <a:pt x="82" y="152"/>
                    </a:lnTo>
                    <a:lnTo>
                      <a:pt x="60" y="164"/>
                    </a:lnTo>
                    <a:lnTo>
                      <a:pt x="36" y="167"/>
                    </a:lnTo>
                    <a:lnTo>
                      <a:pt x="16" y="163"/>
                    </a:lnTo>
                    <a:lnTo>
                      <a:pt x="5" y="152"/>
                    </a:lnTo>
                    <a:lnTo>
                      <a:pt x="0" y="140"/>
                    </a:lnTo>
                    <a:lnTo>
                      <a:pt x="2" y="123"/>
                    </a:lnTo>
                    <a:lnTo>
                      <a:pt x="12" y="109"/>
                    </a:lnTo>
                    <a:lnTo>
                      <a:pt x="24" y="96"/>
                    </a:lnTo>
                    <a:lnTo>
                      <a:pt x="42" y="85"/>
                    </a:lnTo>
                    <a:lnTo>
                      <a:pt x="62" y="82"/>
                    </a:lnTo>
                    <a:lnTo>
                      <a:pt x="80" y="79"/>
                    </a:lnTo>
                    <a:lnTo>
                      <a:pt x="95" y="69"/>
                    </a:lnTo>
                    <a:lnTo>
                      <a:pt x="108" y="57"/>
                    </a:lnTo>
                    <a:lnTo>
                      <a:pt x="121" y="41"/>
                    </a:lnTo>
                    <a:lnTo>
                      <a:pt x="130" y="26"/>
                    </a:lnTo>
                    <a:lnTo>
                      <a:pt x="138" y="13"/>
                    </a:lnTo>
                    <a:lnTo>
                      <a:pt x="143" y="4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3" name="Freeform 41"/>
              <p:cNvSpPr/>
              <p:nvPr/>
            </p:nvSpPr>
            <p:spPr>
              <a:xfrm>
                <a:off x="2898" y="2478"/>
                <a:ext cx="102" cy="40"/>
              </a:xfrm>
              <a:custGeom>
                <a:avLst/>
                <a:gdLst>
                  <a:gd name="txL" fmla="*/ 0 w 204"/>
                  <a:gd name="txT" fmla="*/ 0 h 82"/>
                  <a:gd name="txR" fmla="*/ 204 w 204"/>
                  <a:gd name="txB" fmla="*/ 82 h 82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04" h="82">
                    <a:moveTo>
                      <a:pt x="204" y="0"/>
                    </a:moveTo>
                    <a:lnTo>
                      <a:pt x="196" y="10"/>
                    </a:lnTo>
                    <a:lnTo>
                      <a:pt x="187" y="21"/>
                    </a:lnTo>
                    <a:lnTo>
                      <a:pt x="175" y="31"/>
                    </a:lnTo>
                    <a:lnTo>
                      <a:pt x="165" y="40"/>
                    </a:lnTo>
                    <a:lnTo>
                      <a:pt x="152" y="50"/>
                    </a:lnTo>
                    <a:lnTo>
                      <a:pt x="139" y="58"/>
                    </a:lnTo>
                    <a:lnTo>
                      <a:pt x="127" y="65"/>
                    </a:lnTo>
                    <a:lnTo>
                      <a:pt x="114" y="70"/>
                    </a:lnTo>
                    <a:lnTo>
                      <a:pt x="100" y="76"/>
                    </a:lnTo>
                    <a:lnTo>
                      <a:pt x="88" y="80"/>
                    </a:lnTo>
                    <a:lnTo>
                      <a:pt x="74" y="81"/>
                    </a:lnTo>
                    <a:lnTo>
                      <a:pt x="61" y="82"/>
                    </a:lnTo>
                    <a:lnTo>
                      <a:pt x="48" y="81"/>
                    </a:lnTo>
                    <a:lnTo>
                      <a:pt x="37" y="77"/>
                    </a:lnTo>
                    <a:lnTo>
                      <a:pt x="25" y="71"/>
                    </a:lnTo>
                    <a:lnTo>
                      <a:pt x="15" y="65"/>
                    </a:lnTo>
                    <a:lnTo>
                      <a:pt x="2" y="48"/>
                    </a:lnTo>
                    <a:lnTo>
                      <a:pt x="0" y="33"/>
                    </a:lnTo>
                    <a:lnTo>
                      <a:pt x="6" y="21"/>
                    </a:lnTo>
                    <a:lnTo>
                      <a:pt x="17" y="10"/>
                    </a:lnTo>
                    <a:lnTo>
                      <a:pt x="33" y="3"/>
                    </a:lnTo>
                    <a:lnTo>
                      <a:pt x="52" y="1"/>
                    </a:lnTo>
                    <a:lnTo>
                      <a:pt x="71" y="5"/>
                    </a:lnTo>
                    <a:lnTo>
                      <a:pt x="90" y="15"/>
                    </a:lnTo>
                    <a:lnTo>
                      <a:pt x="105" y="22"/>
                    </a:lnTo>
                    <a:lnTo>
                      <a:pt x="123" y="24"/>
                    </a:lnTo>
                    <a:lnTo>
                      <a:pt x="142" y="22"/>
                    </a:lnTo>
                    <a:lnTo>
                      <a:pt x="160" y="17"/>
                    </a:lnTo>
                    <a:lnTo>
                      <a:pt x="177" y="12"/>
                    </a:lnTo>
                    <a:lnTo>
                      <a:pt x="191" y="6"/>
                    </a:lnTo>
                    <a:lnTo>
                      <a:pt x="200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4" name="Freeform 42"/>
              <p:cNvSpPr/>
              <p:nvPr/>
            </p:nvSpPr>
            <p:spPr>
              <a:xfrm>
                <a:off x="2996" y="2482"/>
                <a:ext cx="42" cy="104"/>
              </a:xfrm>
              <a:custGeom>
                <a:avLst/>
                <a:gdLst>
                  <a:gd name="txL" fmla="*/ 0 w 84"/>
                  <a:gd name="txT" fmla="*/ 0 h 208"/>
                  <a:gd name="txR" fmla="*/ 84 w 84"/>
                  <a:gd name="txB" fmla="*/ 208 h 208"/>
                </a:gdLst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84" h="208">
                    <a:moveTo>
                      <a:pt x="24" y="0"/>
                    </a:moveTo>
                    <a:lnTo>
                      <a:pt x="42" y="21"/>
                    </a:lnTo>
                    <a:lnTo>
                      <a:pt x="59" y="45"/>
                    </a:lnTo>
                    <a:lnTo>
                      <a:pt x="71" y="73"/>
                    </a:lnTo>
                    <a:lnTo>
                      <a:pt x="79" y="100"/>
                    </a:lnTo>
                    <a:lnTo>
                      <a:pt x="84" y="128"/>
                    </a:lnTo>
                    <a:lnTo>
                      <a:pt x="82" y="155"/>
                    </a:lnTo>
                    <a:lnTo>
                      <a:pt x="74" y="178"/>
                    </a:lnTo>
                    <a:lnTo>
                      <a:pt x="57" y="197"/>
                    </a:lnTo>
                    <a:lnTo>
                      <a:pt x="40" y="208"/>
                    </a:lnTo>
                    <a:lnTo>
                      <a:pt x="25" y="208"/>
                    </a:lnTo>
                    <a:lnTo>
                      <a:pt x="12" y="201"/>
                    </a:lnTo>
                    <a:lnTo>
                      <a:pt x="4" y="187"/>
                    </a:lnTo>
                    <a:lnTo>
                      <a:pt x="0" y="170"/>
                    </a:lnTo>
                    <a:lnTo>
                      <a:pt x="1" y="151"/>
                    </a:lnTo>
                    <a:lnTo>
                      <a:pt x="7" y="133"/>
                    </a:lnTo>
                    <a:lnTo>
                      <a:pt x="19" y="115"/>
                    </a:lnTo>
                    <a:lnTo>
                      <a:pt x="34" y="84"/>
                    </a:lnTo>
                    <a:lnTo>
                      <a:pt x="34" y="46"/>
                    </a:lnTo>
                    <a:lnTo>
                      <a:pt x="27" y="1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5" name="Freeform 43"/>
              <p:cNvSpPr/>
              <p:nvPr/>
            </p:nvSpPr>
            <p:spPr>
              <a:xfrm>
                <a:off x="3013" y="2479"/>
                <a:ext cx="72" cy="84"/>
              </a:xfrm>
              <a:custGeom>
                <a:avLst/>
                <a:gdLst>
                  <a:gd name="txL" fmla="*/ 0 w 144"/>
                  <a:gd name="txT" fmla="*/ 0 h 170"/>
                  <a:gd name="txR" fmla="*/ 144 w 144"/>
                  <a:gd name="txB" fmla="*/ 170 h 170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44" h="170">
                    <a:moveTo>
                      <a:pt x="0" y="0"/>
                    </a:moveTo>
                    <a:lnTo>
                      <a:pt x="27" y="7"/>
                    </a:lnTo>
                    <a:lnTo>
                      <a:pt x="54" y="18"/>
                    </a:lnTo>
                    <a:lnTo>
                      <a:pt x="81" y="33"/>
                    </a:lnTo>
                    <a:lnTo>
                      <a:pt x="104" y="50"/>
                    </a:lnTo>
                    <a:lnTo>
                      <a:pt x="123" y="71"/>
                    </a:lnTo>
                    <a:lnTo>
                      <a:pt x="137" y="92"/>
                    </a:lnTo>
                    <a:lnTo>
                      <a:pt x="144" y="117"/>
                    </a:lnTo>
                    <a:lnTo>
                      <a:pt x="142" y="141"/>
                    </a:lnTo>
                    <a:lnTo>
                      <a:pt x="134" y="159"/>
                    </a:lnTo>
                    <a:lnTo>
                      <a:pt x="121" y="168"/>
                    </a:lnTo>
                    <a:lnTo>
                      <a:pt x="107" y="170"/>
                    </a:lnTo>
                    <a:lnTo>
                      <a:pt x="94" y="164"/>
                    </a:lnTo>
                    <a:lnTo>
                      <a:pt x="80" y="152"/>
                    </a:lnTo>
                    <a:lnTo>
                      <a:pt x="69" y="136"/>
                    </a:lnTo>
                    <a:lnTo>
                      <a:pt x="64" y="118"/>
                    </a:lnTo>
                    <a:lnTo>
                      <a:pt x="65" y="97"/>
                    </a:lnTo>
                    <a:lnTo>
                      <a:pt x="65" y="80"/>
                    </a:lnTo>
                    <a:lnTo>
                      <a:pt x="59" y="63"/>
                    </a:lnTo>
                    <a:lnTo>
                      <a:pt x="49" y="46"/>
                    </a:lnTo>
                    <a:lnTo>
                      <a:pt x="36" y="31"/>
                    </a:lnTo>
                    <a:lnTo>
                      <a:pt x="23" y="19"/>
                    </a:lnTo>
                    <a:lnTo>
                      <a:pt x="12" y="1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6" name="Freeform 44"/>
              <p:cNvSpPr/>
              <p:nvPr/>
            </p:nvSpPr>
            <p:spPr>
              <a:xfrm>
                <a:off x="3020" y="2460"/>
                <a:ext cx="99" cy="51"/>
              </a:xfrm>
              <a:custGeom>
                <a:avLst/>
                <a:gdLst>
                  <a:gd name="txL" fmla="*/ 0 w 199"/>
                  <a:gd name="txT" fmla="*/ 0 h 103"/>
                  <a:gd name="txR" fmla="*/ 199 w 199"/>
                  <a:gd name="txB" fmla="*/ 103 h 10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99" h="103">
                    <a:moveTo>
                      <a:pt x="0" y="18"/>
                    </a:moveTo>
                    <a:lnTo>
                      <a:pt x="13" y="13"/>
                    </a:lnTo>
                    <a:lnTo>
                      <a:pt x="27" y="8"/>
                    </a:lnTo>
                    <a:lnTo>
                      <a:pt x="40" y="5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99" y="0"/>
                    </a:lnTo>
                    <a:lnTo>
                      <a:pt x="114" y="1"/>
                    </a:lnTo>
                    <a:lnTo>
                      <a:pt x="128" y="4"/>
                    </a:lnTo>
                    <a:lnTo>
                      <a:pt x="141" y="8"/>
                    </a:lnTo>
                    <a:lnTo>
                      <a:pt x="153" y="13"/>
                    </a:lnTo>
                    <a:lnTo>
                      <a:pt x="165" y="19"/>
                    </a:lnTo>
                    <a:lnTo>
                      <a:pt x="175" y="27"/>
                    </a:lnTo>
                    <a:lnTo>
                      <a:pt x="183" y="35"/>
                    </a:lnTo>
                    <a:lnTo>
                      <a:pt x="190" y="45"/>
                    </a:lnTo>
                    <a:lnTo>
                      <a:pt x="196" y="57"/>
                    </a:lnTo>
                    <a:lnTo>
                      <a:pt x="199" y="76"/>
                    </a:lnTo>
                    <a:lnTo>
                      <a:pt x="194" y="91"/>
                    </a:lnTo>
                    <a:lnTo>
                      <a:pt x="182" y="99"/>
                    </a:lnTo>
                    <a:lnTo>
                      <a:pt x="167" y="103"/>
                    </a:lnTo>
                    <a:lnTo>
                      <a:pt x="150" y="101"/>
                    </a:lnTo>
                    <a:lnTo>
                      <a:pt x="132" y="92"/>
                    </a:lnTo>
                    <a:lnTo>
                      <a:pt x="118" y="80"/>
                    </a:lnTo>
                    <a:lnTo>
                      <a:pt x="106" y="63"/>
                    </a:lnTo>
                    <a:lnTo>
                      <a:pt x="97" y="49"/>
                    </a:lnTo>
                    <a:lnTo>
                      <a:pt x="82" y="37"/>
                    </a:lnTo>
                    <a:lnTo>
                      <a:pt x="65" y="29"/>
                    </a:lnTo>
                    <a:lnTo>
                      <a:pt x="46" y="25"/>
                    </a:lnTo>
                    <a:lnTo>
                      <a:pt x="29" y="21"/>
                    </a:lnTo>
                    <a:lnTo>
                      <a:pt x="14" y="19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7" name="Freeform 45"/>
              <p:cNvSpPr/>
              <p:nvPr/>
            </p:nvSpPr>
            <p:spPr>
              <a:xfrm>
                <a:off x="3093" y="3326"/>
                <a:ext cx="53" cy="98"/>
              </a:xfrm>
              <a:custGeom>
                <a:avLst/>
                <a:gdLst>
                  <a:gd name="txL" fmla="*/ 0 w 107"/>
                  <a:gd name="txT" fmla="*/ 0 h 195"/>
                  <a:gd name="txR" fmla="*/ 107 w 107"/>
                  <a:gd name="txB" fmla="*/ 195 h 195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07" h="195">
                    <a:moveTo>
                      <a:pt x="95" y="0"/>
                    </a:moveTo>
                    <a:lnTo>
                      <a:pt x="103" y="26"/>
                    </a:lnTo>
                    <a:lnTo>
                      <a:pt x="107" y="55"/>
                    </a:lnTo>
                    <a:lnTo>
                      <a:pt x="107" y="85"/>
                    </a:lnTo>
                    <a:lnTo>
                      <a:pt x="104" y="114"/>
                    </a:lnTo>
                    <a:lnTo>
                      <a:pt x="96" y="141"/>
                    </a:lnTo>
                    <a:lnTo>
                      <a:pt x="83" y="164"/>
                    </a:lnTo>
                    <a:lnTo>
                      <a:pt x="66" y="183"/>
                    </a:lnTo>
                    <a:lnTo>
                      <a:pt x="44" y="193"/>
                    </a:lnTo>
                    <a:lnTo>
                      <a:pt x="24" y="195"/>
                    </a:lnTo>
                    <a:lnTo>
                      <a:pt x="10" y="190"/>
                    </a:lnTo>
                    <a:lnTo>
                      <a:pt x="3" y="177"/>
                    </a:lnTo>
                    <a:lnTo>
                      <a:pt x="0" y="162"/>
                    </a:lnTo>
                    <a:lnTo>
                      <a:pt x="3" y="145"/>
                    </a:lnTo>
                    <a:lnTo>
                      <a:pt x="12" y="127"/>
                    </a:lnTo>
                    <a:lnTo>
                      <a:pt x="24" y="114"/>
                    </a:lnTo>
                    <a:lnTo>
                      <a:pt x="43" y="103"/>
                    </a:lnTo>
                    <a:lnTo>
                      <a:pt x="58" y="94"/>
                    </a:lnTo>
                    <a:lnTo>
                      <a:pt x="69" y="80"/>
                    </a:lnTo>
                    <a:lnTo>
                      <a:pt x="79" y="64"/>
                    </a:lnTo>
                    <a:lnTo>
                      <a:pt x="86" y="46"/>
                    </a:lnTo>
                    <a:lnTo>
                      <a:pt x="90" y="28"/>
                    </a:lnTo>
                    <a:lnTo>
                      <a:pt x="92" y="13"/>
                    </a:lnTo>
                    <a:lnTo>
                      <a:pt x="95" y="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8" name="Freeform 46"/>
              <p:cNvSpPr/>
              <p:nvPr/>
            </p:nvSpPr>
            <p:spPr>
              <a:xfrm>
                <a:off x="3043" y="3323"/>
                <a:ext cx="91" cy="63"/>
              </a:xfrm>
              <a:custGeom>
                <a:avLst/>
                <a:gdLst>
                  <a:gd name="txL" fmla="*/ 0 w 183"/>
                  <a:gd name="txT" fmla="*/ 0 h 126"/>
                  <a:gd name="txR" fmla="*/ 183 w 183"/>
                  <a:gd name="txB" fmla="*/ 126 h 126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83" h="126">
                    <a:moveTo>
                      <a:pt x="183" y="0"/>
                    </a:moveTo>
                    <a:lnTo>
                      <a:pt x="173" y="25"/>
                    </a:lnTo>
                    <a:lnTo>
                      <a:pt x="159" y="51"/>
                    </a:lnTo>
                    <a:lnTo>
                      <a:pt x="141" y="74"/>
                    </a:lnTo>
                    <a:lnTo>
                      <a:pt x="120" y="94"/>
                    </a:lnTo>
                    <a:lnTo>
                      <a:pt x="97" y="111"/>
                    </a:lnTo>
                    <a:lnTo>
                      <a:pt x="73" y="122"/>
                    </a:lnTo>
                    <a:lnTo>
                      <a:pt x="48" y="126"/>
                    </a:lnTo>
                    <a:lnTo>
                      <a:pt x="24" y="120"/>
                    </a:lnTo>
                    <a:lnTo>
                      <a:pt x="7" y="109"/>
                    </a:lnTo>
                    <a:lnTo>
                      <a:pt x="0" y="96"/>
                    </a:lnTo>
                    <a:lnTo>
                      <a:pt x="1" y="82"/>
                    </a:lnTo>
                    <a:lnTo>
                      <a:pt x="8" y="69"/>
                    </a:lnTo>
                    <a:lnTo>
                      <a:pt x="22" y="58"/>
                    </a:lnTo>
                    <a:lnTo>
                      <a:pt x="39" y="50"/>
                    </a:lnTo>
                    <a:lnTo>
                      <a:pt x="58" y="46"/>
                    </a:lnTo>
                    <a:lnTo>
                      <a:pt x="78" y="50"/>
                    </a:lnTo>
                    <a:lnTo>
                      <a:pt x="96" y="52"/>
                    </a:lnTo>
                    <a:lnTo>
                      <a:pt x="113" y="48"/>
                    </a:lnTo>
                    <a:lnTo>
                      <a:pt x="130" y="40"/>
                    </a:lnTo>
                    <a:lnTo>
                      <a:pt x="148" y="30"/>
                    </a:lnTo>
                    <a:lnTo>
                      <a:pt x="161" y="20"/>
                    </a:lnTo>
                    <a:lnTo>
                      <a:pt x="173" y="10"/>
                    </a:lnTo>
                    <a:lnTo>
                      <a:pt x="181" y="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9" name="Freeform 47"/>
              <p:cNvSpPr/>
              <p:nvPr/>
            </p:nvSpPr>
            <p:spPr>
              <a:xfrm>
                <a:off x="3143" y="3325"/>
                <a:ext cx="52" cy="98"/>
              </a:xfrm>
              <a:custGeom>
                <a:avLst/>
                <a:gdLst>
                  <a:gd name="txL" fmla="*/ 0 w 102"/>
                  <a:gd name="txT" fmla="*/ 0 h 197"/>
                  <a:gd name="txR" fmla="*/ 102 w 102"/>
                  <a:gd name="txB" fmla="*/ 197 h 19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02" h="197">
                    <a:moveTo>
                      <a:pt x="0" y="0"/>
                    </a:moveTo>
                    <a:lnTo>
                      <a:pt x="23" y="14"/>
                    </a:lnTo>
                    <a:lnTo>
                      <a:pt x="46" y="33"/>
                    </a:lnTo>
                    <a:lnTo>
                      <a:pt x="66" y="54"/>
                    </a:lnTo>
                    <a:lnTo>
                      <a:pt x="83" y="77"/>
                    </a:lnTo>
                    <a:lnTo>
                      <a:pt x="95" y="103"/>
                    </a:lnTo>
                    <a:lnTo>
                      <a:pt x="102" y="128"/>
                    </a:lnTo>
                    <a:lnTo>
                      <a:pt x="102" y="153"/>
                    </a:lnTo>
                    <a:lnTo>
                      <a:pt x="93" y="177"/>
                    </a:lnTo>
                    <a:lnTo>
                      <a:pt x="79" y="191"/>
                    </a:lnTo>
                    <a:lnTo>
                      <a:pt x="65" y="197"/>
                    </a:lnTo>
                    <a:lnTo>
                      <a:pt x="51" y="194"/>
                    </a:lnTo>
                    <a:lnTo>
                      <a:pt x="39" y="183"/>
                    </a:lnTo>
                    <a:lnTo>
                      <a:pt x="30" y="170"/>
                    </a:lnTo>
                    <a:lnTo>
                      <a:pt x="25" y="151"/>
                    </a:lnTo>
                    <a:lnTo>
                      <a:pt x="25" y="132"/>
                    </a:lnTo>
                    <a:lnTo>
                      <a:pt x="32" y="112"/>
                    </a:lnTo>
                    <a:lnTo>
                      <a:pt x="37" y="96"/>
                    </a:lnTo>
                    <a:lnTo>
                      <a:pt x="35" y="77"/>
                    </a:lnTo>
                    <a:lnTo>
                      <a:pt x="31" y="59"/>
                    </a:lnTo>
                    <a:lnTo>
                      <a:pt x="24" y="41"/>
                    </a:lnTo>
                    <a:lnTo>
                      <a:pt x="16" y="24"/>
                    </a:lnTo>
                    <a:lnTo>
                      <a:pt x="8" y="12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0" name="Freeform 48"/>
              <p:cNvSpPr/>
              <p:nvPr/>
            </p:nvSpPr>
            <p:spPr>
              <a:xfrm>
                <a:off x="3146" y="3319"/>
                <a:ext cx="90" cy="64"/>
              </a:xfrm>
              <a:custGeom>
                <a:avLst/>
                <a:gdLst>
                  <a:gd name="txL" fmla="*/ 0 w 180"/>
                  <a:gd name="txT" fmla="*/ 0 h 129"/>
                  <a:gd name="txR" fmla="*/ 180 w 180"/>
                  <a:gd name="txB" fmla="*/ 129 h 129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80" h="129">
                    <a:moveTo>
                      <a:pt x="0" y="2"/>
                    </a:moveTo>
                    <a:lnTo>
                      <a:pt x="28" y="0"/>
                    </a:lnTo>
                    <a:lnTo>
                      <a:pt x="57" y="1"/>
                    </a:lnTo>
                    <a:lnTo>
                      <a:pt x="87" y="7"/>
                    </a:lnTo>
                    <a:lnTo>
                      <a:pt x="114" y="16"/>
                    </a:lnTo>
                    <a:lnTo>
                      <a:pt x="140" y="30"/>
                    </a:lnTo>
                    <a:lnTo>
                      <a:pt x="159" y="46"/>
                    </a:lnTo>
                    <a:lnTo>
                      <a:pt x="173" y="67"/>
                    </a:lnTo>
                    <a:lnTo>
                      <a:pt x="180" y="91"/>
                    </a:lnTo>
                    <a:lnTo>
                      <a:pt x="178" y="110"/>
                    </a:lnTo>
                    <a:lnTo>
                      <a:pt x="170" y="123"/>
                    </a:lnTo>
                    <a:lnTo>
                      <a:pt x="156" y="129"/>
                    </a:lnTo>
                    <a:lnTo>
                      <a:pt x="141" y="128"/>
                    </a:lnTo>
                    <a:lnTo>
                      <a:pt x="125" y="121"/>
                    </a:lnTo>
                    <a:lnTo>
                      <a:pt x="110" y="109"/>
                    </a:lnTo>
                    <a:lnTo>
                      <a:pt x="98" y="93"/>
                    </a:lnTo>
                    <a:lnTo>
                      <a:pt x="93" y="73"/>
                    </a:lnTo>
                    <a:lnTo>
                      <a:pt x="87" y="57"/>
                    </a:lnTo>
                    <a:lnTo>
                      <a:pt x="75" y="44"/>
                    </a:lnTo>
                    <a:lnTo>
                      <a:pt x="60" y="31"/>
                    </a:lnTo>
                    <a:lnTo>
                      <a:pt x="44" y="20"/>
                    </a:lnTo>
                    <a:lnTo>
                      <a:pt x="28" y="12"/>
                    </a:lnTo>
                    <a:lnTo>
                      <a:pt x="14" y="7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1" name="Freeform 49"/>
              <p:cNvSpPr/>
              <p:nvPr/>
            </p:nvSpPr>
            <p:spPr>
              <a:xfrm>
                <a:off x="3150" y="3281"/>
                <a:ext cx="103" cy="42"/>
              </a:xfrm>
              <a:custGeom>
                <a:avLst/>
                <a:gdLst>
                  <a:gd name="txL" fmla="*/ 0 w 206"/>
                  <a:gd name="txT" fmla="*/ 0 h 85"/>
                  <a:gd name="txR" fmla="*/ 206 w 206"/>
                  <a:gd name="txB" fmla="*/ 85 h 85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6" h="85">
                    <a:moveTo>
                      <a:pt x="0" y="54"/>
                    </a:moveTo>
                    <a:lnTo>
                      <a:pt x="11" y="45"/>
                    </a:lnTo>
                    <a:lnTo>
                      <a:pt x="22" y="37"/>
                    </a:lnTo>
                    <a:lnTo>
                      <a:pt x="34" y="30"/>
                    </a:lnTo>
                    <a:lnTo>
                      <a:pt x="46" y="23"/>
                    </a:lnTo>
                    <a:lnTo>
                      <a:pt x="60" y="16"/>
                    </a:lnTo>
                    <a:lnTo>
                      <a:pt x="74" y="11"/>
                    </a:lnTo>
                    <a:lnTo>
                      <a:pt x="88" y="7"/>
                    </a:lnTo>
                    <a:lnTo>
                      <a:pt x="103" y="3"/>
                    </a:lnTo>
                    <a:lnTo>
                      <a:pt x="117" y="1"/>
                    </a:lnTo>
                    <a:lnTo>
                      <a:pt x="130" y="0"/>
                    </a:lnTo>
                    <a:lnTo>
                      <a:pt x="143" y="1"/>
                    </a:lnTo>
                    <a:lnTo>
                      <a:pt x="156" y="3"/>
                    </a:lnTo>
                    <a:lnTo>
                      <a:pt x="168" y="7"/>
                    </a:lnTo>
                    <a:lnTo>
                      <a:pt x="179" y="12"/>
                    </a:lnTo>
                    <a:lnTo>
                      <a:pt x="189" y="19"/>
                    </a:lnTo>
                    <a:lnTo>
                      <a:pt x="197" y="29"/>
                    </a:lnTo>
                    <a:lnTo>
                      <a:pt x="206" y="47"/>
                    </a:lnTo>
                    <a:lnTo>
                      <a:pt x="206" y="62"/>
                    </a:lnTo>
                    <a:lnTo>
                      <a:pt x="198" y="73"/>
                    </a:lnTo>
                    <a:lnTo>
                      <a:pt x="185" y="82"/>
                    </a:lnTo>
                    <a:lnTo>
                      <a:pt x="167" y="85"/>
                    </a:lnTo>
                    <a:lnTo>
                      <a:pt x="149" y="84"/>
                    </a:lnTo>
                    <a:lnTo>
                      <a:pt x="132" y="76"/>
                    </a:lnTo>
                    <a:lnTo>
                      <a:pt x="116" y="63"/>
                    </a:lnTo>
                    <a:lnTo>
                      <a:pt x="102" y="53"/>
                    </a:lnTo>
                    <a:lnTo>
                      <a:pt x="84" y="47"/>
                    </a:lnTo>
                    <a:lnTo>
                      <a:pt x="66" y="45"/>
                    </a:lnTo>
                    <a:lnTo>
                      <a:pt x="46" y="46"/>
                    </a:lnTo>
                    <a:lnTo>
                      <a:pt x="29" y="48"/>
                    </a:lnTo>
                    <a:lnTo>
                      <a:pt x="14" y="50"/>
                    </a:lnTo>
                    <a:lnTo>
                      <a:pt x="4" y="5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2" name="Freeform 50"/>
              <p:cNvSpPr/>
              <p:nvPr/>
            </p:nvSpPr>
            <p:spPr>
              <a:xfrm>
                <a:off x="2822" y="3075"/>
                <a:ext cx="74" cy="47"/>
              </a:xfrm>
              <a:custGeom>
                <a:avLst/>
                <a:gdLst>
                  <a:gd name="txL" fmla="*/ 0 w 147"/>
                  <a:gd name="txT" fmla="*/ 0 h 95"/>
                  <a:gd name="txR" fmla="*/ 147 w 147"/>
                  <a:gd name="txB" fmla="*/ 95 h 95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47" h="95">
                    <a:moveTo>
                      <a:pt x="0" y="5"/>
                    </a:moveTo>
                    <a:lnTo>
                      <a:pt x="22" y="2"/>
                    </a:lnTo>
                    <a:lnTo>
                      <a:pt x="45" y="0"/>
                    </a:lnTo>
                    <a:lnTo>
                      <a:pt x="68" y="3"/>
                    </a:lnTo>
                    <a:lnTo>
                      <a:pt x="91" y="8"/>
                    </a:lnTo>
                    <a:lnTo>
                      <a:pt x="111" y="17"/>
                    </a:lnTo>
                    <a:lnTo>
                      <a:pt x="128" y="29"/>
                    </a:lnTo>
                    <a:lnTo>
                      <a:pt x="141" y="44"/>
                    </a:lnTo>
                    <a:lnTo>
                      <a:pt x="147" y="63"/>
                    </a:lnTo>
                    <a:lnTo>
                      <a:pt x="146" y="79"/>
                    </a:lnTo>
                    <a:lnTo>
                      <a:pt x="141" y="89"/>
                    </a:lnTo>
                    <a:lnTo>
                      <a:pt x="130" y="94"/>
                    </a:lnTo>
                    <a:lnTo>
                      <a:pt x="119" y="95"/>
                    </a:lnTo>
                    <a:lnTo>
                      <a:pt x="105" y="90"/>
                    </a:lnTo>
                    <a:lnTo>
                      <a:pt x="93" y="82"/>
                    </a:lnTo>
                    <a:lnTo>
                      <a:pt x="83" y="70"/>
                    </a:lnTo>
                    <a:lnTo>
                      <a:pt x="77" y="55"/>
                    </a:lnTo>
                    <a:lnTo>
                      <a:pt x="71" y="43"/>
                    </a:lnTo>
                    <a:lnTo>
                      <a:pt x="62" y="33"/>
                    </a:lnTo>
                    <a:lnTo>
                      <a:pt x="50" y="23"/>
                    </a:lnTo>
                    <a:lnTo>
                      <a:pt x="36" y="17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3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3" name="Freeform 51"/>
              <p:cNvSpPr/>
              <p:nvPr/>
            </p:nvSpPr>
            <p:spPr>
              <a:xfrm>
                <a:off x="2819" y="3081"/>
                <a:ext cx="43" cy="77"/>
              </a:xfrm>
              <a:custGeom>
                <a:avLst/>
                <a:gdLst>
                  <a:gd name="txL" fmla="*/ 0 w 87"/>
                  <a:gd name="txT" fmla="*/ 0 h 154"/>
                  <a:gd name="txR" fmla="*/ 87 w 87"/>
                  <a:gd name="txB" fmla="*/ 154 h 154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87" h="154">
                    <a:moveTo>
                      <a:pt x="0" y="0"/>
                    </a:moveTo>
                    <a:lnTo>
                      <a:pt x="20" y="10"/>
                    </a:lnTo>
                    <a:lnTo>
                      <a:pt x="38" y="24"/>
                    </a:lnTo>
                    <a:lnTo>
                      <a:pt x="56" y="40"/>
                    </a:lnTo>
                    <a:lnTo>
                      <a:pt x="69" y="59"/>
                    </a:lnTo>
                    <a:lnTo>
                      <a:pt x="81" y="78"/>
                    </a:lnTo>
                    <a:lnTo>
                      <a:pt x="87" y="98"/>
                    </a:lnTo>
                    <a:lnTo>
                      <a:pt x="87" y="119"/>
                    </a:lnTo>
                    <a:lnTo>
                      <a:pt x="81" y="137"/>
                    </a:lnTo>
                    <a:lnTo>
                      <a:pt x="71" y="150"/>
                    </a:lnTo>
                    <a:lnTo>
                      <a:pt x="59" y="154"/>
                    </a:lnTo>
                    <a:lnTo>
                      <a:pt x="49" y="152"/>
                    </a:lnTo>
                    <a:lnTo>
                      <a:pt x="38" y="144"/>
                    </a:lnTo>
                    <a:lnTo>
                      <a:pt x="30" y="133"/>
                    </a:lnTo>
                    <a:lnTo>
                      <a:pt x="26" y="119"/>
                    </a:lnTo>
                    <a:lnTo>
                      <a:pt x="26" y="103"/>
                    </a:lnTo>
                    <a:lnTo>
                      <a:pt x="30" y="88"/>
                    </a:lnTo>
                    <a:lnTo>
                      <a:pt x="34" y="74"/>
                    </a:lnTo>
                    <a:lnTo>
                      <a:pt x="31" y="60"/>
                    </a:lnTo>
                    <a:lnTo>
                      <a:pt x="27" y="45"/>
                    </a:lnTo>
                    <a:lnTo>
                      <a:pt x="21" y="31"/>
                    </a:lnTo>
                    <a:lnTo>
                      <a:pt x="14" y="19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4" name="Freeform 52"/>
              <p:cNvSpPr/>
              <p:nvPr/>
            </p:nvSpPr>
            <p:spPr>
              <a:xfrm>
                <a:off x="2821" y="3040"/>
                <a:ext cx="81" cy="34"/>
              </a:xfrm>
              <a:custGeom>
                <a:avLst/>
                <a:gdLst>
                  <a:gd name="txL" fmla="*/ 0 w 161"/>
                  <a:gd name="txT" fmla="*/ 0 h 69"/>
                  <a:gd name="txR" fmla="*/ 161 w 161"/>
                  <a:gd name="txB" fmla="*/ 69 h 69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61" h="69">
                    <a:moveTo>
                      <a:pt x="0" y="69"/>
                    </a:moveTo>
                    <a:lnTo>
                      <a:pt x="14" y="52"/>
                    </a:lnTo>
                    <a:lnTo>
                      <a:pt x="30" y="36"/>
                    </a:lnTo>
                    <a:lnTo>
                      <a:pt x="49" y="22"/>
                    </a:lnTo>
                    <a:lnTo>
                      <a:pt x="69" y="11"/>
                    </a:lnTo>
                    <a:lnTo>
                      <a:pt x="90" y="4"/>
                    </a:lnTo>
                    <a:lnTo>
                      <a:pt x="110" y="0"/>
                    </a:lnTo>
                    <a:lnTo>
                      <a:pt x="130" y="4"/>
                    </a:lnTo>
                    <a:lnTo>
                      <a:pt x="147" y="13"/>
                    </a:lnTo>
                    <a:lnTo>
                      <a:pt x="158" y="25"/>
                    </a:lnTo>
                    <a:lnTo>
                      <a:pt x="161" y="37"/>
                    </a:lnTo>
                    <a:lnTo>
                      <a:pt x="156" y="47"/>
                    </a:lnTo>
                    <a:lnTo>
                      <a:pt x="148" y="55"/>
                    </a:lnTo>
                    <a:lnTo>
                      <a:pt x="136" y="61"/>
                    </a:lnTo>
                    <a:lnTo>
                      <a:pt x="121" y="64"/>
                    </a:lnTo>
                    <a:lnTo>
                      <a:pt x="105" y="61"/>
                    </a:lnTo>
                    <a:lnTo>
                      <a:pt x="90" y="54"/>
                    </a:lnTo>
                    <a:lnTo>
                      <a:pt x="77" y="49"/>
                    </a:lnTo>
                    <a:lnTo>
                      <a:pt x="63" y="47"/>
                    </a:lnTo>
                    <a:lnTo>
                      <a:pt x="48" y="50"/>
                    </a:lnTo>
                    <a:lnTo>
                      <a:pt x="34" y="54"/>
                    </a:lnTo>
                    <a:lnTo>
                      <a:pt x="21" y="59"/>
                    </a:lnTo>
                    <a:lnTo>
                      <a:pt x="10" y="64"/>
                    </a:lnTo>
                    <a:lnTo>
                      <a:pt x="2" y="68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5" name="Freeform 53"/>
              <p:cNvSpPr/>
              <p:nvPr/>
            </p:nvSpPr>
            <p:spPr>
              <a:xfrm>
                <a:off x="2818" y="3005"/>
                <a:ext cx="57" cy="66"/>
              </a:xfrm>
              <a:custGeom>
                <a:avLst/>
                <a:gdLst>
                  <a:gd name="txL" fmla="*/ 0 w 114"/>
                  <a:gd name="txT" fmla="*/ 0 h 133"/>
                  <a:gd name="txR" fmla="*/ 114 w 114"/>
                  <a:gd name="txB" fmla="*/ 133 h 133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14" h="133">
                    <a:moveTo>
                      <a:pt x="0" y="133"/>
                    </a:moveTo>
                    <a:lnTo>
                      <a:pt x="1" y="111"/>
                    </a:lnTo>
                    <a:lnTo>
                      <a:pt x="5" y="88"/>
                    </a:lnTo>
                    <a:lnTo>
                      <a:pt x="11" y="65"/>
                    </a:lnTo>
                    <a:lnTo>
                      <a:pt x="22" y="44"/>
                    </a:lnTo>
                    <a:lnTo>
                      <a:pt x="35" y="25"/>
                    </a:lnTo>
                    <a:lnTo>
                      <a:pt x="49" y="12"/>
                    </a:lnTo>
                    <a:lnTo>
                      <a:pt x="67" y="2"/>
                    </a:lnTo>
                    <a:lnTo>
                      <a:pt x="86" y="0"/>
                    </a:lnTo>
                    <a:lnTo>
                      <a:pt x="102" y="4"/>
                    </a:lnTo>
                    <a:lnTo>
                      <a:pt x="112" y="12"/>
                    </a:lnTo>
                    <a:lnTo>
                      <a:pt x="114" y="22"/>
                    </a:lnTo>
                    <a:lnTo>
                      <a:pt x="112" y="35"/>
                    </a:lnTo>
                    <a:lnTo>
                      <a:pt x="105" y="46"/>
                    </a:lnTo>
                    <a:lnTo>
                      <a:pt x="94" y="56"/>
                    </a:lnTo>
                    <a:lnTo>
                      <a:pt x="81" y="65"/>
                    </a:lnTo>
                    <a:lnTo>
                      <a:pt x="64" y="67"/>
                    </a:lnTo>
                    <a:lnTo>
                      <a:pt x="52" y="69"/>
                    </a:lnTo>
                    <a:lnTo>
                      <a:pt x="39" y="77"/>
                    </a:lnTo>
                    <a:lnTo>
                      <a:pt x="29" y="88"/>
                    </a:lnTo>
                    <a:lnTo>
                      <a:pt x="18" y="99"/>
                    </a:lnTo>
                    <a:lnTo>
                      <a:pt x="11" y="112"/>
                    </a:lnTo>
                    <a:lnTo>
                      <a:pt x="5" y="122"/>
                    </a:lnTo>
                    <a:lnTo>
                      <a:pt x="1" y="13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6" name="Freeform 54"/>
              <p:cNvSpPr/>
              <p:nvPr/>
            </p:nvSpPr>
            <p:spPr>
              <a:xfrm>
                <a:off x="2794" y="2985"/>
                <a:ext cx="35" cy="82"/>
              </a:xfrm>
              <a:custGeom>
                <a:avLst/>
                <a:gdLst>
                  <a:gd name="txL" fmla="*/ 0 w 70"/>
                  <a:gd name="txT" fmla="*/ 0 h 163"/>
                  <a:gd name="txR" fmla="*/ 70 w 70"/>
                  <a:gd name="txB" fmla="*/ 163 h 16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0" h="163">
                    <a:moveTo>
                      <a:pt x="30" y="163"/>
                    </a:moveTo>
                    <a:lnTo>
                      <a:pt x="18" y="145"/>
                    </a:lnTo>
                    <a:lnTo>
                      <a:pt x="9" y="124"/>
                    </a:lnTo>
                    <a:lnTo>
                      <a:pt x="3" y="101"/>
                    </a:lnTo>
                    <a:lnTo>
                      <a:pt x="0" y="78"/>
                    </a:lnTo>
                    <a:lnTo>
                      <a:pt x="0" y="56"/>
                    </a:lnTo>
                    <a:lnTo>
                      <a:pt x="4" y="36"/>
                    </a:lnTo>
                    <a:lnTo>
                      <a:pt x="13" y="18"/>
                    </a:lnTo>
                    <a:lnTo>
                      <a:pt x="28" y="6"/>
                    </a:lnTo>
                    <a:lnTo>
                      <a:pt x="43" y="0"/>
                    </a:lnTo>
                    <a:lnTo>
                      <a:pt x="56" y="2"/>
                    </a:lnTo>
                    <a:lnTo>
                      <a:pt x="64" y="9"/>
                    </a:lnTo>
                    <a:lnTo>
                      <a:pt x="70" y="21"/>
                    </a:lnTo>
                    <a:lnTo>
                      <a:pt x="70" y="34"/>
                    </a:lnTo>
                    <a:lnTo>
                      <a:pt x="68" y="48"/>
                    </a:lnTo>
                    <a:lnTo>
                      <a:pt x="59" y="62"/>
                    </a:lnTo>
                    <a:lnTo>
                      <a:pt x="48" y="74"/>
                    </a:lnTo>
                    <a:lnTo>
                      <a:pt x="33" y="97"/>
                    </a:lnTo>
                    <a:lnTo>
                      <a:pt x="27" y="127"/>
                    </a:lnTo>
                    <a:lnTo>
                      <a:pt x="28" y="152"/>
                    </a:lnTo>
                    <a:lnTo>
                      <a:pt x="30" y="16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7" name="Freeform 55"/>
              <p:cNvSpPr/>
              <p:nvPr/>
            </p:nvSpPr>
            <p:spPr>
              <a:xfrm>
                <a:off x="2838" y="2266"/>
                <a:ext cx="180" cy="174"/>
              </a:xfrm>
              <a:custGeom>
                <a:avLst/>
                <a:gdLst>
                  <a:gd name="txL" fmla="*/ 0 w 361"/>
                  <a:gd name="txT" fmla="*/ 0 h 348"/>
                  <a:gd name="txR" fmla="*/ 361 w 361"/>
                  <a:gd name="txB" fmla="*/ 348 h 34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61" h="348">
                    <a:moveTo>
                      <a:pt x="8" y="6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44" y="8"/>
                    </a:lnTo>
                    <a:lnTo>
                      <a:pt x="69" y="16"/>
                    </a:lnTo>
                    <a:lnTo>
                      <a:pt x="98" y="27"/>
                    </a:lnTo>
                    <a:lnTo>
                      <a:pt x="129" y="39"/>
                    </a:lnTo>
                    <a:lnTo>
                      <a:pt x="162" y="55"/>
                    </a:lnTo>
                    <a:lnTo>
                      <a:pt x="196" y="74"/>
                    </a:lnTo>
                    <a:lnTo>
                      <a:pt x="229" y="96"/>
                    </a:lnTo>
                    <a:lnTo>
                      <a:pt x="262" y="120"/>
                    </a:lnTo>
                    <a:lnTo>
                      <a:pt x="291" y="146"/>
                    </a:lnTo>
                    <a:lnTo>
                      <a:pt x="317" y="178"/>
                    </a:lnTo>
                    <a:lnTo>
                      <a:pt x="340" y="210"/>
                    </a:lnTo>
                    <a:lnTo>
                      <a:pt x="356" y="247"/>
                    </a:lnTo>
                    <a:lnTo>
                      <a:pt x="361" y="267"/>
                    </a:lnTo>
                    <a:lnTo>
                      <a:pt x="358" y="287"/>
                    </a:lnTo>
                    <a:lnTo>
                      <a:pt x="354" y="304"/>
                    </a:lnTo>
                    <a:lnTo>
                      <a:pt x="346" y="319"/>
                    </a:lnTo>
                    <a:lnTo>
                      <a:pt x="336" y="331"/>
                    </a:lnTo>
                    <a:lnTo>
                      <a:pt x="328" y="340"/>
                    </a:lnTo>
                    <a:lnTo>
                      <a:pt x="323" y="346"/>
                    </a:lnTo>
                    <a:lnTo>
                      <a:pt x="320" y="348"/>
                    </a:lnTo>
                    <a:lnTo>
                      <a:pt x="321" y="346"/>
                    </a:lnTo>
                    <a:lnTo>
                      <a:pt x="326" y="341"/>
                    </a:lnTo>
                    <a:lnTo>
                      <a:pt x="331" y="332"/>
                    </a:lnTo>
                    <a:lnTo>
                      <a:pt x="336" y="320"/>
                    </a:lnTo>
                    <a:lnTo>
                      <a:pt x="340" y="305"/>
                    </a:lnTo>
                    <a:lnTo>
                      <a:pt x="342" y="287"/>
                    </a:lnTo>
                    <a:lnTo>
                      <a:pt x="341" y="267"/>
                    </a:lnTo>
                    <a:lnTo>
                      <a:pt x="336" y="244"/>
                    </a:lnTo>
                    <a:lnTo>
                      <a:pt x="326" y="220"/>
                    </a:lnTo>
                    <a:lnTo>
                      <a:pt x="309" y="194"/>
                    </a:lnTo>
                    <a:lnTo>
                      <a:pt x="283" y="165"/>
                    </a:lnTo>
                    <a:lnTo>
                      <a:pt x="250" y="136"/>
                    </a:lnTo>
                    <a:lnTo>
                      <a:pt x="207" y="105"/>
                    </a:lnTo>
                    <a:lnTo>
                      <a:pt x="153" y="73"/>
                    </a:lnTo>
                    <a:lnTo>
                      <a:pt x="8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8" name="Freeform 56"/>
              <p:cNvSpPr/>
              <p:nvPr/>
            </p:nvSpPr>
            <p:spPr>
              <a:xfrm>
                <a:off x="2794" y="3106"/>
                <a:ext cx="63" cy="171"/>
              </a:xfrm>
              <a:custGeom>
                <a:avLst/>
                <a:gdLst>
                  <a:gd name="txL" fmla="*/ 0 w 126"/>
                  <a:gd name="txT" fmla="*/ 0 h 343"/>
                  <a:gd name="txR" fmla="*/ 126 w 126"/>
                  <a:gd name="txB" fmla="*/ 343 h 34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26" h="343">
                    <a:moveTo>
                      <a:pt x="25" y="0"/>
                    </a:moveTo>
                    <a:lnTo>
                      <a:pt x="10" y="30"/>
                    </a:lnTo>
                    <a:lnTo>
                      <a:pt x="2" y="71"/>
                    </a:lnTo>
                    <a:lnTo>
                      <a:pt x="0" y="121"/>
                    </a:lnTo>
                    <a:lnTo>
                      <a:pt x="5" y="175"/>
                    </a:lnTo>
                    <a:lnTo>
                      <a:pt x="19" y="228"/>
                    </a:lnTo>
                    <a:lnTo>
                      <a:pt x="43" y="276"/>
                    </a:lnTo>
                    <a:lnTo>
                      <a:pt x="79" y="316"/>
                    </a:lnTo>
                    <a:lnTo>
                      <a:pt x="126" y="343"/>
                    </a:lnTo>
                    <a:lnTo>
                      <a:pt x="123" y="341"/>
                    </a:lnTo>
                    <a:lnTo>
                      <a:pt x="115" y="332"/>
                    </a:lnTo>
                    <a:lnTo>
                      <a:pt x="102" y="321"/>
                    </a:lnTo>
                    <a:lnTo>
                      <a:pt x="87" y="306"/>
                    </a:lnTo>
                    <a:lnTo>
                      <a:pt x="71" y="288"/>
                    </a:lnTo>
                    <a:lnTo>
                      <a:pt x="55" y="267"/>
                    </a:lnTo>
                    <a:lnTo>
                      <a:pt x="41" y="245"/>
                    </a:lnTo>
                    <a:lnTo>
                      <a:pt x="30" y="221"/>
                    </a:lnTo>
                    <a:lnTo>
                      <a:pt x="19" y="183"/>
                    </a:lnTo>
                    <a:lnTo>
                      <a:pt x="13" y="145"/>
                    </a:lnTo>
                    <a:lnTo>
                      <a:pt x="12" y="108"/>
                    </a:lnTo>
                    <a:lnTo>
                      <a:pt x="13" y="73"/>
                    </a:lnTo>
                    <a:lnTo>
                      <a:pt x="17" y="43"/>
                    </a:lnTo>
                    <a:lnTo>
                      <a:pt x="20" y="20"/>
                    </a:lnTo>
                    <a:lnTo>
                      <a:pt x="24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9" name="Freeform 57"/>
              <p:cNvSpPr/>
              <p:nvPr/>
            </p:nvSpPr>
            <p:spPr>
              <a:xfrm>
                <a:off x="3146" y="3147"/>
                <a:ext cx="165" cy="80"/>
              </a:xfrm>
              <a:custGeom>
                <a:avLst/>
                <a:gdLst>
                  <a:gd name="txL" fmla="*/ 0 w 332"/>
                  <a:gd name="txT" fmla="*/ 0 h 160"/>
                  <a:gd name="txR" fmla="*/ 332 w 332"/>
                  <a:gd name="txB" fmla="*/ 160 h 1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32" h="160">
                    <a:moveTo>
                      <a:pt x="332" y="160"/>
                    </a:moveTo>
                    <a:lnTo>
                      <a:pt x="326" y="146"/>
                    </a:lnTo>
                    <a:lnTo>
                      <a:pt x="318" y="130"/>
                    </a:lnTo>
                    <a:lnTo>
                      <a:pt x="305" y="114"/>
                    </a:lnTo>
                    <a:lnTo>
                      <a:pt x="290" y="96"/>
                    </a:lnTo>
                    <a:lnTo>
                      <a:pt x="273" y="79"/>
                    </a:lnTo>
                    <a:lnTo>
                      <a:pt x="254" y="63"/>
                    </a:lnTo>
                    <a:lnTo>
                      <a:pt x="232" y="48"/>
                    </a:lnTo>
                    <a:lnTo>
                      <a:pt x="208" y="34"/>
                    </a:lnTo>
                    <a:lnTo>
                      <a:pt x="183" y="21"/>
                    </a:lnTo>
                    <a:lnTo>
                      <a:pt x="158" y="11"/>
                    </a:lnTo>
                    <a:lnTo>
                      <a:pt x="132" y="4"/>
                    </a:lnTo>
                    <a:lnTo>
                      <a:pt x="104" y="0"/>
                    </a:lnTo>
                    <a:lnTo>
                      <a:pt x="77" y="0"/>
                    </a:lnTo>
                    <a:lnTo>
                      <a:pt x="51" y="2"/>
                    </a:lnTo>
                    <a:lnTo>
                      <a:pt x="26" y="10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15" y="19"/>
                    </a:lnTo>
                    <a:lnTo>
                      <a:pt x="33" y="17"/>
                    </a:lnTo>
                    <a:lnTo>
                      <a:pt x="54" y="15"/>
                    </a:lnTo>
                    <a:lnTo>
                      <a:pt x="79" y="13"/>
                    </a:lnTo>
                    <a:lnTo>
                      <a:pt x="105" y="15"/>
                    </a:lnTo>
                    <a:lnTo>
                      <a:pt x="132" y="18"/>
                    </a:lnTo>
                    <a:lnTo>
                      <a:pt x="157" y="24"/>
                    </a:lnTo>
                    <a:lnTo>
                      <a:pt x="194" y="39"/>
                    </a:lnTo>
                    <a:lnTo>
                      <a:pt x="226" y="59"/>
                    </a:lnTo>
                    <a:lnTo>
                      <a:pt x="256" y="81"/>
                    </a:lnTo>
                    <a:lnTo>
                      <a:pt x="282" y="104"/>
                    </a:lnTo>
                    <a:lnTo>
                      <a:pt x="303" y="125"/>
                    </a:lnTo>
                    <a:lnTo>
                      <a:pt x="318" y="144"/>
                    </a:lnTo>
                    <a:lnTo>
                      <a:pt x="329" y="155"/>
                    </a:lnTo>
                    <a:lnTo>
                      <a:pt x="332" y="16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0" name="Freeform 58"/>
              <p:cNvSpPr/>
              <p:nvPr/>
            </p:nvSpPr>
            <p:spPr>
              <a:xfrm>
                <a:off x="2926" y="2651"/>
                <a:ext cx="186" cy="670"/>
              </a:xfrm>
              <a:custGeom>
                <a:avLst/>
                <a:gdLst>
                  <a:gd name="txL" fmla="*/ 0 w 373"/>
                  <a:gd name="txT" fmla="*/ 0 h 1340"/>
                  <a:gd name="txR" fmla="*/ 373 w 373"/>
                  <a:gd name="txB" fmla="*/ 1340 h 134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73" h="1340">
                    <a:moveTo>
                      <a:pt x="373" y="1336"/>
                    </a:moveTo>
                    <a:lnTo>
                      <a:pt x="330" y="1333"/>
                    </a:lnTo>
                    <a:lnTo>
                      <a:pt x="286" y="1329"/>
                    </a:lnTo>
                    <a:lnTo>
                      <a:pt x="242" y="1323"/>
                    </a:lnTo>
                    <a:lnTo>
                      <a:pt x="201" y="1315"/>
                    </a:lnTo>
                    <a:lnTo>
                      <a:pt x="162" y="1304"/>
                    </a:lnTo>
                    <a:lnTo>
                      <a:pt x="127" y="1287"/>
                    </a:lnTo>
                    <a:lnTo>
                      <a:pt x="96" y="1268"/>
                    </a:lnTo>
                    <a:lnTo>
                      <a:pt x="72" y="1242"/>
                    </a:lnTo>
                    <a:lnTo>
                      <a:pt x="53" y="1211"/>
                    </a:lnTo>
                    <a:lnTo>
                      <a:pt x="43" y="1175"/>
                    </a:lnTo>
                    <a:lnTo>
                      <a:pt x="42" y="1130"/>
                    </a:lnTo>
                    <a:lnTo>
                      <a:pt x="50" y="1077"/>
                    </a:lnTo>
                    <a:lnTo>
                      <a:pt x="68" y="1017"/>
                    </a:lnTo>
                    <a:lnTo>
                      <a:pt x="99" y="946"/>
                    </a:lnTo>
                    <a:lnTo>
                      <a:pt x="142" y="867"/>
                    </a:lnTo>
                    <a:lnTo>
                      <a:pt x="200" y="777"/>
                    </a:lnTo>
                    <a:lnTo>
                      <a:pt x="248" y="700"/>
                    </a:lnTo>
                    <a:lnTo>
                      <a:pt x="287" y="626"/>
                    </a:lnTo>
                    <a:lnTo>
                      <a:pt x="318" y="556"/>
                    </a:lnTo>
                    <a:lnTo>
                      <a:pt x="341" y="489"/>
                    </a:lnTo>
                    <a:lnTo>
                      <a:pt x="357" y="426"/>
                    </a:lnTo>
                    <a:lnTo>
                      <a:pt x="365" y="366"/>
                    </a:lnTo>
                    <a:lnTo>
                      <a:pt x="368" y="310"/>
                    </a:lnTo>
                    <a:lnTo>
                      <a:pt x="364" y="258"/>
                    </a:lnTo>
                    <a:lnTo>
                      <a:pt x="355" y="210"/>
                    </a:lnTo>
                    <a:lnTo>
                      <a:pt x="341" y="167"/>
                    </a:lnTo>
                    <a:lnTo>
                      <a:pt x="323" y="129"/>
                    </a:lnTo>
                    <a:lnTo>
                      <a:pt x="301" y="94"/>
                    </a:lnTo>
                    <a:lnTo>
                      <a:pt x="276" y="65"/>
                    </a:lnTo>
                    <a:lnTo>
                      <a:pt x="248" y="41"/>
                    </a:lnTo>
                    <a:lnTo>
                      <a:pt x="218" y="22"/>
                    </a:lnTo>
                    <a:lnTo>
                      <a:pt x="186" y="8"/>
                    </a:lnTo>
                    <a:lnTo>
                      <a:pt x="162" y="2"/>
                    </a:lnTo>
                    <a:lnTo>
                      <a:pt x="140" y="0"/>
                    </a:lnTo>
                    <a:lnTo>
                      <a:pt x="119" y="2"/>
                    </a:lnTo>
                    <a:lnTo>
                      <a:pt x="101" y="7"/>
                    </a:lnTo>
                    <a:lnTo>
                      <a:pt x="84" y="15"/>
                    </a:lnTo>
                    <a:lnTo>
                      <a:pt x="69" y="25"/>
                    </a:lnTo>
                    <a:lnTo>
                      <a:pt x="56" y="35"/>
                    </a:lnTo>
                    <a:lnTo>
                      <a:pt x="43" y="48"/>
                    </a:lnTo>
                    <a:lnTo>
                      <a:pt x="33" y="62"/>
                    </a:lnTo>
                    <a:lnTo>
                      <a:pt x="25" y="75"/>
                    </a:lnTo>
                    <a:lnTo>
                      <a:pt x="16" y="87"/>
                    </a:lnTo>
                    <a:lnTo>
                      <a:pt x="11" y="99"/>
                    </a:lnTo>
                    <a:lnTo>
                      <a:pt x="6" y="108"/>
                    </a:lnTo>
                    <a:lnTo>
                      <a:pt x="3" y="116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2"/>
                    </a:lnTo>
                    <a:lnTo>
                      <a:pt x="4" y="117"/>
                    </a:lnTo>
                    <a:lnTo>
                      <a:pt x="8" y="111"/>
                    </a:lnTo>
                    <a:lnTo>
                      <a:pt x="15" y="103"/>
                    </a:lnTo>
                    <a:lnTo>
                      <a:pt x="23" y="94"/>
                    </a:lnTo>
                    <a:lnTo>
                      <a:pt x="33" y="85"/>
                    </a:lnTo>
                    <a:lnTo>
                      <a:pt x="44" y="75"/>
                    </a:lnTo>
                    <a:lnTo>
                      <a:pt x="56" y="64"/>
                    </a:lnTo>
                    <a:lnTo>
                      <a:pt x="69" y="54"/>
                    </a:lnTo>
                    <a:lnTo>
                      <a:pt x="84" y="45"/>
                    </a:lnTo>
                    <a:lnTo>
                      <a:pt x="99" y="37"/>
                    </a:lnTo>
                    <a:lnTo>
                      <a:pt x="115" y="31"/>
                    </a:lnTo>
                    <a:lnTo>
                      <a:pt x="133" y="27"/>
                    </a:lnTo>
                    <a:lnTo>
                      <a:pt x="151" y="26"/>
                    </a:lnTo>
                    <a:lnTo>
                      <a:pt x="170" y="27"/>
                    </a:lnTo>
                    <a:lnTo>
                      <a:pt x="189" y="33"/>
                    </a:lnTo>
                    <a:lnTo>
                      <a:pt x="210" y="42"/>
                    </a:lnTo>
                    <a:lnTo>
                      <a:pt x="232" y="55"/>
                    </a:lnTo>
                    <a:lnTo>
                      <a:pt x="253" y="72"/>
                    </a:lnTo>
                    <a:lnTo>
                      <a:pt x="273" y="92"/>
                    </a:lnTo>
                    <a:lnTo>
                      <a:pt x="293" y="114"/>
                    </a:lnTo>
                    <a:lnTo>
                      <a:pt x="311" y="140"/>
                    </a:lnTo>
                    <a:lnTo>
                      <a:pt x="327" y="169"/>
                    </a:lnTo>
                    <a:lnTo>
                      <a:pt x="340" y="200"/>
                    </a:lnTo>
                    <a:lnTo>
                      <a:pt x="350" y="236"/>
                    </a:lnTo>
                    <a:lnTo>
                      <a:pt x="357" y="273"/>
                    </a:lnTo>
                    <a:lnTo>
                      <a:pt x="361" y="313"/>
                    </a:lnTo>
                    <a:lnTo>
                      <a:pt x="360" y="357"/>
                    </a:lnTo>
                    <a:lnTo>
                      <a:pt x="353" y="402"/>
                    </a:lnTo>
                    <a:lnTo>
                      <a:pt x="340" y="450"/>
                    </a:lnTo>
                    <a:lnTo>
                      <a:pt x="322" y="501"/>
                    </a:lnTo>
                    <a:lnTo>
                      <a:pt x="297" y="554"/>
                    </a:lnTo>
                    <a:lnTo>
                      <a:pt x="268" y="610"/>
                    </a:lnTo>
                    <a:lnTo>
                      <a:pt x="236" y="663"/>
                    </a:lnTo>
                    <a:lnTo>
                      <a:pt x="205" y="715"/>
                    </a:lnTo>
                    <a:lnTo>
                      <a:pt x="175" y="764"/>
                    </a:lnTo>
                    <a:lnTo>
                      <a:pt x="145" y="813"/>
                    </a:lnTo>
                    <a:lnTo>
                      <a:pt x="118" y="858"/>
                    </a:lnTo>
                    <a:lnTo>
                      <a:pt x="92" y="902"/>
                    </a:lnTo>
                    <a:lnTo>
                      <a:pt x="68" y="944"/>
                    </a:lnTo>
                    <a:lnTo>
                      <a:pt x="49" y="984"/>
                    </a:lnTo>
                    <a:lnTo>
                      <a:pt x="31" y="1022"/>
                    </a:lnTo>
                    <a:lnTo>
                      <a:pt x="19" y="1060"/>
                    </a:lnTo>
                    <a:lnTo>
                      <a:pt x="11" y="1095"/>
                    </a:lnTo>
                    <a:lnTo>
                      <a:pt x="7" y="1130"/>
                    </a:lnTo>
                    <a:lnTo>
                      <a:pt x="11" y="1162"/>
                    </a:lnTo>
                    <a:lnTo>
                      <a:pt x="19" y="1193"/>
                    </a:lnTo>
                    <a:lnTo>
                      <a:pt x="35" y="1223"/>
                    </a:lnTo>
                    <a:lnTo>
                      <a:pt x="56" y="1249"/>
                    </a:lnTo>
                    <a:lnTo>
                      <a:pt x="79" y="1271"/>
                    </a:lnTo>
                    <a:lnTo>
                      <a:pt x="104" y="1290"/>
                    </a:lnTo>
                    <a:lnTo>
                      <a:pt x="130" y="1305"/>
                    </a:lnTo>
                    <a:lnTo>
                      <a:pt x="158" y="1317"/>
                    </a:lnTo>
                    <a:lnTo>
                      <a:pt x="187" y="1325"/>
                    </a:lnTo>
                    <a:lnTo>
                      <a:pt x="215" y="1332"/>
                    </a:lnTo>
                    <a:lnTo>
                      <a:pt x="242" y="1337"/>
                    </a:lnTo>
                    <a:lnTo>
                      <a:pt x="269" y="1339"/>
                    </a:lnTo>
                    <a:lnTo>
                      <a:pt x="293" y="1340"/>
                    </a:lnTo>
                    <a:lnTo>
                      <a:pt x="316" y="1340"/>
                    </a:lnTo>
                    <a:lnTo>
                      <a:pt x="334" y="1339"/>
                    </a:lnTo>
                    <a:lnTo>
                      <a:pt x="350" y="1338"/>
                    </a:lnTo>
                    <a:lnTo>
                      <a:pt x="363" y="1337"/>
                    </a:lnTo>
                    <a:lnTo>
                      <a:pt x="371" y="1336"/>
                    </a:lnTo>
                    <a:lnTo>
                      <a:pt x="373" y="133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1" name="Freeform 59"/>
              <p:cNvSpPr/>
              <p:nvPr/>
            </p:nvSpPr>
            <p:spPr>
              <a:xfrm>
                <a:off x="3348" y="3352"/>
                <a:ext cx="55" cy="62"/>
              </a:xfrm>
              <a:custGeom>
                <a:avLst/>
                <a:gdLst>
                  <a:gd name="txL" fmla="*/ 0 w 110"/>
                  <a:gd name="txT" fmla="*/ 0 h 123"/>
                  <a:gd name="txR" fmla="*/ 110 w 110"/>
                  <a:gd name="txB" fmla="*/ 123 h 12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10" h="123">
                    <a:moveTo>
                      <a:pt x="99" y="62"/>
                    </a:moveTo>
                    <a:lnTo>
                      <a:pt x="105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8" y="31"/>
                    </a:lnTo>
                    <a:lnTo>
                      <a:pt x="102" y="25"/>
                    </a:lnTo>
                    <a:lnTo>
                      <a:pt x="94" y="21"/>
                    </a:lnTo>
                    <a:lnTo>
                      <a:pt x="86" y="20"/>
                    </a:lnTo>
                    <a:lnTo>
                      <a:pt x="77" y="23"/>
                    </a:lnTo>
                    <a:lnTo>
                      <a:pt x="74" y="13"/>
                    </a:lnTo>
                    <a:lnTo>
                      <a:pt x="70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8" y="2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3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4"/>
                    </a:lnTo>
                    <a:lnTo>
                      <a:pt x="3" y="31"/>
                    </a:lnTo>
                    <a:lnTo>
                      <a:pt x="1" y="39"/>
                    </a:lnTo>
                    <a:lnTo>
                      <a:pt x="1" y="47"/>
                    </a:lnTo>
                    <a:lnTo>
                      <a:pt x="4" y="55"/>
                    </a:lnTo>
                    <a:lnTo>
                      <a:pt x="11" y="61"/>
                    </a:lnTo>
                    <a:lnTo>
                      <a:pt x="4" y="6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2"/>
                    </a:lnTo>
                    <a:lnTo>
                      <a:pt x="8" y="97"/>
                    </a:lnTo>
                    <a:lnTo>
                      <a:pt x="16" y="101"/>
                    </a:lnTo>
                    <a:lnTo>
                      <a:pt x="24" y="102"/>
                    </a:lnTo>
                    <a:lnTo>
                      <a:pt x="33" y="100"/>
                    </a:lnTo>
                    <a:lnTo>
                      <a:pt x="35" y="109"/>
                    </a:lnTo>
                    <a:lnTo>
                      <a:pt x="40" y="116"/>
                    </a:lnTo>
                    <a:lnTo>
                      <a:pt x="46" y="121"/>
                    </a:lnTo>
                    <a:lnTo>
                      <a:pt x="54" y="123"/>
                    </a:lnTo>
                    <a:lnTo>
                      <a:pt x="62" y="121"/>
                    </a:lnTo>
                    <a:lnTo>
                      <a:pt x="69" y="116"/>
                    </a:lnTo>
                    <a:lnTo>
                      <a:pt x="73" y="109"/>
                    </a:lnTo>
                    <a:lnTo>
                      <a:pt x="76" y="101"/>
                    </a:lnTo>
                    <a:lnTo>
                      <a:pt x="85" y="103"/>
                    </a:lnTo>
                    <a:lnTo>
                      <a:pt x="93" y="102"/>
                    </a:lnTo>
                    <a:lnTo>
                      <a:pt x="101" y="99"/>
                    </a:lnTo>
                    <a:lnTo>
                      <a:pt x="107" y="93"/>
                    </a:lnTo>
                    <a:lnTo>
                      <a:pt x="109" y="85"/>
                    </a:lnTo>
                    <a:lnTo>
                      <a:pt x="109" y="77"/>
                    </a:lnTo>
                    <a:lnTo>
                      <a:pt x="105" y="69"/>
                    </a:lnTo>
                    <a:lnTo>
                      <a:pt x="99" y="6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2" name="Freeform 60"/>
              <p:cNvSpPr/>
              <p:nvPr/>
            </p:nvSpPr>
            <p:spPr>
              <a:xfrm>
                <a:off x="3367" y="3375"/>
                <a:ext cx="16" cy="16"/>
              </a:xfrm>
              <a:custGeom>
                <a:avLst/>
                <a:gdLst>
                  <a:gd name="txL" fmla="*/ 0 w 31"/>
                  <a:gd name="txT" fmla="*/ 0 h 33"/>
                  <a:gd name="txR" fmla="*/ 31 w 31"/>
                  <a:gd name="txB" fmla="*/ 33 h 3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1" h="33">
                    <a:moveTo>
                      <a:pt x="15" y="33"/>
                    </a:moveTo>
                    <a:lnTo>
                      <a:pt x="9" y="32"/>
                    </a:lnTo>
                    <a:lnTo>
                      <a:pt x="4" y="28"/>
                    </a:lnTo>
                    <a:lnTo>
                      <a:pt x="1" y="24"/>
                    </a:lnTo>
                    <a:lnTo>
                      <a:pt x="0" y="17"/>
                    </a:lnTo>
                    <a:lnTo>
                      <a:pt x="1" y="10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10"/>
                    </a:lnTo>
                    <a:lnTo>
                      <a:pt x="31" y="17"/>
                    </a:lnTo>
                    <a:lnTo>
                      <a:pt x="30" y="24"/>
                    </a:lnTo>
                    <a:lnTo>
                      <a:pt x="26" y="28"/>
                    </a:lnTo>
                    <a:lnTo>
                      <a:pt x="22" y="32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3" name="Freeform 61"/>
              <p:cNvSpPr/>
              <p:nvPr/>
            </p:nvSpPr>
            <p:spPr>
              <a:xfrm>
                <a:off x="2828" y="3366"/>
                <a:ext cx="56" cy="61"/>
              </a:xfrm>
              <a:custGeom>
                <a:avLst/>
                <a:gdLst>
                  <a:gd name="txL" fmla="*/ 0 w 111"/>
                  <a:gd name="txT" fmla="*/ 0 h 122"/>
                  <a:gd name="txR" fmla="*/ 111 w 111"/>
                  <a:gd name="txB" fmla="*/ 122 h 12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11" h="122">
                    <a:moveTo>
                      <a:pt x="101" y="61"/>
                    </a:moveTo>
                    <a:lnTo>
                      <a:pt x="108" y="55"/>
                    </a:lnTo>
                    <a:lnTo>
                      <a:pt x="111" y="47"/>
                    </a:lnTo>
                    <a:lnTo>
                      <a:pt x="111" y="39"/>
                    </a:lnTo>
                    <a:lnTo>
                      <a:pt x="109" y="31"/>
                    </a:lnTo>
                    <a:lnTo>
                      <a:pt x="103" y="24"/>
                    </a:lnTo>
                    <a:lnTo>
                      <a:pt x="96" y="21"/>
                    </a:lnTo>
                    <a:lnTo>
                      <a:pt x="88" y="20"/>
                    </a:lnTo>
                    <a:lnTo>
                      <a:pt x="79" y="22"/>
                    </a:lnTo>
                    <a:lnTo>
                      <a:pt x="77" y="13"/>
                    </a:lnTo>
                    <a:lnTo>
                      <a:pt x="71" y="6"/>
                    </a:lnTo>
                    <a:lnTo>
                      <a:pt x="64" y="1"/>
                    </a:lnTo>
                    <a:lnTo>
                      <a:pt x="56" y="0"/>
                    </a:lnTo>
                    <a:lnTo>
                      <a:pt x="48" y="1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2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1" y="46"/>
                    </a:lnTo>
                    <a:lnTo>
                      <a:pt x="4" y="54"/>
                    </a:lnTo>
                    <a:lnTo>
                      <a:pt x="11" y="60"/>
                    </a:lnTo>
                    <a:lnTo>
                      <a:pt x="4" y="66"/>
                    </a:lnTo>
                    <a:lnTo>
                      <a:pt x="1" y="74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8" y="98"/>
                    </a:lnTo>
                    <a:lnTo>
                      <a:pt x="16" y="102"/>
                    </a:lnTo>
                    <a:lnTo>
                      <a:pt x="24" y="102"/>
                    </a:lnTo>
                    <a:lnTo>
                      <a:pt x="33" y="99"/>
                    </a:lnTo>
                    <a:lnTo>
                      <a:pt x="35" y="108"/>
                    </a:lnTo>
                    <a:lnTo>
                      <a:pt x="40" y="115"/>
                    </a:lnTo>
                    <a:lnTo>
                      <a:pt x="47" y="120"/>
                    </a:lnTo>
                    <a:lnTo>
                      <a:pt x="55" y="122"/>
                    </a:lnTo>
                    <a:lnTo>
                      <a:pt x="63" y="120"/>
                    </a:lnTo>
                    <a:lnTo>
                      <a:pt x="70" y="115"/>
                    </a:lnTo>
                    <a:lnTo>
                      <a:pt x="76" y="108"/>
                    </a:lnTo>
                    <a:lnTo>
                      <a:pt x="78" y="100"/>
                    </a:lnTo>
                    <a:lnTo>
                      <a:pt x="87" y="103"/>
                    </a:lnTo>
                    <a:lnTo>
                      <a:pt x="95" y="102"/>
                    </a:lnTo>
                    <a:lnTo>
                      <a:pt x="103" y="98"/>
                    </a:lnTo>
                    <a:lnTo>
                      <a:pt x="109" y="92"/>
                    </a:lnTo>
                    <a:lnTo>
                      <a:pt x="111" y="84"/>
                    </a:lnTo>
                    <a:lnTo>
                      <a:pt x="110" y="76"/>
                    </a:lnTo>
                    <a:lnTo>
                      <a:pt x="107" y="68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4" name="Freeform 62"/>
              <p:cNvSpPr/>
              <p:nvPr/>
            </p:nvSpPr>
            <p:spPr>
              <a:xfrm>
                <a:off x="2847" y="3388"/>
                <a:ext cx="16" cy="16"/>
              </a:xfrm>
              <a:custGeom>
                <a:avLst/>
                <a:gdLst>
                  <a:gd name="txL" fmla="*/ 0 w 32"/>
                  <a:gd name="txT" fmla="*/ 0 h 32"/>
                  <a:gd name="txR" fmla="*/ 32 w 32"/>
                  <a:gd name="txB" fmla="*/ 32 h 3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2" h="32">
                    <a:moveTo>
                      <a:pt x="16" y="32"/>
                    </a:moveTo>
                    <a:lnTo>
                      <a:pt x="9" y="31"/>
                    </a:lnTo>
                    <a:lnTo>
                      <a:pt x="4" y="28"/>
                    </a:lnTo>
                    <a:lnTo>
                      <a:pt x="1" y="23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5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1" y="23"/>
                    </a:lnTo>
                    <a:lnTo>
                      <a:pt x="27" y="28"/>
                    </a:lnTo>
                    <a:lnTo>
                      <a:pt x="23" y="31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" name="Freeform 63"/>
              <p:cNvSpPr/>
              <p:nvPr/>
            </p:nvSpPr>
            <p:spPr>
              <a:xfrm>
                <a:off x="2862" y="2353"/>
                <a:ext cx="68" cy="74"/>
              </a:xfrm>
              <a:custGeom>
                <a:avLst/>
                <a:gdLst>
                  <a:gd name="txL" fmla="*/ 0 w 136"/>
                  <a:gd name="txT" fmla="*/ 0 h 149"/>
                  <a:gd name="txR" fmla="*/ 136 w 136"/>
                  <a:gd name="txB" fmla="*/ 149 h 14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36" h="149">
                    <a:moveTo>
                      <a:pt x="123" y="75"/>
                    </a:moveTo>
                    <a:lnTo>
                      <a:pt x="131" y="67"/>
                    </a:lnTo>
                    <a:lnTo>
                      <a:pt x="135" y="58"/>
                    </a:lnTo>
                    <a:lnTo>
                      <a:pt x="136" y="47"/>
                    </a:lnTo>
                    <a:lnTo>
                      <a:pt x="133" y="38"/>
                    </a:lnTo>
                    <a:lnTo>
                      <a:pt x="129" y="34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7" y="26"/>
                    </a:lnTo>
                    <a:lnTo>
                      <a:pt x="112" y="26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6" y="28"/>
                    </a:lnTo>
                    <a:lnTo>
                      <a:pt x="94" y="18"/>
                    </a:lnTo>
                    <a:lnTo>
                      <a:pt x="88" y="8"/>
                    </a:lnTo>
                    <a:lnTo>
                      <a:pt x="79" y="3"/>
                    </a:lnTo>
                    <a:lnTo>
                      <a:pt x="68" y="0"/>
                    </a:lnTo>
                    <a:lnTo>
                      <a:pt x="58" y="3"/>
                    </a:lnTo>
                    <a:lnTo>
                      <a:pt x="50" y="8"/>
                    </a:lnTo>
                    <a:lnTo>
                      <a:pt x="44" y="16"/>
                    </a:lnTo>
                    <a:lnTo>
                      <a:pt x="42" y="27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5" y="24"/>
                    </a:lnTo>
                    <a:lnTo>
                      <a:pt x="20" y="24"/>
                    </a:lnTo>
                    <a:lnTo>
                      <a:pt x="15" y="27"/>
                    </a:lnTo>
                    <a:lnTo>
                      <a:pt x="11" y="29"/>
                    </a:lnTo>
                    <a:lnTo>
                      <a:pt x="7" y="32"/>
                    </a:lnTo>
                    <a:lnTo>
                      <a:pt x="4" y="37"/>
                    </a:lnTo>
                    <a:lnTo>
                      <a:pt x="0" y="46"/>
                    </a:lnTo>
                    <a:lnTo>
                      <a:pt x="2" y="57"/>
                    </a:lnTo>
                    <a:lnTo>
                      <a:pt x="6" y="66"/>
                    </a:lnTo>
                    <a:lnTo>
                      <a:pt x="13" y="74"/>
                    </a:lnTo>
                    <a:lnTo>
                      <a:pt x="5" y="81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4" y="111"/>
                    </a:lnTo>
                    <a:lnTo>
                      <a:pt x="7" y="115"/>
                    </a:lnTo>
                    <a:lnTo>
                      <a:pt x="11" y="119"/>
                    </a:lnTo>
                    <a:lnTo>
                      <a:pt x="14" y="121"/>
                    </a:lnTo>
                    <a:lnTo>
                      <a:pt x="19" y="122"/>
                    </a:lnTo>
                    <a:lnTo>
                      <a:pt x="25" y="123"/>
                    </a:lnTo>
                    <a:lnTo>
                      <a:pt x="29" y="123"/>
                    </a:lnTo>
                    <a:lnTo>
                      <a:pt x="34" y="122"/>
                    </a:lnTo>
                    <a:lnTo>
                      <a:pt x="40" y="121"/>
                    </a:lnTo>
                    <a:lnTo>
                      <a:pt x="42" y="132"/>
                    </a:lnTo>
                    <a:lnTo>
                      <a:pt x="49" y="141"/>
                    </a:lnTo>
                    <a:lnTo>
                      <a:pt x="57" y="147"/>
                    </a:lnTo>
                    <a:lnTo>
                      <a:pt x="67" y="149"/>
                    </a:lnTo>
                    <a:lnTo>
                      <a:pt x="78" y="147"/>
                    </a:lnTo>
                    <a:lnTo>
                      <a:pt x="86" y="141"/>
                    </a:lnTo>
                    <a:lnTo>
                      <a:pt x="91" y="133"/>
                    </a:lnTo>
                    <a:lnTo>
                      <a:pt x="94" y="122"/>
                    </a:lnTo>
                    <a:lnTo>
                      <a:pt x="100" y="123"/>
                    </a:lnTo>
                    <a:lnTo>
                      <a:pt x="105" y="125"/>
                    </a:lnTo>
                    <a:lnTo>
                      <a:pt x="111" y="125"/>
                    </a:lnTo>
                    <a:lnTo>
                      <a:pt x="116" y="123"/>
                    </a:lnTo>
                    <a:lnTo>
                      <a:pt x="120" y="122"/>
                    </a:lnTo>
                    <a:lnTo>
                      <a:pt x="125" y="120"/>
                    </a:lnTo>
                    <a:lnTo>
                      <a:pt x="128" y="117"/>
                    </a:lnTo>
                    <a:lnTo>
                      <a:pt x="132" y="112"/>
                    </a:lnTo>
                    <a:lnTo>
                      <a:pt x="135" y="103"/>
                    </a:lnTo>
                    <a:lnTo>
                      <a:pt x="134" y="92"/>
                    </a:lnTo>
                    <a:lnTo>
                      <a:pt x="129" y="83"/>
                    </a:lnTo>
                    <a:lnTo>
                      <a:pt x="123" y="7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" name="Freeform 64"/>
              <p:cNvSpPr/>
              <p:nvPr/>
            </p:nvSpPr>
            <p:spPr>
              <a:xfrm>
                <a:off x="2885" y="2380"/>
                <a:ext cx="20" cy="20"/>
              </a:xfrm>
              <a:custGeom>
                <a:avLst/>
                <a:gdLst>
                  <a:gd name="txL" fmla="*/ 0 w 39"/>
                  <a:gd name="txT" fmla="*/ 0 h 40"/>
                  <a:gd name="txR" fmla="*/ 39 w 39"/>
                  <a:gd name="txB" fmla="*/ 40 h 4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40">
                    <a:moveTo>
                      <a:pt x="19" y="40"/>
                    </a:moveTo>
                    <a:lnTo>
                      <a:pt x="11" y="38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8" y="12"/>
                    </a:lnTo>
                    <a:lnTo>
                      <a:pt x="39" y="20"/>
                    </a:lnTo>
                    <a:lnTo>
                      <a:pt x="38" y="27"/>
                    </a:lnTo>
                    <a:lnTo>
                      <a:pt x="33" y="34"/>
                    </a:lnTo>
                    <a:lnTo>
                      <a:pt x="26" y="38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" name="Freeform 65"/>
              <p:cNvSpPr/>
              <p:nvPr/>
            </p:nvSpPr>
            <p:spPr>
              <a:xfrm>
                <a:off x="3744" y="3196"/>
                <a:ext cx="64" cy="90"/>
              </a:xfrm>
              <a:custGeom>
                <a:avLst/>
                <a:gdLst>
                  <a:gd name="txL" fmla="*/ 0 w 129"/>
                  <a:gd name="txT" fmla="*/ 0 h 181"/>
                  <a:gd name="txR" fmla="*/ 129 w 129"/>
                  <a:gd name="txB" fmla="*/ 181 h 181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29" h="181">
                    <a:moveTo>
                      <a:pt x="0" y="181"/>
                    </a:moveTo>
                    <a:lnTo>
                      <a:pt x="25" y="172"/>
                    </a:lnTo>
                    <a:lnTo>
                      <a:pt x="52" y="158"/>
                    </a:lnTo>
                    <a:lnTo>
                      <a:pt x="76" y="141"/>
                    </a:lnTo>
                    <a:lnTo>
                      <a:pt x="97" y="120"/>
                    </a:lnTo>
                    <a:lnTo>
                      <a:pt x="114" y="98"/>
                    </a:lnTo>
                    <a:lnTo>
                      <a:pt x="124" y="74"/>
                    </a:lnTo>
                    <a:lnTo>
                      <a:pt x="129" y="50"/>
                    </a:lnTo>
                    <a:lnTo>
                      <a:pt x="124" y="26"/>
                    </a:lnTo>
                    <a:lnTo>
                      <a:pt x="114" y="8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72" y="8"/>
                    </a:lnTo>
                    <a:lnTo>
                      <a:pt x="61" y="21"/>
                    </a:lnTo>
                    <a:lnTo>
                      <a:pt x="53" y="38"/>
                    </a:lnTo>
                    <a:lnTo>
                      <a:pt x="49" y="58"/>
                    </a:lnTo>
                    <a:lnTo>
                      <a:pt x="52" y="79"/>
                    </a:lnTo>
                    <a:lnTo>
                      <a:pt x="54" y="95"/>
                    </a:lnTo>
                    <a:lnTo>
                      <a:pt x="49" y="113"/>
                    </a:lnTo>
                    <a:lnTo>
                      <a:pt x="41" y="129"/>
                    </a:lnTo>
                    <a:lnTo>
                      <a:pt x="31" y="145"/>
                    </a:lnTo>
                    <a:lnTo>
                      <a:pt x="19" y="160"/>
                    </a:lnTo>
                    <a:lnTo>
                      <a:pt x="10" y="171"/>
                    </a:lnTo>
                    <a:lnTo>
                      <a:pt x="2" y="179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8" name="Freeform 66"/>
              <p:cNvSpPr/>
              <p:nvPr/>
            </p:nvSpPr>
            <p:spPr>
              <a:xfrm>
                <a:off x="3713" y="3180"/>
                <a:ext cx="45" cy="103"/>
              </a:xfrm>
              <a:custGeom>
                <a:avLst/>
                <a:gdLst>
                  <a:gd name="txL" fmla="*/ 0 w 90"/>
                  <a:gd name="txT" fmla="*/ 0 h 206"/>
                  <a:gd name="txR" fmla="*/ 90 w 90"/>
                  <a:gd name="txB" fmla="*/ 206 h 206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90" h="206">
                    <a:moveTo>
                      <a:pt x="50" y="206"/>
                    </a:moveTo>
                    <a:lnTo>
                      <a:pt x="65" y="183"/>
                    </a:lnTo>
                    <a:lnTo>
                      <a:pt x="77" y="157"/>
                    </a:lnTo>
                    <a:lnTo>
                      <a:pt x="85" y="128"/>
                    </a:lnTo>
                    <a:lnTo>
                      <a:pt x="90" y="99"/>
                    </a:lnTo>
                    <a:lnTo>
                      <a:pt x="88" y="70"/>
                    </a:lnTo>
                    <a:lnTo>
                      <a:pt x="83" y="45"/>
                    </a:lnTo>
                    <a:lnTo>
                      <a:pt x="70" y="23"/>
                    </a:lnTo>
                    <a:lnTo>
                      <a:pt x="52" y="7"/>
                    </a:lnTo>
                    <a:lnTo>
                      <a:pt x="33" y="0"/>
                    </a:lnTo>
                    <a:lnTo>
                      <a:pt x="18" y="2"/>
                    </a:lnTo>
                    <a:lnTo>
                      <a:pt x="7" y="12"/>
                    </a:lnTo>
                    <a:lnTo>
                      <a:pt x="1" y="26"/>
                    </a:lnTo>
                    <a:lnTo>
                      <a:pt x="0" y="43"/>
                    </a:lnTo>
                    <a:lnTo>
                      <a:pt x="3" y="61"/>
                    </a:lnTo>
                    <a:lnTo>
                      <a:pt x="12" y="80"/>
                    </a:lnTo>
                    <a:lnTo>
                      <a:pt x="27" y="93"/>
                    </a:lnTo>
                    <a:lnTo>
                      <a:pt x="39" y="106"/>
                    </a:lnTo>
                    <a:lnTo>
                      <a:pt x="47" y="122"/>
                    </a:lnTo>
                    <a:lnTo>
                      <a:pt x="52" y="141"/>
                    </a:lnTo>
                    <a:lnTo>
                      <a:pt x="53" y="159"/>
                    </a:lnTo>
                    <a:lnTo>
                      <a:pt x="53" y="178"/>
                    </a:lnTo>
                    <a:lnTo>
                      <a:pt x="53" y="193"/>
                    </a:lnTo>
                    <a:lnTo>
                      <a:pt x="50" y="203"/>
                    </a:lnTo>
                    <a:lnTo>
                      <a:pt x="50" y="20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9" name="Freeform 67"/>
              <p:cNvSpPr/>
              <p:nvPr/>
            </p:nvSpPr>
            <p:spPr>
              <a:xfrm>
                <a:off x="3745" y="3250"/>
                <a:ext cx="100" cy="50"/>
              </a:xfrm>
              <a:custGeom>
                <a:avLst/>
                <a:gdLst>
                  <a:gd name="txL" fmla="*/ 0 w 201"/>
                  <a:gd name="txT" fmla="*/ 0 h 99"/>
                  <a:gd name="txR" fmla="*/ 201 w 201"/>
                  <a:gd name="txB" fmla="*/ 99 h 99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01" h="99">
                    <a:moveTo>
                      <a:pt x="0" y="78"/>
                    </a:moveTo>
                    <a:lnTo>
                      <a:pt x="13" y="84"/>
                    </a:lnTo>
                    <a:lnTo>
                      <a:pt x="26" y="88"/>
                    </a:lnTo>
                    <a:lnTo>
                      <a:pt x="39" y="92"/>
                    </a:lnTo>
                    <a:lnTo>
                      <a:pt x="53" y="95"/>
                    </a:lnTo>
                    <a:lnTo>
                      <a:pt x="68" y="98"/>
                    </a:lnTo>
                    <a:lnTo>
                      <a:pt x="83" y="99"/>
                    </a:lnTo>
                    <a:lnTo>
                      <a:pt x="98" y="99"/>
                    </a:lnTo>
                    <a:lnTo>
                      <a:pt x="113" y="99"/>
                    </a:lnTo>
                    <a:lnTo>
                      <a:pt x="127" y="96"/>
                    </a:lnTo>
                    <a:lnTo>
                      <a:pt x="140" y="93"/>
                    </a:lnTo>
                    <a:lnTo>
                      <a:pt x="152" y="90"/>
                    </a:lnTo>
                    <a:lnTo>
                      <a:pt x="165" y="84"/>
                    </a:lnTo>
                    <a:lnTo>
                      <a:pt x="175" y="77"/>
                    </a:lnTo>
                    <a:lnTo>
                      <a:pt x="184" y="68"/>
                    </a:lnTo>
                    <a:lnTo>
                      <a:pt x="191" y="58"/>
                    </a:lnTo>
                    <a:lnTo>
                      <a:pt x="197" y="47"/>
                    </a:lnTo>
                    <a:lnTo>
                      <a:pt x="201" y="27"/>
                    </a:lnTo>
                    <a:lnTo>
                      <a:pt x="196" y="12"/>
                    </a:lnTo>
                    <a:lnTo>
                      <a:pt x="186" y="3"/>
                    </a:lnTo>
                    <a:lnTo>
                      <a:pt x="171" y="0"/>
                    </a:lnTo>
                    <a:lnTo>
                      <a:pt x="153" y="2"/>
                    </a:lnTo>
                    <a:lnTo>
                      <a:pt x="136" y="9"/>
                    </a:lnTo>
                    <a:lnTo>
                      <a:pt x="120" y="20"/>
                    </a:lnTo>
                    <a:lnTo>
                      <a:pt x="108" y="38"/>
                    </a:lnTo>
                    <a:lnTo>
                      <a:pt x="98" y="52"/>
                    </a:lnTo>
                    <a:lnTo>
                      <a:pt x="83" y="62"/>
                    </a:lnTo>
                    <a:lnTo>
                      <a:pt x="66" y="69"/>
                    </a:lnTo>
                    <a:lnTo>
                      <a:pt x="47" y="73"/>
                    </a:lnTo>
                    <a:lnTo>
                      <a:pt x="29" y="76"/>
                    </a:lnTo>
                    <a:lnTo>
                      <a:pt x="14" y="78"/>
                    </a:lnTo>
                    <a:lnTo>
                      <a:pt x="4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0" name="Freeform 68"/>
              <p:cNvSpPr/>
              <p:nvPr/>
            </p:nvSpPr>
            <p:spPr>
              <a:xfrm>
                <a:off x="3743" y="3295"/>
                <a:ext cx="99" cy="50"/>
              </a:xfrm>
              <a:custGeom>
                <a:avLst/>
                <a:gdLst>
                  <a:gd name="txL" fmla="*/ 0 w 198"/>
                  <a:gd name="txT" fmla="*/ 0 h 100"/>
                  <a:gd name="txR" fmla="*/ 198 w 198"/>
                  <a:gd name="txB" fmla="*/ 100 h 100"/>
                </a:gdLst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98" h="100">
                    <a:moveTo>
                      <a:pt x="0" y="0"/>
                    </a:moveTo>
                    <a:lnTo>
                      <a:pt x="15" y="23"/>
                    </a:lnTo>
                    <a:lnTo>
                      <a:pt x="33" y="44"/>
                    </a:lnTo>
                    <a:lnTo>
                      <a:pt x="55" y="65"/>
                    </a:lnTo>
                    <a:lnTo>
                      <a:pt x="79" y="81"/>
                    </a:lnTo>
                    <a:lnTo>
                      <a:pt x="105" y="94"/>
                    </a:lnTo>
                    <a:lnTo>
                      <a:pt x="130" y="100"/>
                    </a:lnTo>
                    <a:lnTo>
                      <a:pt x="154" y="99"/>
                    </a:lnTo>
                    <a:lnTo>
                      <a:pt x="177" y="89"/>
                    </a:lnTo>
                    <a:lnTo>
                      <a:pt x="192" y="76"/>
                    </a:lnTo>
                    <a:lnTo>
                      <a:pt x="198" y="61"/>
                    </a:lnTo>
                    <a:lnTo>
                      <a:pt x="194" y="47"/>
                    </a:lnTo>
                    <a:lnTo>
                      <a:pt x="184" y="35"/>
                    </a:lnTo>
                    <a:lnTo>
                      <a:pt x="169" y="26"/>
                    </a:lnTo>
                    <a:lnTo>
                      <a:pt x="151" y="21"/>
                    </a:lnTo>
                    <a:lnTo>
                      <a:pt x="131" y="23"/>
                    </a:lnTo>
                    <a:lnTo>
                      <a:pt x="111" y="29"/>
                    </a:lnTo>
                    <a:lnTo>
                      <a:pt x="95" y="34"/>
                    </a:lnTo>
                    <a:lnTo>
                      <a:pt x="78" y="34"/>
                    </a:lnTo>
                    <a:lnTo>
                      <a:pt x="58" y="29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11" y="8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1" name="Freeform 69"/>
              <p:cNvSpPr/>
              <p:nvPr/>
            </p:nvSpPr>
            <p:spPr>
              <a:xfrm>
                <a:off x="3735" y="3304"/>
                <a:ext cx="68" cy="87"/>
              </a:xfrm>
              <a:custGeom>
                <a:avLst/>
                <a:gdLst>
                  <a:gd name="txL" fmla="*/ 0 w 136"/>
                  <a:gd name="txT" fmla="*/ 0 h 174"/>
                  <a:gd name="txR" fmla="*/ 136 w 136"/>
                  <a:gd name="txB" fmla="*/ 174 h 174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36" h="174">
                    <a:moveTo>
                      <a:pt x="0" y="0"/>
                    </a:moveTo>
                    <a:lnTo>
                      <a:pt x="0" y="28"/>
                    </a:lnTo>
                    <a:lnTo>
                      <a:pt x="2" y="56"/>
                    </a:lnTo>
                    <a:lnTo>
                      <a:pt x="10" y="85"/>
                    </a:lnTo>
                    <a:lnTo>
                      <a:pt x="20" y="113"/>
                    </a:lnTo>
                    <a:lnTo>
                      <a:pt x="35" y="137"/>
                    </a:lnTo>
                    <a:lnTo>
                      <a:pt x="53" y="157"/>
                    </a:lnTo>
                    <a:lnTo>
                      <a:pt x="74" y="169"/>
                    </a:lnTo>
                    <a:lnTo>
                      <a:pt x="99" y="174"/>
                    </a:lnTo>
                    <a:lnTo>
                      <a:pt x="118" y="170"/>
                    </a:lnTo>
                    <a:lnTo>
                      <a:pt x="131" y="161"/>
                    </a:lnTo>
                    <a:lnTo>
                      <a:pt x="136" y="147"/>
                    </a:lnTo>
                    <a:lnTo>
                      <a:pt x="133" y="132"/>
                    </a:lnTo>
                    <a:lnTo>
                      <a:pt x="126" y="116"/>
                    </a:lnTo>
                    <a:lnTo>
                      <a:pt x="114" y="102"/>
                    </a:lnTo>
                    <a:lnTo>
                      <a:pt x="96" y="92"/>
                    </a:lnTo>
                    <a:lnTo>
                      <a:pt x="77" y="88"/>
                    </a:lnTo>
                    <a:lnTo>
                      <a:pt x="61" y="83"/>
                    </a:lnTo>
                    <a:lnTo>
                      <a:pt x="46" y="73"/>
                    </a:lnTo>
                    <a:lnTo>
                      <a:pt x="32" y="59"/>
                    </a:lnTo>
                    <a:lnTo>
                      <a:pt x="21" y="43"/>
                    </a:lnTo>
                    <a:lnTo>
                      <a:pt x="12" y="26"/>
                    </a:lnTo>
                    <a:lnTo>
                      <a:pt x="5" y="13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2" name="Freeform 70"/>
              <p:cNvSpPr/>
              <p:nvPr/>
            </p:nvSpPr>
            <p:spPr>
              <a:xfrm>
                <a:off x="3490" y="3260"/>
                <a:ext cx="234" cy="81"/>
              </a:xfrm>
              <a:custGeom>
                <a:avLst/>
                <a:gdLst>
                  <a:gd name="txL" fmla="*/ 0 w 469"/>
                  <a:gd name="txT" fmla="*/ 0 h 163"/>
                  <a:gd name="txR" fmla="*/ 469 w 469"/>
                  <a:gd name="txB" fmla="*/ 163 h 16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469" h="163">
                    <a:moveTo>
                      <a:pt x="9" y="5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6" y="8"/>
                    </a:lnTo>
                    <a:lnTo>
                      <a:pt x="16" y="19"/>
                    </a:lnTo>
                    <a:lnTo>
                      <a:pt x="32" y="34"/>
                    </a:lnTo>
                    <a:lnTo>
                      <a:pt x="53" y="50"/>
                    </a:lnTo>
                    <a:lnTo>
                      <a:pt x="78" y="67"/>
                    </a:lnTo>
                    <a:lnTo>
                      <a:pt x="107" y="85"/>
                    </a:lnTo>
                    <a:lnTo>
                      <a:pt x="138" y="104"/>
                    </a:lnTo>
                    <a:lnTo>
                      <a:pt x="173" y="121"/>
                    </a:lnTo>
                    <a:lnTo>
                      <a:pt x="210" y="137"/>
                    </a:lnTo>
                    <a:lnTo>
                      <a:pt x="248" y="149"/>
                    </a:lnTo>
                    <a:lnTo>
                      <a:pt x="287" y="158"/>
                    </a:lnTo>
                    <a:lnTo>
                      <a:pt x="326" y="163"/>
                    </a:lnTo>
                    <a:lnTo>
                      <a:pt x="366" y="161"/>
                    </a:lnTo>
                    <a:lnTo>
                      <a:pt x="405" y="154"/>
                    </a:lnTo>
                    <a:lnTo>
                      <a:pt x="425" y="146"/>
                    </a:lnTo>
                    <a:lnTo>
                      <a:pt x="440" y="135"/>
                    </a:lnTo>
                    <a:lnTo>
                      <a:pt x="451" y="121"/>
                    </a:lnTo>
                    <a:lnTo>
                      <a:pt x="460" y="106"/>
                    </a:lnTo>
                    <a:lnTo>
                      <a:pt x="464" y="91"/>
                    </a:lnTo>
                    <a:lnTo>
                      <a:pt x="468" y="80"/>
                    </a:lnTo>
                    <a:lnTo>
                      <a:pt x="469" y="72"/>
                    </a:lnTo>
                    <a:lnTo>
                      <a:pt x="469" y="68"/>
                    </a:lnTo>
                    <a:lnTo>
                      <a:pt x="468" y="70"/>
                    </a:lnTo>
                    <a:lnTo>
                      <a:pt x="465" y="76"/>
                    </a:lnTo>
                    <a:lnTo>
                      <a:pt x="462" y="85"/>
                    </a:lnTo>
                    <a:lnTo>
                      <a:pt x="455" y="97"/>
                    </a:lnTo>
                    <a:lnTo>
                      <a:pt x="445" y="108"/>
                    </a:lnTo>
                    <a:lnTo>
                      <a:pt x="432" y="121"/>
                    </a:lnTo>
                    <a:lnTo>
                      <a:pt x="415" y="131"/>
                    </a:lnTo>
                    <a:lnTo>
                      <a:pt x="393" y="139"/>
                    </a:lnTo>
                    <a:lnTo>
                      <a:pt x="366" y="145"/>
                    </a:lnTo>
                    <a:lnTo>
                      <a:pt x="335" y="145"/>
                    </a:lnTo>
                    <a:lnTo>
                      <a:pt x="297" y="142"/>
                    </a:lnTo>
                    <a:lnTo>
                      <a:pt x="255" y="130"/>
                    </a:lnTo>
                    <a:lnTo>
                      <a:pt x="204" y="113"/>
                    </a:lnTo>
                    <a:lnTo>
                      <a:pt x="146" y="87"/>
                    </a:lnTo>
                    <a:lnTo>
                      <a:pt x="82" y="51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3" name="Freeform 71"/>
              <p:cNvSpPr/>
              <p:nvPr/>
            </p:nvSpPr>
            <p:spPr>
              <a:xfrm>
                <a:off x="3587" y="3175"/>
                <a:ext cx="71" cy="73"/>
              </a:xfrm>
              <a:custGeom>
                <a:avLst/>
                <a:gdLst>
                  <a:gd name="txL" fmla="*/ 0 w 142"/>
                  <a:gd name="txT" fmla="*/ 0 h 145"/>
                  <a:gd name="txR" fmla="*/ 142 w 142"/>
                  <a:gd name="txB" fmla="*/ 145 h 145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42" h="145">
                    <a:moveTo>
                      <a:pt x="89" y="123"/>
                    </a:moveTo>
                    <a:lnTo>
                      <a:pt x="85" y="134"/>
                    </a:lnTo>
                    <a:lnTo>
                      <a:pt x="76" y="140"/>
                    </a:lnTo>
                    <a:lnTo>
                      <a:pt x="67" y="145"/>
                    </a:lnTo>
                    <a:lnTo>
                      <a:pt x="57" y="145"/>
                    </a:lnTo>
                    <a:lnTo>
                      <a:pt x="48" y="140"/>
                    </a:lnTo>
                    <a:lnTo>
                      <a:pt x="41" y="134"/>
                    </a:lnTo>
                    <a:lnTo>
                      <a:pt x="37" y="124"/>
                    </a:lnTo>
                    <a:lnTo>
                      <a:pt x="36" y="113"/>
                    </a:lnTo>
                    <a:lnTo>
                      <a:pt x="30" y="114"/>
                    </a:lnTo>
                    <a:lnTo>
                      <a:pt x="25" y="114"/>
                    </a:lnTo>
                    <a:lnTo>
                      <a:pt x="20" y="113"/>
                    </a:lnTo>
                    <a:lnTo>
                      <a:pt x="15" y="112"/>
                    </a:lnTo>
                    <a:lnTo>
                      <a:pt x="11" y="108"/>
                    </a:lnTo>
                    <a:lnTo>
                      <a:pt x="7" y="105"/>
                    </a:lnTo>
                    <a:lnTo>
                      <a:pt x="4" y="101"/>
                    </a:lnTo>
                    <a:lnTo>
                      <a:pt x="2" y="97"/>
                    </a:lnTo>
                    <a:lnTo>
                      <a:pt x="0" y="86"/>
                    </a:lnTo>
                    <a:lnTo>
                      <a:pt x="3" y="76"/>
                    </a:lnTo>
                    <a:lnTo>
                      <a:pt x="9" y="68"/>
                    </a:lnTo>
                    <a:lnTo>
                      <a:pt x="18" y="62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11" y="32"/>
                    </a:lnTo>
                    <a:lnTo>
                      <a:pt x="15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28" y="16"/>
                    </a:lnTo>
                    <a:lnTo>
                      <a:pt x="33" y="15"/>
                    </a:lnTo>
                    <a:lnTo>
                      <a:pt x="38" y="15"/>
                    </a:lnTo>
                    <a:lnTo>
                      <a:pt x="43" y="16"/>
                    </a:lnTo>
                    <a:lnTo>
                      <a:pt x="49" y="18"/>
                    </a:lnTo>
                    <a:lnTo>
                      <a:pt x="53" y="21"/>
                    </a:lnTo>
                    <a:lnTo>
                      <a:pt x="58" y="10"/>
                    </a:lnTo>
                    <a:lnTo>
                      <a:pt x="66" y="3"/>
                    </a:lnTo>
                    <a:lnTo>
                      <a:pt x="75" y="0"/>
                    </a:lnTo>
                    <a:lnTo>
                      <a:pt x="86" y="0"/>
                    </a:lnTo>
                    <a:lnTo>
                      <a:pt x="95" y="3"/>
                    </a:lnTo>
                    <a:lnTo>
                      <a:pt x="102" y="10"/>
                    </a:lnTo>
                    <a:lnTo>
                      <a:pt x="106" y="21"/>
                    </a:lnTo>
                    <a:lnTo>
                      <a:pt x="106" y="31"/>
                    </a:lnTo>
                    <a:lnTo>
                      <a:pt x="112" y="30"/>
                    </a:lnTo>
                    <a:lnTo>
                      <a:pt x="118" y="30"/>
                    </a:lnTo>
                    <a:lnTo>
                      <a:pt x="123" y="31"/>
                    </a:lnTo>
                    <a:lnTo>
                      <a:pt x="128" y="33"/>
                    </a:lnTo>
                    <a:lnTo>
                      <a:pt x="133" y="36"/>
                    </a:lnTo>
                    <a:lnTo>
                      <a:pt x="136" y="39"/>
                    </a:lnTo>
                    <a:lnTo>
                      <a:pt x="139" y="44"/>
                    </a:lnTo>
                    <a:lnTo>
                      <a:pt x="141" y="48"/>
                    </a:lnTo>
                    <a:lnTo>
                      <a:pt x="142" y="58"/>
                    </a:lnTo>
                    <a:lnTo>
                      <a:pt x="140" y="68"/>
                    </a:lnTo>
                    <a:lnTo>
                      <a:pt x="134" y="76"/>
                    </a:lnTo>
                    <a:lnTo>
                      <a:pt x="125" y="83"/>
                    </a:lnTo>
                    <a:lnTo>
                      <a:pt x="131" y="92"/>
                    </a:lnTo>
                    <a:lnTo>
                      <a:pt x="133" y="101"/>
                    </a:lnTo>
                    <a:lnTo>
                      <a:pt x="132" y="112"/>
                    </a:lnTo>
                    <a:lnTo>
                      <a:pt x="127" y="121"/>
                    </a:lnTo>
                    <a:lnTo>
                      <a:pt x="124" y="124"/>
                    </a:lnTo>
                    <a:lnTo>
                      <a:pt x="119" y="127"/>
                    </a:lnTo>
                    <a:lnTo>
                      <a:pt x="114" y="129"/>
                    </a:lnTo>
                    <a:lnTo>
                      <a:pt x="110" y="129"/>
                    </a:lnTo>
                    <a:lnTo>
                      <a:pt x="104" y="129"/>
                    </a:lnTo>
                    <a:lnTo>
                      <a:pt x="100" y="128"/>
                    </a:lnTo>
                    <a:lnTo>
                      <a:pt x="94" y="127"/>
                    </a:lnTo>
                    <a:lnTo>
                      <a:pt x="89" y="12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4" name="Freeform 72"/>
              <p:cNvSpPr/>
              <p:nvPr/>
            </p:nvSpPr>
            <p:spPr>
              <a:xfrm>
                <a:off x="3611" y="3201"/>
                <a:ext cx="21" cy="20"/>
              </a:xfrm>
              <a:custGeom>
                <a:avLst/>
                <a:gdLst>
                  <a:gd name="txL" fmla="*/ 0 w 40"/>
                  <a:gd name="txT" fmla="*/ 0 h 39"/>
                  <a:gd name="txR" fmla="*/ 40 w 40"/>
                  <a:gd name="txB" fmla="*/ 39 h 3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40" h="39">
                    <a:moveTo>
                      <a:pt x="39" y="14"/>
                    </a:moveTo>
                    <a:lnTo>
                      <a:pt x="36" y="7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7"/>
                    </a:lnTo>
                    <a:lnTo>
                      <a:pt x="18" y="39"/>
                    </a:lnTo>
                    <a:lnTo>
                      <a:pt x="26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2"/>
                    </a:lnTo>
                    <a:lnTo>
                      <a:pt x="39" y="1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5" name="Freeform 73"/>
              <p:cNvSpPr/>
              <p:nvPr/>
            </p:nvSpPr>
            <p:spPr>
              <a:xfrm>
                <a:off x="3406" y="3166"/>
                <a:ext cx="26" cy="26"/>
              </a:xfrm>
              <a:custGeom>
                <a:avLst/>
                <a:gdLst>
                  <a:gd name="txL" fmla="*/ 0 w 52"/>
                  <a:gd name="txT" fmla="*/ 0 h 50"/>
                  <a:gd name="txR" fmla="*/ 52 w 52"/>
                  <a:gd name="txB" fmla="*/ 50 h 5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50">
                    <a:moveTo>
                      <a:pt x="26" y="50"/>
                    </a:moveTo>
                    <a:lnTo>
                      <a:pt x="37" y="48"/>
                    </a:lnTo>
                    <a:lnTo>
                      <a:pt x="45" y="42"/>
                    </a:lnTo>
                    <a:lnTo>
                      <a:pt x="49" y="34"/>
                    </a:lnTo>
                    <a:lnTo>
                      <a:pt x="52" y="25"/>
                    </a:lnTo>
                    <a:lnTo>
                      <a:pt x="49" y="15"/>
                    </a:lnTo>
                    <a:lnTo>
                      <a:pt x="45" y="6"/>
                    </a:lnTo>
                    <a:lnTo>
                      <a:pt x="37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6" name="Freeform 74"/>
              <p:cNvSpPr/>
              <p:nvPr/>
            </p:nvSpPr>
            <p:spPr>
              <a:xfrm>
                <a:off x="3392" y="3081"/>
                <a:ext cx="56" cy="78"/>
              </a:xfrm>
              <a:custGeom>
                <a:avLst/>
                <a:gdLst>
                  <a:gd name="txL" fmla="*/ 0 w 113"/>
                  <a:gd name="txT" fmla="*/ 0 h 156"/>
                  <a:gd name="txR" fmla="*/ 113 w 113"/>
                  <a:gd name="txB" fmla="*/ 156 h 156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7" name="Freeform 75"/>
              <p:cNvSpPr/>
              <p:nvPr/>
            </p:nvSpPr>
            <p:spPr>
              <a:xfrm>
                <a:off x="3392" y="3081"/>
                <a:ext cx="56" cy="78"/>
              </a:xfrm>
              <a:custGeom>
                <a:avLst/>
                <a:gdLst>
                  <a:gd name="txL" fmla="*/ 0 w 113"/>
                  <a:gd name="txT" fmla="*/ 0 h 156"/>
                  <a:gd name="txR" fmla="*/ 113 w 113"/>
                  <a:gd name="txB" fmla="*/ 156 h 156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8" name="Freeform 76"/>
              <p:cNvSpPr/>
              <p:nvPr/>
            </p:nvSpPr>
            <p:spPr>
              <a:xfrm>
                <a:off x="3434" y="3114"/>
                <a:ext cx="76" cy="61"/>
              </a:xfrm>
              <a:custGeom>
                <a:avLst/>
                <a:gdLst>
                  <a:gd name="txL" fmla="*/ 0 w 152"/>
                  <a:gd name="txT" fmla="*/ 0 h 123"/>
                  <a:gd name="txR" fmla="*/ 152 w 152"/>
                  <a:gd name="txB" fmla="*/ 123 h 123"/>
                </a:gdLst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52" h="123">
                    <a:moveTo>
                      <a:pt x="13" y="122"/>
                    </a:moveTo>
                    <a:lnTo>
                      <a:pt x="0" y="100"/>
                    </a:lnTo>
                    <a:lnTo>
                      <a:pt x="4" y="93"/>
                    </a:lnTo>
                    <a:lnTo>
                      <a:pt x="14" y="75"/>
                    </a:lnTo>
                    <a:lnTo>
                      <a:pt x="29" y="52"/>
                    </a:lnTo>
                    <a:lnTo>
                      <a:pt x="48" y="27"/>
                    </a:lnTo>
                    <a:lnTo>
                      <a:pt x="70" y="9"/>
                    </a:lnTo>
                    <a:lnTo>
                      <a:pt x="93" y="0"/>
                    </a:lnTo>
                    <a:lnTo>
                      <a:pt x="118" y="5"/>
                    </a:lnTo>
                    <a:lnTo>
                      <a:pt x="141" y="32"/>
                    </a:lnTo>
                    <a:lnTo>
                      <a:pt x="149" y="50"/>
                    </a:lnTo>
                    <a:lnTo>
                      <a:pt x="152" y="65"/>
                    </a:lnTo>
                    <a:lnTo>
                      <a:pt x="151" y="79"/>
                    </a:lnTo>
                    <a:lnTo>
                      <a:pt x="146" y="91"/>
                    </a:lnTo>
                    <a:lnTo>
                      <a:pt x="138" y="99"/>
                    </a:lnTo>
                    <a:lnTo>
                      <a:pt x="127" y="107"/>
                    </a:lnTo>
                    <a:lnTo>
                      <a:pt x="114" y="113"/>
                    </a:lnTo>
                    <a:lnTo>
                      <a:pt x="99" y="116"/>
                    </a:lnTo>
                    <a:lnTo>
                      <a:pt x="84" y="120"/>
                    </a:lnTo>
                    <a:lnTo>
                      <a:pt x="69" y="121"/>
                    </a:lnTo>
                    <a:lnTo>
                      <a:pt x="54" y="122"/>
                    </a:lnTo>
                    <a:lnTo>
                      <a:pt x="42" y="123"/>
                    </a:lnTo>
                    <a:lnTo>
                      <a:pt x="30" y="123"/>
                    </a:lnTo>
                    <a:lnTo>
                      <a:pt x="21" y="122"/>
                    </a:lnTo>
                    <a:lnTo>
                      <a:pt x="15" y="122"/>
                    </a:lnTo>
                    <a:lnTo>
                      <a:pt x="13" y="12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9" name="Freeform 77"/>
              <p:cNvSpPr/>
              <p:nvPr/>
            </p:nvSpPr>
            <p:spPr>
              <a:xfrm>
                <a:off x="3434" y="3184"/>
                <a:ext cx="76" cy="61"/>
              </a:xfrm>
              <a:custGeom>
                <a:avLst/>
                <a:gdLst>
                  <a:gd name="txL" fmla="*/ 0 w 153"/>
                  <a:gd name="txT" fmla="*/ 0 h 122"/>
                  <a:gd name="txR" fmla="*/ 153 w 153"/>
                  <a:gd name="txB" fmla="*/ 122 h 122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53" h="122">
                    <a:moveTo>
                      <a:pt x="0" y="23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9" y="2"/>
                    </a:lnTo>
                    <a:lnTo>
                      <a:pt x="84" y="4"/>
                    </a:lnTo>
                    <a:lnTo>
                      <a:pt x="99" y="7"/>
                    </a:lnTo>
                    <a:lnTo>
                      <a:pt x="114" y="10"/>
                    </a:lnTo>
                    <a:lnTo>
                      <a:pt x="127" y="16"/>
                    </a:lnTo>
                    <a:lnTo>
                      <a:pt x="138" y="23"/>
                    </a:lnTo>
                    <a:lnTo>
                      <a:pt x="146" y="32"/>
                    </a:lnTo>
                    <a:lnTo>
                      <a:pt x="152" y="43"/>
                    </a:lnTo>
                    <a:lnTo>
                      <a:pt x="153" y="55"/>
                    </a:lnTo>
                    <a:lnTo>
                      <a:pt x="150" y="70"/>
                    </a:lnTo>
                    <a:lnTo>
                      <a:pt x="142" y="89"/>
                    </a:lnTo>
                    <a:lnTo>
                      <a:pt x="118" y="115"/>
                    </a:lnTo>
                    <a:lnTo>
                      <a:pt x="93" y="122"/>
                    </a:lnTo>
                    <a:lnTo>
                      <a:pt x="70" y="114"/>
                    </a:lnTo>
                    <a:lnTo>
                      <a:pt x="48" y="95"/>
                    </a:lnTo>
                    <a:lnTo>
                      <a:pt x="29" y="72"/>
                    </a:lnTo>
                    <a:lnTo>
                      <a:pt x="14" y="48"/>
                    </a:lnTo>
                    <a:lnTo>
                      <a:pt x="4" y="3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0" name="Freeform 78"/>
              <p:cNvSpPr/>
              <p:nvPr/>
            </p:nvSpPr>
            <p:spPr>
              <a:xfrm>
                <a:off x="3392" y="3199"/>
                <a:ext cx="55" cy="78"/>
              </a:xfrm>
              <a:custGeom>
                <a:avLst/>
                <a:gdLst>
                  <a:gd name="txL" fmla="*/ 0 w 112"/>
                  <a:gd name="txT" fmla="*/ 0 h 156"/>
                  <a:gd name="txR" fmla="*/ 112 w 112"/>
                  <a:gd name="txB" fmla="*/ 156 h 156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12" h="156">
                    <a:moveTo>
                      <a:pt x="43" y="0"/>
                    </a:moveTo>
                    <a:lnTo>
                      <a:pt x="68" y="0"/>
                    </a:lnTo>
                    <a:lnTo>
                      <a:pt x="73" y="7"/>
                    </a:lnTo>
                    <a:lnTo>
                      <a:pt x="83" y="24"/>
                    </a:lnTo>
                    <a:lnTo>
                      <a:pt x="96" y="50"/>
                    </a:lnTo>
                    <a:lnTo>
                      <a:pt x="106" y="77"/>
                    </a:lnTo>
                    <a:lnTo>
                      <a:pt x="112" y="106"/>
                    </a:lnTo>
                    <a:lnTo>
                      <a:pt x="108" y="131"/>
                    </a:lnTo>
                    <a:lnTo>
                      <a:pt x="91" y="149"/>
                    </a:lnTo>
                    <a:lnTo>
                      <a:pt x="56" y="156"/>
                    </a:lnTo>
                    <a:lnTo>
                      <a:pt x="22" y="149"/>
                    </a:lnTo>
                    <a:lnTo>
                      <a:pt x="4" y="131"/>
                    </a:lnTo>
                    <a:lnTo>
                      <a:pt x="0" y="106"/>
                    </a:lnTo>
                    <a:lnTo>
                      <a:pt x="5" y="77"/>
                    </a:lnTo>
                    <a:lnTo>
                      <a:pt x="15" y="50"/>
                    </a:lnTo>
                    <a:lnTo>
                      <a:pt x="28" y="24"/>
                    </a:lnTo>
                    <a:lnTo>
                      <a:pt x="38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1" name="Freeform 79"/>
              <p:cNvSpPr/>
              <p:nvPr/>
            </p:nvSpPr>
            <p:spPr>
              <a:xfrm>
                <a:off x="3330" y="3182"/>
                <a:ext cx="75" cy="62"/>
              </a:xfrm>
              <a:custGeom>
                <a:avLst/>
                <a:gdLst>
                  <a:gd name="txL" fmla="*/ 0 w 151"/>
                  <a:gd name="txT" fmla="*/ 0 h 123"/>
                  <a:gd name="txR" fmla="*/ 151 w 151"/>
                  <a:gd name="txB" fmla="*/ 123 h 123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51" h="123">
                    <a:moveTo>
                      <a:pt x="138" y="1"/>
                    </a:moveTo>
                    <a:lnTo>
                      <a:pt x="151" y="23"/>
                    </a:lnTo>
                    <a:lnTo>
                      <a:pt x="147" y="30"/>
                    </a:lnTo>
                    <a:lnTo>
                      <a:pt x="137" y="48"/>
                    </a:lnTo>
                    <a:lnTo>
                      <a:pt x="122" y="71"/>
                    </a:lnTo>
                    <a:lnTo>
                      <a:pt x="103" y="95"/>
                    </a:lnTo>
                    <a:lnTo>
                      <a:pt x="82" y="114"/>
                    </a:lnTo>
                    <a:lnTo>
                      <a:pt x="57" y="123"/>
                    </a:lnTo>
                    <a:lnTo>
                      <a:pt x="34" y="117"/>
                    </a:lnTo>
                    <a:lnTo>
                      <a:pt x="11" y="91"/>
                    </a:lnTo>
                    <a:lnTo>
                      <a:pt x="3" y="72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6" y="32"/>
                    </a:lnTo>
                    <a:lnTo>
                      <a:pt x="14" y="24"/>
                    </a:lnTo>
                    <a:lnTo>
                      <a:pt x="25" y="16"/>
                    </a:lnTo>
                    <a:lnTo>
                      <a:pt x="38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2" y="2"/>
                    </a:lnTo>
                    <a:lnTo>
                      <a:pt x="97" y="1"/>
                    </a:lnTo>
                    <a:lnTo>
                      <a:pt x="109" y="0"/>
                    </a:lnTo>
                    <a:lnTo>
                      <a:pt x="121" y="0"/>
                    </a:lnTo>
                    <a:lnTo>
                      <a:pt x="130" y="1"/>
                    </a:lnTo>
                    <a:lnTo>
                      <a:pt x="136" y="1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2" name="Freeform 80"/>
              <p:cNvSpPr/>
              <p:nvPr/>
            </p:nvSpPr>
            <p:spPr>
              <a:xfrm>
                <a:off x="3329" y="3113"/>
                <a:ext cx="76" cy="62"/>
              </a:xfrm>
              <a:custGeom>
                <a:avLst/>
                <a:gdLst>
                  <a:gd name="txL" fmla="*/ 0 w 152"/>
                  <a:gd name="txT" fmla="*/ 0 h 123"/>
                  <a:gd name="txR" fmla="*/ 152 w 152"/>
                  <a:gd name="txB" fmla="*/ 123 h 12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52" h="123">
                    <a:moveTo>
                      <a:pt x="152" y="99"/>
                    </a:moveTo>
                    <a:lnTo>
                      <a:pt x="139" y="122"/>
                    </a:lnTo>
                    <a:lnTo>
                      <a:pt x="137" y="122"/>
                    </a:lnTo>
                    <a:lnTo>
                      <a:pt x="131" y="122"/>
                    </a:lnTo>
                    <a:lnTo>
                      <a:pt x="122" y="123"/>
                    </a:lnTo>
                    <a:lnTo>
                      <a:pt x="110" y="122"/>
                    </a:lnTo>
                    <a:lnTo>
                      <a:pt x="98" y="122"/>
                    </a:lnTo>
                    <a:lnTo>
                      <a:pt x="83" y="121"/>
                    </a:lnTo>
                    <a:lnTo>
                      <a:pt x="68" y="118"/>
                    </a:lnTo>
                    <a:lnTo>
                      <a:pt x="53" y="116"/>
                    </a:lnTo>
                    <a:lnTo>
                      <a:pt x="39" y="111"/>
                    </a:lnTo>
                    <a:lnTo>
                      <a:pt x="26" y="106"/>
                    </a:lnTo>
                    <a:lnTo>
                      <a:pt x="15" y="99"/>
                    </a:lnTo>
                    <a:lnTo>
                      <a:pt x="7" y="91"/>
                    </a:lnTo>
                    <a:lnTo>
                      <a:pt x="1" y="79"/>
                    </a:lnTo>
                    <a:lnTo>
                      <a:pt x="0" y="66"/>
                    </a:lnTo>
                    <a:lnTo>
                      <a:pt x="3" y="51"/>
                    </a:lnTo>
                    <a:lnTo>
                      <a:pt x="11" y="33"/>
                    </a:lnTo>
                    <a:lnTo>
                      <a:pt x="34" y="6"/>
                    </a:lnTo>
                    <a:lnTo>
                      <a:pt x="58" y="0"/>
                    </a:lnTo>
                    <a:lnTo>
                      <a:pt x="83" y="8"/>
                    </a:lnTo>
                    <a:lnTo>
                      <a:pt x="104" y="27"/>
                    </a:lnTo>
                    <a:lnTo>
                      <a:pt x="123" y="50"/>
                    </a:lnTo>
                    <a:lnTo>
                      <a:pt x="138" y="73"/>
                    </a:lnTo>
                    <a:lnTo>
                      <a:pt x="148" y="92"/>
                    </a:lnTo>
                    <a:lnTo>
                      <a:pt x="152" y="99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3" name="Freeform 81"/>
              <p:cNvSpPr/>
              <p:nvPr/>
            </p:nvSpPr>
            <p:spPr>
              <a:xfrm>
                <a:off x="3017" y="3114"/>
                <a:ext cx="68" cy="74"/>
              </a:xfrm>
              <a:custGeom>
                <a:avLst/>
                <a:gdLst>
                  <a:gd name="txL" fmla="*/ 0 w 136"/>
                  <a:gd name="txT" fmla="*/ 0 h 148"/>
                  <a:gd name="txR" fmla="*/ 136 w 136"/>
                  <a:gd name="txB" fmla="*/ 148 h 148"/>
                </a:gdLst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6" h="148">
                    <a:moveTo>
                      <a:pt x="14" y="75"/>
                    </a:moveTo>
                    <a:lnTo>
                      <a:pt x="6" y="67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8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7"/>
                    </a:lnTo>
                    <a:lnTo>
                      <a:pt x="20" y="25"/>
                    </a:lnTo>
                    <a:lnTo>
                      <a:pt x="24" y="25"/>
                    </a:lnTo>
                    <a:lnTo>
                      <a:pt x="30" y="25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0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7" y="24"/>
                    </a:lnTo>
                    <a:lnTo>
                      <a:pt x="121" y="26"/>
                    </a:lnTo>
                    <a:lnTo>
                      <a:pt x="126" y="29"/>
                    </a:lnTo>
                    <a:lnTo>
                      <a:pt x="129" y="32"/>
                    </a:lnTo>
                    <a:lnTo>
                      <a:pt x="133" y="37"/>
                    </a:lnTo>
                    <a:lnTo>
                      <a:pt x="136" y="46"/>
                    </a:lnTo>
                    <a:lnTo>
                      <a:pt x="135" y="56"/>
                    </a:lnTo>
                    <a:lnTo>
                      <a:pt x="130" y="65"/>
                    </a:lnTo>
                    <a:lnTo>
                      <a:pt x="122" y="73"/>
                    </a:lnTo>
                    <a:lnTo>
                      <a:pt x="130" y="80"/>
                    </a:lnTo>
                    <a:lnTo>
                      <a:pt x="135" y="90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5"/>
                    </a:lnTo>
                    <a:lnTo>
                      <a:pt x="126" y="118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40"/>
                    </a:lnTo>
                    <a:lnTo>
                      <a:pt x="80" y="146"/>
                    </a:lnTo>
                    <a:lnTo>
                      <a:pt x="69" y="148"/>
                    </a:lnTo>
                    <a:lnTo>
                      <a:pt x="59" y="146"/>
                    </a:lnTo>
                    <a:lnTo>
                      <a:pt x="51" y="140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20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4" name="Freeform 82"/>
              <p:cNvSpPr/>
              <p:nvPr/>
            </p:nvSpPr>
            <p:spPr>
              <a:xfrm>
                <a:off x="3041" y="3140"/>
                <a:ext cx="20" cy="21"/>
              </a:xfrm>
              <a:custGeom>
                <a:avLst/>
                <a:gdLst>
                  <a:gd name="txL" fmla="*/ 0 w 39"/>
                  <a:gd name="txT" fmla="*/ 0 h 40"/>
                  <a:gd name="txR" fmla="*/ 39 w 39"/>
                  <a:gd name="txB" fmla="*/ 40 h 4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40">
                    <a:moveTo>
                      <a:pt x="19" y="40"/>
                    </a:moveTo>
                    <a:lnTo>
                      <a:pt x="27" y="39"/>
                    </a:lnTo>
                    <a:lnTo>
                      <a:pt x="33" y="34"/>
                    </a:lnTo>
                    <a:lnTo>
                      <a:pt x="38" y="27"/>
                    </a:lnTo>
                    <a:lnTo>
                      <a:pt x="39" y="20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1" y="27"/>
                    </a:lnTo>
                    <a:lnTo>
                      <a:pt x="6" y="34"/>
                    </a:lnTo>
                    <a:lnTo>
                      <a:pt x="12" y="39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5" name="Freeform 83"/>
              <p:cNvSpPr/>
              <p:nvPr/>
            </p:nvSpPr>
            <p:spPr>
              <a:xfrm>
                <a:off x="3104" y="2590"/>
                <a:ext cx="68" cy="74"/>
              </a:xfrm>
              <a:custGeom>
                <a:avLst/>
                <a:gdLst>
                  <a:gd name="txL" fmla="*/ 0 w 136"/>
                  <a:gd name="txT" fmla="*/ 0 h 147"/>
                  <a:gd name="txR" fmla="*/ 136 w 136"/>
                  <a:gd name="txB" fmla="*/ 147 h 147"/>
                </a:gdLst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6" h="147">
                    <a:moveTo>
                      <a:pt x="14" y="74"/>
                    </a:moveTo>
                    <a:lnTo>
                      <a:pt x="6" y="66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6"/>
                    </a:lnTo>
                    <a:lnTo>
                      <a:pt x="20" y="25"/>
                    </a:lnTo>
                    <a:lnTo>
                      <a:pt x="25" y="24"/>
                    </a:lnTo>
                    <a:lnTo>
                      <a:pt x="30" y="24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1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6" y="24"/>
                    </a:lnTo>
                    <a:lnTo>
                      <a:pt x="121" y="25"/>
                    </a:lnTo>
                    <a:lnTo>
                      <a:pt x="126" y="28"/>
                    </a:lnTo>
                    <a:lnTo>
                      <a:pt x="129" y="32"/>
                    </a:lnTo>
                    <a:lnTo>
                      <a:pt x="133" y="35"/>
                    </a:lnTo>
                    <a:lnTo>
                      <a:pt x="136" y="46"/>
                    </a:lnTo>
                    <a:lnTo>
                      <a:pt x="135" y="55"/>
                    </a:lnTo>
                    <a:lnTo>
                      <a:pt x="130" y="65"/>
                    </a:lnTo>
                    <a:lnTo>
                      <a:pt x="122" y="72"/>
                    </a:lnTo>
                    <a:lnTo>
                      <a:pt x="130" y="80"/>
                    </a:lnTo>
                    <a:lnTo>
                      <a:pt x="135" y="89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4"/>
                    </a:lnTo>
                    <a:lnTo>
                      <a:pt x="126" y="117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39"/>
                    </a:lnTo>
                    <a:lnTo>
                      <a:pt x="80" y="145"/>
                    </a:lnTo>
                    <a:lnTo>
                      <a:pt x="69" y="147"/>
                    </a:lnTo>
                    <a:lnTo>
                      <a:pt x="59" y="145"/>
                    </a:lnTo>
                    <a:lnTo>
                      <a:pt x="51" y="139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19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6" name="Freeform 84"/>
              <p:cNvSpPr/>
              <p:nvPr/>
            </p:nvSpPr>
            <p:spPr>
              <a:xfrm>
                <a:off x="3129" y="2616"/>
                <a:ext cx="20" cy="20"/>
              </a:xfrm>
              <a:custGeom>
                <a:avLst/>
                <a:gdLst>
                  <a:gd name="txL" fmla="*/ 0 w 39"/>
                  <a:gd name="txT" fmla="*/ 0 h 39"/>
                  <a:gd name="txR" fmla="*/ 39 w 39"/>
                  <a:gd name="txB" fmla="*/ 39 h 3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39">
                    <a:moveTo>
                      <a:pt x="19" y="39"/>
                    </a:moveTo>
                    <a:lnTo>
                      <a:pt x="28" y="38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8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3" y="38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7" name="Freeform 85"/>
              <p:cNvSpPr/>
              <p:nvPr/>
            </p:nvSpPr>
            <p:spPr>
              <a:xfrm>
                <a:off x="3055" y="2362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29"/>
                    </a:lnTo>
                    <a:lnTo>
                      <a:pt x="2" y="35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10" y="50"/>
                    </a:lnTo>
                    <a:lnTo>
                      <a:pt x="14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8" name="Freeform 86"/>
              <p:cNvSpPr/>
              <p:nvPr/>
            </p:nvSpPr>
            <p:spPr>
              <a:xfrm>
                <a:off x="3063" y="2369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9" name="Freeform 87"/>
              <p:cNvSpPr/>
              <p:nvPr/>
            </p:nvSpPr>
            <p:spPr>
              <a:xfrm>
                <a:off x="2814" y="2479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0" name="Freeform 88"/>
              <p:cNvSpPr/>
              <p:nvPr/>
            </p:nvSpPr>
            <p:spPr>
              <a:xfrm>
                <a:off x="2821" y="2486"/>
                <a:ext cx="15" cy="15"/>
              </a:xfrm>
              <a:custGeom>
                <a:avLst/>
                <a:gdLst>
                  <a:gd name="txL" fmla="*/ 0 w 29"/>
                  <a:gd name="txT" fmla="*/ 0 h 30"/>
                  <a:gd name="txR" fmla="*/ 29 w 29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9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8" y="10"/>
                    </a:lnTo>
                    <a:lnTo>
                      <a:pt x="29" y="13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1" name="Freeform 89"/>
              <p:cNvSpPr/>
              <p:nvPr/>
            </p:nvSpPr>
            <p:spPr>
              <a:xfrm>
                <a:off x="2798" y="2274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2" name="Freeform 90"/>
              <p:cNvSpPr/>
              <p:nvPr/>
            </p:nvSpPr>
            <p:spPr>
              <a:xfrm>
                <a:off x="2805" y="2281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3" name="Freeform 91"/>
              <p:cNvSpPr/>
              <p:nvPr/>
            </p:nvSpPr>
            <p:spPr>
              <a:xfrm>
                <a:off x="2918" y="259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8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2" y="51"/>
                    </a:lnTo>
                    <a:lnTo>
                      <a:pt x="55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4" name="Freeform 92"/>
              <p:cNvSpPr/>
              <p:nvPr/>
            </p:nvSpPr>
            <p:spPr>
              <a:xfrm>
                <a:off x="2925" y="260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5" name="Freeform 93"/>
              <p:cNvSpPr/>
              <p:nvPr/>
            </p:nvSpPr>
            <p:spPr>
              <a:xfrm>
                <a:off x="2819" y="2655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6" name="Freeform 94"/>
              <p:cNvSpPr/>
              <p:nvPr/>
            </p:nvSpPr>
            <p:spPr>
              <a:xfrm>
                <a:off x="2827" y="2662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7" name="Freeform 95"/>
              <p:cNvSpPr/>
              <p:nvPr/>
            </p:nvSpPr>
            <p:spPr>
              <a:xfrm>
                <a:off x="3120" y="2711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5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8" name="Freeform 96"/>
              <p:cNvSpPr/>
              <p:nvPr/>
            </p:nvSpPr>
            <p:spPr>
              <a:xfrm>
                <a:off x="3128" y="2718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4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8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9" name="Freeform 97"/>
              <p:cNvSpPr/>
              <p:nvPr/>
            </p:nvSpPr>
            <p:spPr>
              <a:xfrm>
                <a:off x="3136" y="2454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0" name="Freeform 98"/>
              <p:cNvSpPr/>
              <p:nvPr/>
            </p:nvSpPr>
            <p:spPr>
              <a:xfrm>
                <a:off x="3144" y="2462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1" name="Freeform 99"/>
              <p:cNvSpPr/>
              <p:nvPr/>
            </p:nvSpPr>
            <p:spPr>
              <a:xfrm>
                <a:off x="3139" y="2831"/>
                <a:ext cx="30" cy="29"/>
              </a:xfrm>
              <a:custGeom>
                <a:avLst/>
                <a:gdLst>
                  <a:gd name="txL" fmla="*/ 0 w 58"/>
                  <a:gd name="txT" fmla="*/ 0 h 60"/>
                  <a:gd name="txR" fmla="*/ 58 w 58"/>
                  <a:gd name="txB" fmla="*/ 60 h 60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8" h="60">
                    <a:moveTo>
                      <a:pt x="58" y="30"/>
                    </a:moveTo>
                    <a:lnTo>
                      <a:pt x="58" y="24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0" y="9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2" y="54"/>
                    </a:lnTo>
                    <a:lnTo>
                      <a:pt x="18" y="58"/>
                    </a:lnTo>
                    <a:lnTo>
                      <a:pt x="23" y="59"/>
                    </a:lnTo>
                    <a:lnTo>
                      <a:pt x="28" y="60"/>
                    </a:lnTo>
                    <a:lnTo>
                      <a:pt x="34" y="59"/>
                    </a:lnTo>
                    <a:lnTo>
                      <a:pt x="40" y="58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6" y="42"/>
                    </a:lnTo>
                    <a:lnTo>
                      <a:pt x="58" y="36"/>
                    </a:lnTo>
                    <a:lnTo>
                      <a:pt x="58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2" name="Freeform 100"/>
              <p:cNvSpPr/>
              <p:nvPr/>
            </p:nvSpPr>
            <p:spPr>
              <a:xfrm>
                <a:off x="3147" y="2838"/>
                <a:ext cx="14" cy="15"/>
              </a:xfrm>
              <a:custGeom>
                <a:avLst/>
                <a:gdLst>
                  <a:gd name="txL" fmla="*/ 0 w 28"/>
                  <a:gd name="txT" fmla="*/ 0 h 30"/>
                  <a:gd name="txR" fmla="*/ 28 w 28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8" h="30">
                    <a:moveTo>
                      <a:pt x="13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5" y="28"/>
                    </a:lnTo>
                    <a:lnTo>
                      <a:pt x="3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3"/>
                    </a:lnTo>
                    <a:lnTo>
                      <a:pt x="28" y="15"/>
                    </a:lnTo>
                    <a:lnTo>
                      <a:pt x="27" y="21"/>
                    </a:lnTo>
                    <a:lnTo>
                      <a:pt x="25" y="25"/>
                    </a:lnTo>
                    <a:lnTo>
                      <a:pt x="19" y="29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3" name="Freeform 101"/>
              <p:cNvSpPr/>
              <p:nvPr/>
            </p:nvSpPr>
            <p:spPr>
              <a:xfrm>
                <a:off x="3001" y="2926"/>
                <a:ext cx="29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4" name="Freeform 102"/>
              <p:cNvSpPr/>
              <p:nvPr/>
            </p:nvSpPr>
            <p:spPr>
              <a:xfrm>
                <a:off x="3008" y="293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5" name="Freeform 103"/>
              <p:cNvSpPr/>
              <p:nvPr/>
            </p:nvSpPr>
            <p:spPr>
              <a:xfrm>
                <a:off x="2878" y="2958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8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6" name="Freeform 104"/>
              <p:cNvSpPr/>
              <p:nvPr/>
            </p:nvSpPr>
            <p:spPr>
              <a:xfrm>
                <a:off x="2885" y="2965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7" name="Freeform 105"/>
              <p:cNvSpPr/>
              <p:nvPr/>
            </p:nvSpPr>
            <p:spPr>
              <a:xfrm>
                <a:off x="2806" y="2879"/>
                <a:ext cx="30" cy="29"/>
              </a:xfrm>
              <a:custGeom>
                <a:avLst/>
                <a:gdLst>
                  <a:gd name="txL" fmla="*/ 0 w 60"/>
                  <a:gd name="txT" fmla="*/ 0 h 57"/>
                  <a:gd name="txR" fmla="*/ 60 w 60"/>
                  <a:gd name="txB" fmla="*/ 57 h 57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7">
                    <a:moveTo>
                      <a:pt x="60" y="27"/>
                    </a:moveTo>
                    <a:lnTo>
                      <a:pt x="59" y="23"/>
                    </a:lnTo>
                    <a:lnTo>
                      <a:pt x="57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8" y="49"/>
                    </a:lnTo>
                    <a:lnTo>
                      <a:pt x="12" y="53"/>
                    </a:lnTo>
                    <a:lnTo>
                      <a:pt x="18" y="55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5" y="57"/>
                    </a:lnTo>
                    <a:lnTo>
                      <a:pt x="41" y="55"/>
                    </a:lnTo>
                    <a:lnTo>
                      <a:pt x="46" y="53"/>
                    </a:lnTo>
                    <a:lnTo>
                      <a:pt x="50" y="49"/>
                    </a:lnTo>
                    <a:lnTo>
                      <a:pt x="54" y="45"/>
                    </a:lnTo>
                    <a:lnTo>
                      <a:pt x="57" y="39"/>
                    </a:lnTo>
                    <a:lnTo>
                      <a:pt x="59" y="33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8" name="Freeform 106"/>
              <p:cNvSpPr/>
              <p:nvPr/>
            </p:nvSpPr>
            <p:spPr>
              <a:xfrm>
                <a:off x="2813" y="2886"/>
                <a:ext cx="15" cy="14"/>
              </a:xfrm>
              <a:custGeom>
                <a:avLst/>
                <a:gdLst>
                  <a:gd name="txL" fmla="*/ 0 w 30"/>
                  <a:gd name="txT" fmla="*/ 0 h 27"/>
                  <a:gd name="txR" fmla="*/ 30 w 30"/>
                  <a:gd name="txB" fmla="*/ 27 h 27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7">
                    <a:moveTo>
                      <a:pt x="15" y="27"/>
                    </a:moveTo>
                    <a:lnTo>
                      <a:pt x="11" y="27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6" y="4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25" y="23"/>
                    </a:lnTo>
                    <a:lnTo>
                      <a:pt x="20" y="26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9" name="Freeform 107"/>
              <p:cNvSpPr/>
              <p:nvPr/>
            </p:nvSpPr>
            <p:spPr>
              <a:xfrm>
                <a:off x="2920" y="307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0" name="Freeform 108"/>
              <p:cNvSpPr/>
              <p:nvPr/>
            </p:nvSpPr>
            <p:spPr>
              <a:xfrm>
                <a:off x="2928" y="3078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1" name="Freeform 109"/>
              <p:cNvSpPr/>
              <p:nvPr/>
            </p:nvSpPr>
            <p:spPr>
              <a:xfrm>
                <a:off x="2865" y="320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8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2" name="Freeform 110"/>
              <p:cNvSpPr/>
              <p:nvPr/>
            </p:nvSpPr>
            <p:spPr>
              <a:xfrm>
                <a:off x="2872" y="3213"/>
                <a:ext cx="15" cy="15"/>
              </a:xfrm>
              <a:custGeom>
                <a:avLst/>
                <a:gdLst>
                  <a:gd name="txL" fmla="*/ 0 w 29"/>
                  <a:gd name="txT" fmla="*/ 0 h 30"/>
                  <a:gd name="txR" fmla="*/ 29 w 29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9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3" name="Freeform 111"/>
              <p:cNvSpPr/>
              <p:nvPr/>
            </p:nvSpPr>
            <p:spPr>
              <a:xfrm>
                <a:off x="2942" y="3332"/>
                <a:ext cx="30" cy="29"/>
              </a:xfrm>
              <a:custGeom>
                <a:avLst/>
                <a:gdLst>
                  <a:gd name="txL" fmla="*/ 0 w 59"/>
                  <a:gd name="txT" fmla="*/ 0 h 59"/>
                  <a:gd name="txR" fmla="*/ 59 w 59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9" h="59">
                    <a:moveTo>
                      <a:pt x="59" y="29"/>
                    </a:moveTo>
                    <a:lnTo>
                      <a:pt x="58" y="23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8" y="35"/>
                    </a:lnTo>
                    <a:lnTo>
                      <a:pt x="59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4" name="Freeform 112"/>
              <p:cNvSpPr/>
              <p:nvPr/>
            </p:nvSpPr>
            <p:spPr>
              <a:xfrm>
                <a:off x="2949" y="3339"/>
                <a:ext cx="15" cy="14"/>
              </a:xfrm>
              <a:custGeom>
                <a:avLst/>
                <a:gdLst>
                  <a:gd name="txL" fmla="*/ 0 w 29"/>
                  <a:gd name="txT" fmla="*/ 0 h 29"/>
                  <a:gd name="txR" fmla="*/ 29 w 29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9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5" name="Freeform 113"/>
              <p:cNvSpPr/>
              <p:nvPr/>
            </p:nvSpPr>
            <p:spPr>
              <a:xfrm>
                <a:off x="3086" y="3252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8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10" y="51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5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5" y="46"/>
                    </a:lnTo>
                    <a:lnTo>
                      <a:pt x="58" y="40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6" name="Freeform 114"/>
              <p:cNvSpPr/>
              <p:nvPr/>
            </p:nvSpPr>
            <p:spPr>
              <a:xfrm>
                <a:off x="3093" y="3259"/>
                <a:ext cx="15" cy="14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7" name="Freeform 115"/>
              <p:cNvSpPr/>
              <p:nvPr/>
            </p:nvSpPr>
            <p:spPr>
              <a:xfrm>
                <a:off x="3083" y="300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5" y="14"/>
                    </a:lnTo>
                    <a:lnTo>
                      <a:pt x="52" y="9"/>
                    </a:lnTo>
                    <a:lnTo>
                      <a:pt x="47" y="6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5" y="60"/>
                    </a:lnTo>
                    <a:lnTo>
                      <a:pt x="41" y="57"/>
                    </a:lnTo>
                    <a:lnTo>
                      <a:pt x="47" y="55"/>
                    </a:lnTo>
                    <a:lnTo>
                      <a:pt x="52" y="52"/>
                    </a:lnTo>
                    <a:lnTo>
                      <a:pt x="55" y="47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8" name="Freeform 116"/>
              <p:cNvSpPr/>
              <p:nvPr/>
            </p:nvSpPr>
            <p:spPr>
              <a:xfrm>
                <a:off x="3090" y="3008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30" y="11"/>
                    </a:lnTo>
                    <a:lnTo>
                      <a:pt x="30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9" name="Freeform 117"/>
              <p:cNvSpPr/>
              <p:nvPr/>
            </p:nvSpPr>
            <p:spPr>
              <a:xfrm>
                <a:off x="3171" y="3193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0" name="Freeform 118"/>
              <p:cNvSpPr/>
              <p:nvPr/>
            </p:nvSpPr>
            <p:spPr>
              <a:xfrm>
                <a:off x="3178" y="3200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1" name="Freeform 119"/>
              <p:cNvSpPr/>
              <p:nvPr/>
            </p:nvSpPr>
            <p:spPr>
              <a:xfrm>
                <a:off x="3283" y="3094"/>
                <a:ext cx="30" cy="30"/>
              </a:xfrm>
              <a:custGeom>
                <a:avLst/>
                <a:gdLst>
                  <a:gd name="txL" fmla="*/ 0 w 58"/>
                  <a:gd name="txT" fmla="*/ 0 h 58"/>
                  <a:gd name="txR" fmla="*/ 58 w 58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8">
                    <a:moveTo>
                      <a:pt x="58" y="28"/>
                    </a:moveTo>
                    <a:lnTo>
                      <a:pt x="58" y="23"/>
                    </a:lnTo>
                    <a:lnTo>
                      <a:pt x="56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3" y="58"/>
                    </a:lnTo>
                    <a:lnTo>
                      <a:pt x="28" y="58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6" y="40"/>
                    </a:lnTo>
                    <a:lnTo>
                      <a:pt x="58" y="34"/>
                    </a:lnTo>
                    <a:lnTo>
                      <a:pt x="58" y="28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2" name="Freeform 120"/>
              <p:cNvSpPr/>
              <p:nvPr/>
            </p:nvSpPr>
            <p:spPr>
              <a:xfrm>
                <a:off x="3291" y="3102"/>
                <a:ext cx="14" cy="14"/>
              </a:xfrm>
              <a:custGeom>
                <a:avLst/>
                <a:gdLst>
                  <a:gd name="txL" fmla="*/ 0 w 29"/>
                  <a:gd name="txT" fmla="*/ 0 h 28"/>
                  <a:gd name="txR" fmla="*/ 29 w 29"/>
                  <a:gd name="txB" fmla="*/ 28 h 2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9" h="28">
                    <a:moveTo>
                      <a:pt x="14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9" y="11"/>
                    </a:lnTo>
                    <a:lnTo>
                      <a:pt x="29" y="13"/>
                    </a:lnTo>
                    <a:lnTo>
                      <a:pt x="28" y="19"/>
                    </a:lnTo>
                    <a:lnTo>
                      <a:pt x="26" y="24"/>
                    </a:lnTo>
                    <a:lnTo>
                      <a:pt x="20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3" name="Freeform 121"/>
              <p:cNvSpPr/>
              <p:nvPr/>
            </p:nvSpPr>
            <p:spPr>
              <a:xfrm>
                <a:off x="3280" y="3273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5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4" name="Freeform 122"/>
              <p:cNvSpPr/>
              <p:nvPr/>
            </p:nvSpPr>
            <p:spPr>
              <a:xfrm>
                <a:off x="3288" y="3280"/>
                <a:ext cx="15" cy="15"/>
              </a:xfrm>
              <a:custGeom>
                <a:avLst/>
                <a:gdLst>
                  <a:gd name="txL" fmla="*/ 0 w 30"/>
                  <a:gd name="txT" fmla="*/ 0 h 28"/>
                  <a:gd name="txR" fmla="*/ 30 w 30"/>
                  <a:gd name="txB" fmla="*/ 28 h 2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5" name="Freeform 123"/>
              <p:cNvSpPr/>
              <p:nvPr/>
            </p:nvSpPr>
            <p:spPr>
              <a:xfrm>
                <a:off x="3264" y="3390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8"/>
                    </a:lnTo>
                    <a:lnTo>
                      <a:pt x="9" y="52"/>
                    </a:lnTo>
                    <a:lnTo>
                      <a:pt x="13" y="56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5" y="60"/>
                    </a:lnTo>
                    <a:lnTo>
                      <a:pt x="41" y="58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6" name="Freeform 124"/>
              <p:cNvSpPr/>
              <p:nvPr/>
            </p:nvSpPr>
            <p:spPr>
              <a:xfrm>
                <a:off x="3272" y="339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7" name="Freeform 125"/>
              <p:cNvSpPr/>
              <p:nvPr/>
            </p:nvSpPr>
            <p:spPr>
              <a:xfrm>
                <a:off x="3480" y="3319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8" name="Freeform 126"/>
              <p:cNvSpPr/>
              <p:nvPr/>
            </p:nvSpPr>
            <p:spPr>
              <a:xfrm>
                <a:off x="3487" y="332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9" name="Freeform 127"/>
              <p:cNvSpPr/>
              <p:nvPr/>
            </p:nvSpPr>
            <p:spPr>
              <a:xfrm>
                <a:off x="3586" y="3398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8" y="55"/>
                    </a:lnTo>
                    <a:lnTo>
                      <a:pt x="52" y="51"/>
                    </a:lnTo>
                    <a:lnTo>
                      <a:pt x="56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0" name="Freeform 128"/>
              <p:cNvSpPr/>
              <p:nvPr/>
            </p:nvSpPr>
            <p:spPr>
              <a:xfrm>
                <a:off x="3594" y="3405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1" name="Freeform 129"/>
              <p:cNvSpPr/>
              <p:nvPr/>
            </p:nvSpPr>
            <p:spPr>
              <a:xfrm>
                <a:off x="3541" y="3129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5" y="12"/>
                    </a:lnTo>
                    <a:lnTo>
                      <a:pt x="51" y="8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9" y="50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" name="Freeform 130"/>
              <p:cNvSpPr/>
              <p:nvPr/>
            </p:nvSpPr>
            <p:spPr>
              <a:xfrm>
                <a:off x="3549" y="3136"/>
                <a:ext cx="14" cy="15"/>
              </a:xfrm>
              <a:custGeom>
                <a:avLst/>
                <a:gdLst>
                  <a:gd name="txL" fmla="*/ 0 w 29"/>
                  <a:gd name="txT" fmla="*/ 0 h 28"/>
                  <a:gd name="txR" fmla="*/ 29 w 29"/>
                  <a:gd name="txB" fmla="*/ 28 h 2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9" h="28">
                    <a:moveTo>
                      <a:pt x="15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8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3" name="Freeform 131"/>
              <p:cNvSpPr/>
              <p:nvPr/>
            </p:nvSpPr>
            <p:spPr>
              <a:xfrm>
                <a:off x="3696" y="311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3"/>
                    </a:lnTo>
                    <a:lnTo>
                      <a:pt x="51" y="9"/>
                    </a:lnTo>
                    <a:lnTo>
                      <a:pt x="46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4" name="Freeform 132"/>
              <p:cNvSpPr/>
              <p:nvPr/>
            </p:nvSpPr>
            <p:spPr>
              <a:xfrm>
                <a:off x="3703" y="311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5" name="Freeform 133"/>
              <p:cNvSpPr/>
              <p:nvPr/>
            </p:nvSpPr>
            <p:spPr>
              <a:xfrm>
                <a:off x="3669" y="3257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2" y="3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6" name="Freeform 134"/>
              <p:cNvSpPr/>
              <p:nvPr/>
            </p:nvSpPr>
            <p:spPr>
              <a:xfrm>
                <a:off x="3677" y="326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7" name="Freeform 135"/>
              <p:cNvSpPr/>
              <p:nvPr/>
            </p:nvSpPr>
            <p:spPr>
              <a:xfrm>
                <a:off x="3693" y="3382"/>
                <a:ext cx="30" cy="30"/>
              </a:xfrm>
              <a:custGeom>
                <a:avLst/>
                <a:gdLst>
                  <a:gd name="txL" fmla="*/ 0 w 58"/>
                  <a:gd name="txT" fmla="*/ 0 h 59"/>
                  <a:gd name="txR" fmla="*/ 58 w 58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9">
                    <a:moveTo>
                      <a:pt x="58" y="29"/>
                    </a:moveTo>
                    <a:lnTo>
                      <a:pt x="58" y="23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8" name="Freeform 136"/>
              <p:cNvSpPr/>
              <p:nvPr/>
            </p:nvSpPr>
            <p:spPr>
              <a:xfrm>
                <a:off x="3701" y="3390"/>
                <a:ext cx="14" cy="14"/>
              </a:xfrm>
              <a:custGeom>
                <a:avLst/>
                <a:gdLst>
                  <a:gd name="txL" fmla="*/ 0 w 28"/>
                  <a:gd name="txT" fmla="*/ 0 h 29"/>
                  <a:gd name="txR" fmla="*/ 28 w 28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8" h="29">
                    <a:moveTo>
                      <a:pt x="13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5" y="27"/>
                    </a:lnTo>
                    <a:lnTo>
                      <a:pt x="3" y="25"/>
                    </a:lnTo>
                    <a:lnTo>
                      <a:pt x="2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7" y="8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7" y="20"/>
                    </a:lnTo>
                    <a:lnTo>
                      <a:pt x="25" y="25"/>
                    </a:lnTo>
                    <a:lnTo>
                      <a:pt x="19" y="28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9" name="Freeform 137"/>
              <p:cNvSpPr/>
              <p:nvPr/>
            </p:nvSpPr>
            <p:spPr>
              <a:xfrm>
                <a:off x="3842" y="3409"/>
                <a:ext cx="30" cy="30"/>
              </a:xfrm>
              <a:custGeom>
                <a:avLst/>
                <a:gdLst>
                  <a:gd name="txL" fmla="*/ 0 w 60"/>
                  <a:gd name="txT" fmla="*/ 0 h 58"/>
                  <a:gd name="txR" fmla="*/ 60 w 60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8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4" y="58"/>
                    </a:lnTo>
                    <a:lnTo>
                      <a:pt x="30" y="58"/>
                    </a:lnTo>
                    <a:lnTo>
                      <a:pt x="36" y="58"/>
                    </a:lnTo>
                    <a:lnTo>
                      <a:pt x="41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0" name="Freeform 138"/>
              <p:cNvSpPr/>
              <p:nvPr/>
            </p:nvSpPr>
            <p:spPr>
              <a:xfrm>
                <a:off x="3850" y="3417"/>
                <a:ext cx="15" cy="14"/>
              </a:xfrm>
              <a:custGeom>
                <a:avLst/>
                <a:gdLst>
                  <a:gd name="txL" fmla="*/ 0 w 30"/>
                  <a:gd name="txT" fmla="*/ 0 h 28"/>
                  <a:gd name="txR" fmla="*/ 30 w 30"/>
                  <a:gd name="txB" fmla="*/ 28 h 2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1" name="Freeform 139"/>
              <p:cNvSpPr/>
              <p:nvPr/>
            </p:nvSpPr>
            <p:spPr>
              <a:xfrm>
                <a:off x="3869" y="3310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2" name="Freeform 140"/>
              <p:cNvSpPr/>
              <p:nvPr/>
            </p:nvSpPr>
            <p:spPr>
              <a:xfrm>
                <a:off x="3876" y="3318"/>
                <a:ext cx="15" cy="14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3" name="Freeform 141"/>
              <p:cNvSpPr/>
              <p:nvPr/>
            </p:nvSpPr>
            <p:spPr>
              <a:xfrm>
                <a:off x="3869" y="3182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4" name="Freeform 142"/>
              <p:cNvSpPr/>
              <p:nvPr/>
            </p:nvSpPr>
            <p:spPr>
              <a:xfrm>
                <a:off x="3876" y="3189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5" name="Freeform 143"/>
              <p:cNvSpPr/>
              <p:nvPr/>
            </p:nvSpPr>
            <p:spPr>
              <a:xfrm>
                <a:off x="2809" y="3310"/>
                <a:ext cx="29" cy="30"/>
              </a:xfrm>
              <a:custGeom>
                <a:avLst/>
                <a:gdLst>
                  <a:gd name="txL" fmla="*/ 0 w 58"/>
                  <a:gd name="txT" fmla="*/ 0 h 59"/>
                  <a:gd name="txR" fmla="*/ 58 w 58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9">
                    <a:moveTo>
                      <a:pt x="58" y="29"/>
                    </a:moveTo>
                    <a:lnTo>
                      <a:pt x="58" y="24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7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6" name="Freeform 144"/>
              <p:cNvSpPr/>
              <p:nvPr/>
            </p:nvSpPr>
            <p:spPr>
              <a:xfrm>
                <a:off x="2816" y="3318"/>
                <a:ext cx="15" cy="14"/>
              </a:xfrm>
              <a:custGeom>
                <a:avLst/>
                <a:gdLst>
                  <a:gd name="txL" fmla="*/ 0 w 29"/>
                  <a:gd name="txT" fmla="*/ 0 h 29"/>
                  <a:gd name="txR" fmla="*/ 29 w 29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9" h="29">
                    <a:moveTo>
                      <a:pt x="14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7" name="Freeform 145"/>
              <p:cNvSpPr/>
              <p:nvPr/>
            </p:nvSpPr>
            <p:spPr>
              <a:xfrm>
                <a:off x="2947" y="223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8" name="Freeform 146"/>
              <p:cNvSpPr/>
              <p:nvPr/>
            </p:nvSpPr>
            <p:spPr>
              <a:xfrm>
                <a:off x="2954" y="224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8" name="Group 147"/>
            <p:cNvGrpSpPr/>
            <p:nvPr/>
          </p:nvGrpSpPr>
          <p:grpSpPr>
            <a:xfrm flipH="1">
              <a:off x="4810" y="3312"/>
              <a:ext cx="854" cy="912"/>
              <a:chOff x="2794" y="2160"/>
              <a:chExt cx="1154" cy="1279"/>
            </a:xfrm>
          </p:grpSpPr>
          <p:sp>
            <p:nvSpPr>
              <p:cNvPr id="4109" name="AutoShape 148"/>
              <p:cNvSpPr>
                <a:spLocks noChangeAspect="1" noTextEdit="1"/>
              </p:cNvSpPr>
              <p:nvPr/>
            </p:nvSpPr>
            <p:spPr>
              <a:xfrm>
                <a:off x="2832" y="2160"/>
                <a:ext cx="1116" cy="1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" name="Freeform 149"/>
              <p:cNvSpPr/>
              <p:nvPr/>
            </p:nvSpPr>
            <p:spPr>
              <a:xfrm>
                <a:off x="2912" y="2780"/>
                <a:ext cx="30" cy="30"/>
              </a:xfrm>
              <a:custGeom>
                <a:avLst/>
                <a:gdLst>
                  <a:gd name="txL" fmla="*/ 0 w 61"/>
                  <a:gd name="txT" fmla="*/ 0 h 60"/>
                  <a:gd name="txR" fmla="*/ 61 w 61"/>
                  <a:gd name="txB" fmla="*/ 60 h 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61" h="60">
                    <a:moveTo>
                      <a:pt x="31" y="60"/>
                    </a:moveTo>
                    <a:lnTo>
                      <a:pt x="18" y="57"/>
                    </a:lnTo>
                    <a:lnTo>
                      <a:pt x="9" y="50"/>
                    </a:lnTo>
                    <a:lnTo>
                      <a:pt x="2" y="41"/>
                    </a:lnTo>
                    <a:lnTo>
                      <a:pt x="0" y="30"/>
                    </a:lnTo>
                    <a:lnTo>
                      <a:pt x="2" y="18"/>
                    </a:lnTo>
                    <a:lnTo>
                      <a:pt x="9" y="8"/>
                    </a:lnTo>
                    <a:lnTo>
                      <a:pt x="18" y="2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8"/>
                    </a:lnTo>
                    <a:lnTo>
                      <a:pt x="58" y="18"/>
                    </a:lnTo>
                    <a:lnTo>
                      <a:pt x="61" y="30"/>
                    </a:lnTo>
                    <a:lnTo>
                      <a:pt x="58" y="41"/>
                    </a:lnTo>
                    <a:lnTo>
                      <a:pt x="52" y="50"/>
                    </a:lnTo>
                    <a:lnTo>
                      <a:pt x="42" y="57"/>
                    </a:lnTo>
                    <a:lnTo>
                      <a:pt x="31" y="6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1" name="Freeform 150"/>
              <p:cNvSpPr/>
              <p:nvPr/>
            </p:nvSpPr>
            <p:spPr>
              <a:xfrm>
                <a:off x="2893" y="2680"/>
                <a:ext cx="67" cy="91"/>
              </a:xfrm>
              <a:custGeom>
                <a:avLst/>
                <a:gdLst>
                  <a:gd name="txL" fmla="*/ 0 w 132"/>
                  <a:gd name="txT" fmla="*/ 0 h 182"/>
                  <a:gd name="txR" fmla="*/ 132 w 132"/>
                  <a:gd name="txB" fmla="*/ 182 h 18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2" name="Freeform 151"/>
              <p:cNvSpPr/>
              <p:nvPr/>
            </p:nvSpPr>
            <p:spPr>
              <a:xfrm>
                <a:off x="2893" y="2680"/>
                <a:ext cx="67" cy="91"/>
              </a:xfrm>
              <a:custGeom>
                <a:avLst/>
                <a:gdLst>
                  <a:gd name="txL" fmla="*/ 0 w 132"/>
                  <a:gd name="txT" fmla="*/ 0 h 182"/>
                  <a:gd name="txR" fmla="*/ 132 w 132"/>
                  <a:gd name="txB" fmla="*/ 182 h 18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3" name="Freeform 152"/>
              <p:cNvSpPr/>
              <p:nvPr/>
            </p:nvSpPr>
            <p:spPr>
              <a:xfrm>
                <a:off x="2821" y="2718"/>
                <a:ext cx="89" cy="73"/>
              </a:xfrm>
              <a:custGeom>
                <a:avLst/>
                <a:gdLst>
                  <a:gd name="txL" fmla="*/ 0 w 177"/>
                  <a:gd name="txT" fmla="*/ 0 h 146"/>
                  <a:gd name="txR" fmla="*/ 177 w 177"/>
                  <a:gd name="txB" fmla="*/ 146 h 146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77" h="146">
                    <a:moveTo>
                      <a:pt x="163" y="144"/>
                    </a:moveTo>
                    <a:lnTo>
                      <a:pt x="177" y="118"/>
                    </a:lnTo>
                    <a:lnTo>
                      <a:pt x="172" y="110"/>
                    </a:lnTo>
                    <a:lnTo>
                      <a:pt x="161" y="89"/>
                    </a:lnTo>
                    <a:lnTo>
                      <a:pt x="144" y="62"/>
                    </a:lnTo>
                    <a:lnTo>
                      <a:pt x="122" y="33"/>
                    </a:lnTo>
                    <a:lnTo>
                      <a:pt x="95" y="11"/>
                    </a:lnTo>
                    <a:lnTo>
                      <a:pt x="69" y="0"/>
                    </a:lnTo>
                    <a:lnTo>
                      <a:pt x="40" y="7"/>
                    </a:lnTo>
                    <a:lnTo>
                      <a:pt x="14" y="38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4"/>
                    </a:lnTo>
                    <a:lnTo>
                      <a:pt x="8" y="106"/>
                    </a:lnTo>
                    <a:lnTo>
                      <a:pt x="17" y="117"/>
                    </a:lnTo>
                    <a:lnTo>
                      <a:pt x="30" y="126"/>
                    </a:lnTo>
                    <a:lnTo>
                      <a:pt x="46" y="132"/>
                    </a:lnTo>
                    <a:lnTo>
                      <a:pt x="62" y="138"/>
                    </a:lnTo>
                    <a:lnTo>
                      <a:pt x="79" y="141"/>
                    </a:lnTo>
                    <a:lnTo>
                      <a:pt x="98" y="143"/>
                    </a:lnTo>
                    <a:lnTo>
                      <a:pt x="115" y="144"/>
                    </a:lnTo>
                    <a:lnTo>
                      <a:pt x="130" y="146"/>
                    </a:lnTo>
                    <a:lnTo>
                      <a:pt x="144" y="146"/>
                    </a:lnTo>
                    <a:lnTo>
                      <a:pt x="154" y="144"/>
                    </a:lnTo>
                    <a:lnTo>
                      <a:pt x="161" y="144"/>
                    </a:lnTo>
                    <a:lnTo>
                      <a:pt x="163" y="14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4" name="Freeform 153"/>
              <p:cNvSpPr/>
              <p:nvPr/>
            </p:nvSpPr>
            <p:spPr>
              <a:xfrm>
                <a:off x="2821" y="2800"/>
                <a:ext cx="89" cy="71"/>
              </a:xfrm>
              <a:custGeom>
                <a:avLst/>
                <a:gdLst>
                  <a:gd name="txL" fmla="*/ 0 w 178"/>
                  <a:gd name="txT" fmla="*/ 0 h 143"/>
                  <a:gd name="txR" fmla="*/ 178 w 178"/>
                  <a:gd name="txB" fmla="*/ 143 h 14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78" h="143">
                    <a:moveTo>
                      <a:pt x="178" y="27"/>
                    </a:moveTo>
                    <a:lnTo>
                      <a:pt x="164" y="1"/>
                    </a:lnTo>
                    <a:lnTo>
                      <a:pt x="162" y="1"/>
                    </a:lnTo>
                    <a:lnTo>
                      <a:pt x="155" y="1"/>
                    </a:lnTo>
                    <a:lnTo>
                      <a:pt x="145" y="0"/>
                    </a:lnTo>
                    <a:lnTo>
                      <a:pt x="131" y="0"/>
                    </a:lnTo>
                    <a:lnTo>
                      <a:pt x="116" y="1"/>
                    </a:lnTo>
                    <a:lnTo>
                      <a:pt x="99" y="2"/>
                    </a:lnTo>
                    <a:lnTo>
                      <a:pt x="80" y="5"/>
                    </a:lnTo>
                    <a:lnTo>
                      <a:pt x="63" y="7"/>
                    </a:lnTo>
                    <a:lnTo>
                      <a:pt x="46" y="13"/>
                    </a:lnTo>
                    <a:lnTo>
                      <a:pt x="31" y="18"/>
                    </a:lnTo>
                    <a:lnTo>
                      <a:pt x="18" y="27"/>
                    </a:lnTo>
                    <a:lnTo>
                      <a:pt x="8" y="37"/>
                    </a:lnTo>
                    <a:lnTo>
                      <a:pt x="2" y="50"/>
                    </a:lnTo>
                    <a:lnTo>
                      <a:pt x="0" y="65"/>
                    </a:lnTo>
                    <a:lnTo>
                      <a:pt x="4" y="83"/>
                    </a:lnTo>
                    <a:lnTo>
                      <a:pt x="14" y="104"/>
                    </a:lnTo>
                    <a:lnTo>
                      <a:pt x="41" y="135"/>
                    </a:lnTo>
                    <a:lnTo>
                      <a:pt x="69" y="143"/>
                    </a:lnTo>
                    <a:lnTo>
                      <a:pt x="96" y="132"/>
                    </a:lnTo>
                    <a:lnTo>
                      <a:pt x="122" y="111"/>
                    </a:lnTo>
                    <a:lnTo>
                      <a:pt x="145" y="83"/>
                    </a:lnTo>
                    <a:lnTo>
                      <a:pt x="162" y="55"/>
                    </a:lnTo>
                    <a:lnTo>
                      <a:pt x="174" y="35"/>
                    </a:lnTo>
                    <a:lnTo>
                      <a:pt x="178" y="2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154"/>
              <p:cNvSpPr/>
              <p:nvPr/>
            </p:nvSpPr>
            <p:spPr>
              <a:xfrm>
                <a:off x="2894" y="2818"/>
                <a:ext cx="66" cy="90"/>
              </a:xfrm>
              <a:custGeom>
                <a:avLst/>
                <a:gdLst>
                  <a:gd name="txL" fmla="*/ 0 w 132"/>
                  <a:gd name="txT" fmla="*/ 0 h 181"/>
                  <a:gd name="txR" fmla="*/ 132 w 132"/>
                  <a:gd name="txB" fmla="*/ 181 h 181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32" h="181">
                    <a:moveTo>
                      <a:pt x="82" y="0"/>
                    </a:moveTo>
                    <a:lnTo>
                      <a:pt x="52" y="0"/>
                    </a:lnTo>
                    <a:lnTo>
                      <a:pt x="47" y="8"/>
                    </a:lnTo>
                    <a:lnTo>
                      <a:pt x="35" y="29"/>
                    </a:lnTo>
                    <a:lnTo>
                      <a:pt x="20" y="57"/>
                    </a:lnTo>
                    <a:lnTo>
                      <a:pt x="7" y="90"/>
                    </a:lnTo>
                    <a:lnTo>
                      <a:pt x="0" y="123"/>
                    </a:lnTo>
                    <a:lnTo>
                      <a:pt x="5" y="152"/>
                    </a:lnTo>
                    <a:lnTo>
                      <a:pt x="24" y="172"/>
                    </a:lnTo>
                    <a:lnTo>
                      <a:pt x="64" y="181"/>
                    </a:lnTo>
                    <a:lnTo>
                      <a:pt x="106" y="172"/>
                    </a:lnTo>
                    <a:lnTo>
                      <a:pt x="127" y="152"/>
                    </a:lnTo>
                    <a:lnTo>
                      <a:pt x="132" y="123"/>
                    </a:lnTo>
                    <a:lnTo>
                      <a:pt x="127" y="90"/>
                    </a:lnTo>
                    <a:lnTo>
                      <a:pt x="114" y="57"/>
                    </a:lnTo>
                    <a:lnTo>
                      <a:pt x="99" y="29"/>
                    </a:lnTo>
                    <a:lnTo>
                      <a:pt x="86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Freeform 155"/>
              <p:cNvSpPr/>
              <p:nvPr/>
            </p:nvSpPr>
            <p:spPr>
              <a:xfrm>
                <a:off x="2944" y="2799"/>
                <a:ext cx="88" cy="72"/>
              </a:xfrm>
              <a:custGeom>
                <a:avLst/>
                <a:gdLst>
                  <a:gd name="txL" fmla="*/ 0 w 177"/>
                  <a:gd name="txT" fmla="*/ 0 h 144"/>
                  <a:gd name="txR" fmla="*/ 177 w 177"/>
                  <a:gd name="txB" fmla="*/ 144 h 144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77" h="144">
                    <a:moveTo>
                      <a:pt x="15" y="1"/>
                    </a:moveTo>
                    <a:lnTo>
                      <a:pt x="0" y="26"/>
                    </a:lnTo>
                    <a:lnTo>
                      <a:pt x="5" y="34"/>
                    </a:lnTo>
                    <a:lnTo>
                      <a:pt x="16" y="55"/>
                    </a:lnTo>
                    <a:lnTo>
                      <a:pt x="33" y="83"/>
                    </a:lnTo>
                    <a:lnTo>
                      <a:pt x="56" y="110"/>
                    </a:lnTo>
                    <a:lnTo>
                      <a:pt x="82" y="132"/>
                    </a:lnTo>
                    <a:lnTo>
                      <a:pt x="109" y="144"/>
                    </a:lnTo>
                    <a:lnTo>
                      <a:pt x="137" y="137"/>
                    </a:lnTo>
                    <a:lnTo>
                      <a:pt x="164" y="106"/>
                    </a:lnTo>
                    <a:lnTo>
                      <a:pt x="174" y="85"/>
                    </a:lnTo>
                    <a:lnTo>
                      <a:pt x="177" y="67"/>
                    </a:lnTo>
                    <a:lnTo>
                      <a:pt x="176" y="50"/>
                    </a:lnTo>
                    <a:lnTo>
                      <a:pt x="170" y="38"/>
                    </a:lnTo>
                    <a:lnTo>
                      <a:pt x="161" y="27"/>
                    </a:lnTo>
                    <a:lnTo>
                      <a:pt x="147" y="19"/>
                    </a:lnTo>
                    <a:lnTo>
                      <a:pt x="132" y="12"/>
                    </a:lnTo>
                    <a:lnTo>
                      <a:pt x="116" y="8"/>
                    </a:lnTo>
                    <a:lnTo>
                      <a:pt x="98" y="4"/>
                    </a:lnTo>
                    <a:lnTo>
                      <a:pt x="81" y="2"/>
                    </a:lnTo>
                    <a:lnTo>
                      <a:pt x="63" y="1"/>
                    </a:lnTo>
                    <a:lnTo>
                      <a:pt x="48" y="0"/>
                    </a:lnTo>
                    <a:lnTo>
                      <a:pt x="35" y="0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7" name="Freeform 156"/>
              <p:cNvSpPr/>
              <p:nvPr/>
            </p:nvSpPr>
            <p:spPr>
              <a:xfrm>
                <a:off x="2943" y="2718"/>
                <a:ext cx="90" cy="72"/>
              </a:xfrm>
              <a:custGeom>
                <a:avLst/>
                <a:gdLst>
                  <a:gd name="txL" fmla="*/ 0 w 180"/>
                  <a:gd name="txT" fmla="*/ 0 h 143"/>
                  <a:gd name="txR" fmla="*/ 180 w 180"/>
                  <a:gd name="txB" fmla="*/ 143 h 143"/>
                </a:gdLst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80" h="143">
                    <a:moveTo>
                      <a:pt x="0" y="116"/>
                    </a:moveTo>
                    <a:lnTo>
                      <a:pt x="15" y="142"/>
                    </a:lnTo>
                    <a:lnTo>
                      <a:pt x="17" y="142"/>
                    </a:lnTo>
                    <a:lnTo>
                      <a:pt x="24" y="142"/>
                    </a:lnTo>
                    <a:lnTo>
                      <a:pt x="34" y="143"/>
                    </a:lnTo>
                    <a:lnTo>
                      <a:pt x="48" y="143"/>
                    </a:lnTo>
                    <a:lnTo>
                      <a:pt x="63" y="142"/>
                    </a:lnTo>
                    <a:lnTo>
                      <a:pt x="80" y="141"/>
                    </a:lnTo>
                    <a:lnTo>
                      <a:pt x="99" y="139"/>
                    </a:lnTo>
                    <a:lnTo>
                      <a:pt x="116" y="135"/>
                    </a:lnTo>
                    <a:lnTo>
                      <a:pt x="133" y="131"/>
                    </a:lnTo>
                    <a:lnTo>
                      <a:pt x="148" y="125"/>
                    </a:lnTo>
                    <a:lnTo>
                      <a:pt x="161" y="117"/>
                    </a:lnTo>
                    <a:lnTo>
                      <a:pt x="171" y="106"/>
                    </a:lnTo>
                    <a:lnTo>
                      <a:pt x="177" y="94"/>
                    </a:lnTo>
                    <a:lnTo>
                      <a:pt x="180" y="79"/>
                    </a:lnTo>
                    <a:lnTo>
                      <a:pt x="175" y="60"/>
                    </a:lnTo>
                    <a:lnTo>
                      <a:pt x="166" y="40"/>
                    </a:lnTo>
                    <a:lnTo>
                      <a:pt x="138" y="7"/>
                    </a:lnTo>
                    <a:lnTo>
                      <a:pt x="109" y="0"/>
                    </a:lnTo>
                    <a:lnTo>
                      <a:pt x="82" y="10"/>
                    </a:lnTo>
                    <a:lnTo>
                      <a:pt x="56" y="32"/>
                    </a:lnTo>
                    <a:lnTo>
                      <a:pt x="33" y="59"/>
                    </a:lnTo>
                    <a:lnTo>
                      <a:pt x="16" y="87"/>
                    </a:lnTo>
                    <a:lnTo>
                      <a:pt x="4" y="108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8" name="Freeform 157"/>
              <p:cNvSpPr/>
              <p:nvPr/>
            </p:nvSpPr>
            <p:spPr>
              <a:xfrm>
                <a:off x="3116" y="2261"/>
                <a:ext cx="12" cy="12"/>
              </a:xfrm>
              <a:custGeom>
                <a:avLst/>
                <a:gdLst>
                  <a:gd name="txL" fmla="*/ 0 w 24"/>
                  <a:gd name="txT" fmla="*/ 0 h 24"/>
                  <a:gd name="txR" fmla="*/ 24 w 24"/>
                  <a:gd name="txB" fmla="*/ 24 h 24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4" h="24">
                    <a:moveTo>
                      <a:pt x="12" y="24"/>
                    </a:moveTo>
                    <a:lnTo>
                      <a:pt x="8" y="23"/>
                    </a:lnTo>
                    <a:lnTo>
                      <a:pt x="3" y="21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1"/>
                    </a:lnTo>
                    <a:lnTo>
                      <a:pt x="17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9" name="Freeform 158"/>
              <p:cNvSpPr/>
              <p:nvPr/>
            </p:nvSpPr>
            <p:spPr>
              <a:xfrm>
                <a:off x="3109" y="2221"/>
                <a:ext cx="26" cy="37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0" name="Freeform 159"/>
              <p:cNvSpPr/>
              <p:nvPr/>
            </p:nvSpPr>
            <p:spPr>
              <a:xfrm>
                <a:off x="3109" y="2221"/>
                <a:ext cx="26" cy="37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1" name="Freeform 160"/>
              <p:cNvSpPr/>
              <p:nvPr/>
            </p:nvSpPr>
            <p:spPr>
              <a:xfrm>
                <a:off x="3080" y="2236"/>
                <a:ext cx="36" cy="29"/>
              </a:xfrm>
              <a:custGeom>
                <a:avLst/>
                <a:gdLst>
                  <a:gd name="txL" fmla="*/ 0 w 71"/>
                  <a:gd name="txT" fmla="*/ 0 h 58"/>
                  <a:gd name="txR" fmla="*/ 71 w 71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1" h="58">
                    <a:moveTo>
                      <a:pt x="66" y="58"/>
                    </a:moveTo>
                    <a:lnTo>
                      <a:pt x="71" y="48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5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7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11" y="51"/>
                    </a:lnTo>
                    <a:lnTo>
                      <a:pt x="25" y="56"/>
                    </a:lnTo>
                    <a:lnTo>
                      <a:pt x="39" y="58"/>
                    </a:lnTo>
                    <a:lnTo>
                      <a:pt x="52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2" name="Freeform 161"/>
              <p:cNvSpPr/>
              <p:nvPr/>
            </p:nvSpPr>
            <p:spPr>
              <a:xfrm>
                <a:off x="3080" y="2269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7">
                    <a:moveTo>
                      <a:pt x="71" y="10"/>
                    </a:moveTo>
                    <a:lnTo>
                      <a:pt x="66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9" y="0"/>
                    </a:lnTo>
                    <a:lnTo>
                      <a:pt x="25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2"/>
                    </a:lnTo>
                    <a:lnTo>
                      <a:pt x="16" y="54"/>
                    </a:lnTo>
                    <a:lnTo>
                      <a:pt x="28" y="57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8" y="33"/>
                    </a:lnTo>
                    <a:lnTo>
                      <a:pt x="64" y="22"/>
                    </a:lnTo>
                    <a:lnTo>
                      <a:pt x="70" y="14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3" name="Freeform 162"/>
              <p:cNvSpPr/>
              <p:nvPr/>
            </p:nvSpPr>
            <p:spPr>
              <a:xfrm>
                <a:off x="3109" y="2277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32" y="0"/>
                    </a:moveTo>
                    <a:lnTo>
                      <a:pt x="20" y="0"/>
                    </a:lnTo>
                    <a:lnTo>
                      <a:pt x="18" y="4"/>
                    </a:lnTo>
                    <a:lnTo>
                      <a:pt x="14" y="12"/>
                    </a:lnTo>
                    <a:lnTo>
                      <a:pt x="8" y="23"/>
                    </a:lnTo>
                    <a:lnTo>
                      <a:pt x="2" y="36"/>
                    </a:lnTo>
                    <a:lnTo>
                      <a:pt x="0" y="50"/>
                    </a:lnTo>
                    <a:lnTo>
                      <a:pt x="1" y="61"/>
                    </a:lnTo>
                    <a:lnTo>
                      <a:pt x="9" y="69"/>
                    </a:lnTo>
                    <a:lnTo>
                      <a:pt x="25" y="73"/>
                    </a:lnTo>
                    <a:lnTo>
                      <a:pt x="41" y="69"/>
                    </a:lnTo>
                    <a:lnTo>
                      <a:pt x="50" y="61"/>
                    </a:lnTo>
                    <a:lnTo>
                      <a:pt x="52" y="50"/>
                    </a:lnTo>
                    <a:lnTo>
                      <a:pt x="49" y="36"/>
                    </a:lnTo>
                    <a:lnTo>
                      <a:pt x="45" y="23"/>
                    </a:lnTo>
                    <a:lnTo>
                      <a:pt x="39" y="12"/>
                    </a:lnTo>
                    <a:lnTo>
                      <a:pt x="34" y="4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4" name="Freeform 163"/>
              <p:cNvSpPr/>
              <p:nvPr/>
            </p:nvSpPr>
            <p:spPr>
              <a:xfrm>
                <a:off x="3129" y="2269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7"/>
                    </a:lnTo>
                    <a:lnTo>
                      <a:pt x="55" y="54"/>
                    </a:lnTo>
                    <a:lnTo>
                      <a:pt x="66" y="42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5" name="Freeform 164"/>
              <p:cNvSpPr/>
              <p:nvPr/>
            </p:nvSpPr>
            <p:spPr>
              <a:xfrm>
                <a:off x="3129" y="2236"/>
                <a:ext cx="36" cy="28"/>
              </a:xfrm>
              <a:custGeom>
                <a:avLst/>
                <a:gdLst>
                  <a:gd name="txL" fmla="*/ 0 w 71"/>
                  <a:gd name="txT" fmla="*/ 0 h 57"/>
                  <a:gd name="txR" fmla="*/ 71 w 71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1" h="57">
                    <a:moveTo>
                      <a:pt x="0" y="47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6" y="55"/>
                    </a:lnTo>
                    <a:lnTo>
                      <a:pt x="59" y="50"/>
                    </a:lnTo>
                    <a:lnTo>
                      <a:pt x="68" y="43"/>
                    </a:lnTo>
                    <a:lnTo>
                      <a:pt x="71" y="32"/>
                    </a:lnTo>
                    <a:lnTo>
                      <a:pt x="66" y="17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2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6" name="Freeform 165"/>
              <p:cNvSpPr/>
              <p:nvPr/>
            </p:nvSpPr>
            <p:spPr>
              <a:xfrm>
                <a:off x="3830" y="3106"/>
                <a:ext cx="12" cy="12"/>
              </a:xfrm>
              <a:custGeom>
                <a:avLst/>
                <a:gdLst>
                  <a:gd name="txL" fmla="*/ 0 w 24"/>
                  <a:gd name="txT" fmla="*/ 0 h 24"/>
                  <a:gd name="txR" fmla="*/ 24 w 24"/>
                  <a:gd name="txB" fmla="*/ 24 h 24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4" h="24">
                    <a:moveTo>
                      <a:pt x="11" y="24"/>
                    </a:moveTo>
                    <a:lnTo>
                      <a:pt x="7" y="23"/>
                    </a:lnTo>
                    <a:lnTo>
                      <a:pt x="3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7" name="Freeform 166"/>
              <p:cNvSpPr/>
              <p:nvPr/>
            </p:nvSpPr>
            <p:spPr>
              <a:xfrm>
                <a:off x="3823" y="3066"/>
                <a:ext cx="26" cy="36"/>
              </a:xfrm>
              <a:custGeom>
                <a:avLst/>
                <a:gdLst>
                  <a:gd name="txL" fmla="*/ 0 w 53"/>
                  <a:gd name="txT" fmla="*/ 0 h 73"/>
                  <a:gd name="txR" fmla="*/ 53 w 53"/>
                  <a:gd name="txB" fmla="*/ 73 h 7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8" name="Freeform 167"/>
              <p:cNvSpPr/>
              <p:nvPr/>
            </p:nvSpPr>
            <p:spPr>
              <a:xfrm>
                <a:off x="3823" y="3066"/>
                <a:ext cx="26" cy="36"/>
              </a:xfrm>
              <a:custGeom>
                <a:avLst/>
                <a:gdLst>
                  <a:gd name="txL" fmla="*/ 0 w 53"/>
                  <a:gd name="txT" fmla="*/ 0 h 73"/>
                  <a:gd name="txR" fmla="*/ 53 w 53"/>
                  <a:gd name="txB" fmla="*/ 73 h 7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9" name="Freeform 168"/>
              <p:cNvSpPr/>
              <p:nvPr/>
            </p:nvSpPr>
            <p:spPr>
              <a:xfrm>
                <a:off x="3793" y="3081"/>
                <a:ext cx="36" cy="29"/>
              </a:xfrm>
              <a:custGeom>
                <a:avLst/>
                <a:gdLst>
                  <a:gd name="txL" fmla="*/ 0 w 71"/>
                  <a:gd name="txT" fmla="*/ 0 h 58"/>
                  <a:gd name="txR" fmla="*/ 71 w 71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1" h="58">
                    <a:moveTo>
                      <a:pt x="66" y="58"/>
                    </a:moveTo>
                    <a:lnTo>
                      <a:pt x="71" y="47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4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6"/>
                    </a:lnTo>
                    <a:lnTo>
                      <a:pt x="0" y="32"/>
                    </a:lnTo>
                    <a:lnTo>
                      <a:pt x="3" y="43"/>
                    </a:lnTo>
                    <a:lnTo>
                      <a:pt x="13" y="51"/>
                    </a:lnTo>
                    <a:lnTo>
                      <a:pt x="25" y="55"/>
                    </a:lnTo>
                    <a:lnTo>
                      <a:pt x="39" y="58"/>
                    </a:lnTo>
                    <a:lnTo>
                      <a:pt x="53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0" name="Freeform 169"/>
              <p:cNvSpPr/>
              <p:nvPr/>
            </p:nvSpPr>
            <p:spPr>
              <a:xfrm>
                <a:off x="3793" y="3114"/>
                <a:ext cx="37" cy="28"/>
              </a:xfrm>
              <a:custGeom>
                <a:avLst/>
                <a:gdLst>
                  <a:gd name="txL" fmla="*/ 0 w 72"/>
                  <a:gd name="txT" fmla="*/ 0 h 56"/>
                  <a:gd name="txR" fmla="*/ 72 w 72"/>
                  <a:gd name="txB" fmla="*/ 56 h 56"/>
                </a:gdLst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2" h="56">
                    <a:moveTo>
                      <a:pt x="72" y="10"/>
                    </a:moveTo>
                    <a:lnTo>
                      <a:pt x="67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1"/>
                    </a:lnTo>
                    <a:lnTo>
                      <a:pt x="17" y="54"/>
                    </a:lnTo>
                    <a:lnTo>
                      <a:pt x="29" y="56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9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1" name="Freeform 170"/>
              <p:cNvSpPr/>
              <p:nvPr/>
            </p:nvSpPr>
            <p:spPr>
              <a:xfrm>
                <a:off x="3823" y="3121"/>
                <a:ext cx="26" cy="37"/>
              </a:xfrm>
              <a:custGeom>
                <a:avLst/>
                <a:gdLst>
                  <a:gd name="txL" fmla="*/ 0 w 53"/>
                  <a:gd name="txT" fmla="*/ 0 h 72"/>
                  <a:gd name="txR" fmla="*/ 53 w 53"/>
                  <a:gd name="txB" fmla="*/ 72 h 72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53" h="72">
                    <a:moveTo>
                      <a:pt x="33" y="0"/>
                    </a:moveTo>
                    <a:lnTo>
                      <a:pt x="20" y="0"/>
                    </a:lnTo>
                    <a:lnTo>
                      <a:pt x="18" y="3"/>
                    </a:lnTo>
                    <a:lnTo>
                      <a:pt x="13" y="11"/>
                    </a:lnTo>
                    <a:lnTo>
                      <a:pt x="8" y="23"/>
                    </a:lnTo>
                    <a:lnTo>
                      <a:pt x="3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6" y="72"/>
                    </a:lnTo>
                    <a:lnTo>
                      <a:pt x="42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0" y="35"/>
                    </a:lnTo>
                    <a:lnTo>
                      <a:pt x="46" y="23"/>
                    </a:lnTo>
                    <a:lnTo>
                      <a:pt x="40" y="11"/>
                    </a:lnTo>
                    <a:lnTo>
                      <a:pt x="35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2" name="Freeform 171"/>
              <p:cNvSpPr/>
              <p:nvPr/>
            </p:nvSpPr>
            <p:spPr>
              <a:xfrm>
                <a:off x="3843" y="3114"/>
                <a:ext cx="36" cy="28"/>
              </a:xfrm>
              <a:custGeom>
                <a:avLst/>
                <a:gdLst>
                  <a:gd name="txL" fmla="*/ 0 w 71"/>
                  <a:gd name="txT" fmla="*/ 0 h 56"/>
                  <a:gd name="txR" fmla="*/ 71 w 71"/>
                  <a:gd name="txB" fmla="*/ 56 h 56"/>
                </a:gdLst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71" h="56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6"/>
                    </a:lnTo>
                    <a:lnTo>
                      <a:pt x="55" y="54"/>
                    </a:lnTo>
                    <a:lnTo>
                      <a:pt x="66" y="41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59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3" name="Freeform 172"/>
              <p:cNvSpPr/>
              <p:nvPr/>
            </p:nvSpPr>
            <p:spPr>
              <a:xfrm>
                <a:off x="3842" y="3081"/>
                <a:ext cx="37" cy="28"/>
              </a:xfrm>
              <a:custGeom>
                <a:avLst/>
                <a:gdLst>
                  <a:gd name="txL" fmla="*/ 0 w 72"/>
                  <a:gd name="txT" fmla="*/ 0 h 57"/>
                  <a:gd name="txR" fmla="*/ 72 w 72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7">
                    <a:moveTo>
                      <a:pt x="0" y="46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7" y="54"/>
                    </a:lnTo>
                    <a:lnTo>
                      <a:pt x="60" y="50"/>
                    </a:lnTo>
                    <a:lnTo>
                      <a:pt x="69" y="43"/>
                    </a:lnTo>
                    <a:lnTo>
                      <a:pt x="72" y="31"/>
                    </a:lnTo>
                    <a:lnTo>
                      <a:pt x="67" y="16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3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4" name="Freeform 173"/>
              <p:cNvSpPr/>
              <p:nvPr/>
            </p:nvSpPr>
            <p:spPr>
              <a:xfrm>
                <a:off x="3134" y="3087"/>
                <a:ext cx="11" cy="12"/>
              </a:xfrm>
              <a:custGeom>
                <a:avLst/>
                <a:gdLst>
                  <a:gd name="txL" fmla="*/ 0 w 23"/>
                  <a:gd name="txT" fmla="*/ 0 h 24"/>
                  <a:gd name="txR" fmla="*/ 23 w 23"/>
                  <a:gd name="txB" fmla="*/ 24 h 24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3" h="24">
                    <a:moveTo>
                      <a:pt x="12" y="24"/>
                    </a:moveTo>
                    <a:lnTo>
                      <a:pt x="7" y="23"/>
                    </a:lnTo>
                    <a:lnTo>
                      <a:pt x="4" y="20"/>
                    </a:lnTo>
                    <a:lnTo>
                      <a:pt x="1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2" y="8"/>
                    </a:lnTo>
                    <a:lnTo>
                      <a:pt x="23" y="12"/>
                    </a:lnTo>
                    <a:lnTo>
                      <a:pt x="22" y="17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5" name="Freeform 174"/>
              <p:cNvSpPr/>
              <p:nvPr/>
            </p:nvSpPr>
            <p:spPr>
              <a:xfrm>
                <a:off x="3126" y="3048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6" name="Freeform 175"/>
              <p:cNvSpPr/>
              <p:nvPr/>
            </p:nvSpPr>
            <p:spPr>
              <a:xfrm>
                <a:off x="3126" y="3048"/>
                <a:ext cx="26" cy="36"/>
              </a:xfrm>
              <a:custGeom>
                <a:avLst/>
                <a:gdLst>
                  <a:gd name="txL" fmla="*/ 0 w 52"/>
                  <a:gd name="txT" fmla="*/ 0 h 73"/>
                  <a:gd name="txR" fmla="*/ 52 w 52"/>
                  <a:gd name="txB" fmla="*/ 73 h 7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7" name="Freeform 176"/>
              <p:cNvSpPr/>
              <p:nvPr/>
            </p:nvSpPr>
            <p:spPr>
              <a:xfrm>
                <a:off x="3097" y="3063"/>
                <a:ext cx="35" cy="28"/>
              </a:xfrm>
              <a:custGeom>
                <a:avLst/>
                <a:gdLst>
                  <a:gd name="txL" fmla="*/ 0 w 72"/>
                  <a:gd name="txT" fmla="*/ 0 h 58"/>
                  <a:gd name="txR" fmla="*/ 72 w 72"/>
                  <a:gd name="txB" fmla="*/ 58 h 58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8">
                    <a:moveTo>
                      <a:pt x="66" y="58"/>
                    </a:moveTo>
                    <a:lnTo>
                      <a:pt x="72" y="47"/>
                    </a:lnTo>
                    <a:lnTo>
                      <a:pt x="71" y="44"/>
                    </a:lnTo>
                    <a:lnTo>
                      <a:pt x="65" y="36"/>
                    </a:lnTo>
                    <a:lnTo>
                      <a:pt x="58" y="24"/>
                    </a:lnTo>
                    <a:lnTo>
                      <a:pt x="50" y="14"/>
                    </a:lnTo>
                    <a:lnTo>
                      <a:pt x="40" y="5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6" y="15"/>
                    </a:lnTo>
                    <a:lnTo>
                      <a:pt x="0" y="31"/>
                    </a:lnTo>
                    <a:lnTo>
                      <a:pt x="4" y="43"/>
                    </a:lnTo>
                    <a:lnTo>
                      <a:pt x="12" y="51"/>
                    </a:lnTo>
                    <a:lnTo>
                      <a:pt x="26" y="56"/>
                    </a:lnTo>
                    <a:lnTo>
                      <a:pt x="40" y="58"/>
                    </a:lnTo>
                    <a:lnTo>
                      <a:pt x="52" y="58"/>
                    </a:lnTo>
                    <a:lnTo>
                      <a:pt x="63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8" name="Freeform 177"/>
              <p:cNvSpPr/>
              <p:nvPr/>
            </p:nvSpPr>
            <p:spPr>
              <a:xfrm>
                <a:off x="3097" y="3095"/>
                <a:ext cx="35" cy="29"/>
              </a:xfrm>
              <a:custGeom>
                <a:avLst/>
                <a:gdLst>
                  <a:gd name="txL" fmla="*/ 0 w 72"/>
                  <a:gd name="txT" fmla="*/ 0 h 56"/>
                  <a:gd name="txR" fmla="*/ 72 w 72"/>
                  <a:gd name="txB" fmla="*/ 56 h 56"/>
                </a:gdLst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72" h="56">
                    <a:moveTo>
                      <a:pt x="72" y="10"/>
                    </a:moveTo>
                    <a:lnTo>
                      <a:pt x="66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6" y="40"/>
                    </a:lnTo>
                    <a:lnTo>
                      <a:pt x="16" y="53"/>
                    </a:lnTo>
                    <a:lnTo>
                      <a:pt x="28" y="56"/>
                    </a:lnTo>
                    <a:lnTo>
                      <a:pt x="40" y="53"/>
                    </a:lnTo>
                    <a:lnTo>
                      <a:pt x="50" y="44"/>
                    </a:lnTo>
                    <a:lnTo>
                      <a:pt x="58" y="33"/>
                    </a:lnTo>
                    <a:lnTo>
                      <a:pt x="65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9" name="Freeform 178"/>
              <p:cNvSpPr/>
              <p:nvPr/>
            </p:nvSpPr>
            <p:spPr>
              <a:xfrm>
                <a:off x="3126" y="3102"/>
                <a:ext cx="27" cy="37"/>
              </a:xfrm>
              <a:custGeom>
                <a:avLst/>
                <a:gdLst>
                  <a:gd name="txL" fmla="*/ 0 w 53"/>
                  <a:gd name="txT" fmla="*/ 0 h 72"/>
                  <a:gd name="txR" fmla="*/ 53 w 53"/>
                  <a:gd name="txB" fmla="*/ 72 h 72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53" h="72">
                    <a:moveTo>
                      <a:pt x="32" y="0"/>
                    </a:moveTo>
                    <a:lnTo>
                      <a:pt x="21" y="0"/>
                    </a:lnTo>
                    <a:lnTo>
                      <a:pt x="19" y="3"/>
                    </a:lnTo>
                    <a:lnTo>
                      <a:pt x="14" y="11"/>
                    </a:lnTo>
                    <a:lnTo>
                      <a:pt x="8" y="23"/>
                    </a:lnTo>
                    <a:lnTo>
                      <a:pt x="2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7" y="72"/>
                    </a:lnTo>
                    <a:lnTo>
                      <a:pt x="43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1" y="35"/>
                    </a:lnTo>
                    <a:lnTo>
                      <a:pt x="45" y="23"/>
                    </a:lnTo>
                    <a:lnTo>
                      <a:pt x="39" y="11"/>
                    </a:lnTo>
                    <a:lnTo>
                      <a:pt x="35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0" name="Freeform 179"/>
              <p:cNvSpPr/>
              <p:nvPr/>
            </p:nvSpPr>
            <p:spPr>
              <a:xfrm>
                <a:off x="3146" y="3095"/>
                <a:ext cx="35" cy="29"/>
              </a:xfrm>
              <a:custGeom>
                <a:avLst/>
                <a:gdLst>
                  <a:gd name="txL" fmla="*/ 0 w 72"/>
                  <a:gd name="txT" fmla="*/ 0 h 57"/>
                  <a:gd name="txR" fmla="*/ 72 w 72"/>
                  <a:gd name="txB" fmla="*/ 57 h 57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2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3"/>
                    </a:lnTo>
                    <a:lnTo>
                      <a:pt x="33" y="53"/>
                    </a:lnTo>
                    <a:lnTo>
                      <a:pt x="44" y="57"/>
                    </a:lnTo>
                    <a:lnTo>
                      <a:pt x="56" y="55"/>
                    </a:lnTo>
                    <a:lnTo>
                      <a:pt x="66" y="42"/>
                    </a:lnTo>
                    <a:lnTo>
                      <a:pt x="72" y="26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1" name="Freeform 180"/>
              <p:cNvSpPr/>
              <p:nvPr/>
            </p:nvSpPr>
            <p:spPr>
              <a:xfrm>
                <a:off x="3146" y="3062"/>
                <a:ext cx="35" cy="29"/>
              </a:xfrm>
              <a:custGeom>
                <a:avLst/>
                <a:gdLst>
                  <a:gd name="txL" fmla="*/ 0 w 72"/>
                  <a:gd name="txT" fmla="*/ 0 h 58"/>
                  <a:gd name="txR" fmla="*/ 72 w 72"/>
                  <a:gd name="txB" fmla="*/ 58 h 5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72" h="58">
                    <a:moveTo>
                      <a:pt x="0" y="47"/>
                    </a:moveTo>
                    <a:lnTo>
                      <a:pt x="6" y="58"/>
                    </a:lnTo>
                    <a:lnTo>
                      <a:pt x="9" y="58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46" y="55"/>
                    </a:lnTo>
                    <a:lnTo>
                      <a:pt x="59" y="51"/>
                    </a:lnTo>
                    <a:lnTo>
                      <a:pt x="68" y="43"/>
                    </a:lnTo>
                    <a:lnTo>
                      <a:pt x="72" y="32"/>
                    </a:lnTo>
                    <a:lnTo>
                      <a:pt x="66" y="16"/>
                    </a:lnTo>
                    <a:lnTo>
                      <a:pt x="56" y="4"/>
                    </a:lnTo>
                    <a:lnTo>
                      <a:pt x="44" y="0"/>
                    </a:lnTo>
                    <a:lnTo>
                      <a:pt x="33" y="5"/>
                    </a:lnTo>
                    <a:lnTo>
                      <a:pt x="23" y="14"/>
                    </a:lnTo>
                    <a:lnTo>
                      <a:pt x="14" y="24"/>
                    </a:lnTo>
                    <a:lnTo>
                      <a:pt x="7" y="36"/>
                    </a:lnTo>
                    <a:lnTo>
                      <a:pt x="1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2" name="Freeform 181"/>
              <p:cNvSpPr/>
              <p:nvPr/>
            </p:nvSpPr>
            <p:spPr>
              <a:xfrm>
                <a:off x="2933" y="2482"/>
                <a:ext cx="72" cy="84"/>
              </a:xfrm>
              <a:custGeom>
                <a:avLst/>
                <a:gdLst>
                  <a:gd name="txL" fmla="*/ 0 w 144"/>
                  <a:gd name="txT" fmla="*/ 0 h 167"/>
                  <a:gd name="txR" fmla="*/ 144 w 144"/>
                  <a:gd name="txB" fmla="*/ 167 h 167"/>
                </a:gdLst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144" h="167">
                    <a:moveTo>
                      <a:pt x="144" y="0"/>
                    </a:moveTo>
                    <a:lnTo>
                      <a:pt x="143" y="28"/>
                    </a:lnTo>
                    <a:lnTo>
                      <a:pt x="138" y="57"/>
                    </a:lnTo>
                    <a:lnTo>
                      <a:pt x="129" y="84"/>
                    </a:lnTo>
                    <a:lnTo>
                      <a:pt x="116" y="111"/>
                    </a:lnTo>
                    <a:lnTo>
                      <a:pt x="100" y="135"/>
                    </a:lnTo>
                    <a:lnTo>
                      <a:pt x="82" y="152"/>
                    </a:lnTo>
                    <a:lnTo>
                      <a:pt x="60" y="164"/>
                    </a:lnTo>
                    <a:lnTo>
                      <a:pt x="36" y="167"/>
                    </a:lnTo>
                    <a:lnTo>
                      <a:pt x="16" y="163"/>
                    </a:lnTo>
                    <a:lnTo>
                      <a:pt x="5" y="152"/>
                    </a:lnTo>
                    <a:lnTo>
                      <a:pt x="0" y="140"/>
                    </a:lnTo>
                    <a:lnTo>
                      <a:pt x="2" y="123"/>
                    </a:lnTo>
                    <a:lnTo>
                      <a:pt x="12" y="109"/>
                    </a:lnTo>
                    <a:lnTo>
                      <a:pt x="24" y="96"/>
                    </a:lnTo>
                    <a:lnTo>
                      <a:pt x="42" y="85"/>
                    </a:lnTo>
                    <a:lnTo>
                      <a:pt x="62" y="82"/>
                    </a:lnTo>
                    <a:lnTo>
                      <a:pt x="80" y="79"/>
                    </a:lnTo>
                    <a:lnTo>
                      <a:pt x="95" y="69"/>
                    </a:lnTo>
                    <a:lnTo>
                      <a:pt x="108" y="57"/>
                    </a:lnTo>
                    <a:lnTo>
                      <a:pt x="121" y="41"/>
                    </a:lnTo>
                    <a:lnTo>
                      <a:pt x="130" y="26"/>
                    </a:lnTo>
                    <a:lnTo>
                      <a:pt x="138" y="13"/>
                    </a:lnTo>
                    <a:lnTo>
                      <a:pt x="143" y="4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3" name="Freeform 182"/>
              <p:cNvSpPr/>
              <p:nvPr/>
            </p:nvSpPr>
            <p:spPr>
              <a:xfrm>
                <a:off x="2898" y="2478"/>
                <a:ext cx="102" cy="40"/>
              </a:xfrm>
              <a:custGeom>
                <a:avLst/>
                <a:gdLst>
                  <a:gd name="txL" fmla="*/ 0 w 204"/>
                  <a:gd name="txT" fmla="*/ 0 h 82"/>
                  <a:gd name="txR" fmla="*/ 204 w 204"/>
                  <a:gd name="txB" fmla="*/ 82 h 82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04" h="82">
                    <a:moveTo>
                      <a:pt x="204" y="0"/>
                    </a:moveTo>
                    <a:lnTo>
                      <a:pt x="196" y="10"/>
                    </a:lnTo>
                    <a:lnTo>
                      <a:pt x="187" y="21"/>
                    </a:lnTo>
                    <a:lnTo>
                      <a:pt x="175" y="31"/>
                    </a:lnTo>
                    <a:lnTo>
                      <a:pt x="165" y="40"/>
                    </a:lnTo>
                    <a:lnTo>
                      <a:pt x="152" y="50"/>
                    </a:lnTo>
                    <a:lnTo>
                      <a:pt x="139" y="58"/>
                    </a:lnTo>
                    <a:lnTo>
                      <a:pt x="127" y="65"/>
                    </a:lnTo>
                    <a:lnTo>
                      <a:pt x="114" y="70"/>
                    </a:lnTo>
                    <a:lnTo>
                      <a:pt x="100" y="76"/>
                    </a:lnTo>
                    <a:lnTo>
                      <a:pt x="88" y="80"/>
                    </a:lnTo>
                    <a:lnTo>
                      <a:pt x="74" y="81"/>
                    </a:lnTo>
                    <a:lnTo>
                      <a:pt x="61" y="82"/>
                    </a:lnTo>
                    <a:lnTo>
                      <a:pt x="48" y="81"/>
                    </a:lnTo>
                    <a:lnTo>
                      <a:pt x="37" y="77"/>
                    </a:lnTo>
                    <a:lnTo>
                      <a:pt x="25" y="71"/>
                    </a:lnTo>
                    <a:lnTo>
                      <a:pt x="15" y="65"/>
                    </a:lnTo>
                    <a:lnTo>
                      <a:pt x="2" y="48"/>
                    </a:lnTo>
                    <a:lnTo>
                      <a:pt x="0" y="33"/>
                    </a:lnTo>
                    <a:lnTo>
                      <a:pt x="6" y="21"/>
                    </a:lnTo>
                    <a:lnTo>
                      <a:pt x="17" y="10"/>
                    </a:lnTo>
                    <a:lnTo>
                      <a:pt x="33" y="3"/>
                    </a:lnTo>
                    <a:lnTo>
                      <a:pt x="52" y="1"/>
                    </a:lnTo>
                    <a:lnTo>
                      <a:pt x="71" y="5"/>
                    </a:lnTo>
                    <a:lnTo>
                      <a:pt x="90" y="15"/>
                    </a:lnTo>
                    <a:lnTo>
                      <a:pt x="105" y="22"/>
                    </a:lnTo>
                    <a:lnTo>
                      <a:pt x="123" y="24"/>
                    </a:lnTo>
                    <a:lnTo>
                      <a:pt x="142" y="22"/>
                    </a:lnTo>
                    <a:lnTo>
                      <a:pt x="160" y="17"/>
                    </a:lnTo>
                    <a:lnTo>
                      <a:pt x="177" y="12"/>
                    </a:lnTo>
                    <a:lnTo>
                      <a:pt x="191" y="6"/>
                    </a:lnTo>
                    <a:lnTo>
                      <a:pt x="200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4" name="Freeform 183"/>
              <p:cNvSpPr/>
              <p:nvPr/>
            </p:nvSpPr>
            <p:spPr>
              <a:xfrm>
                <a:off x="2996" y="2482"/>
                <a:ext cx="42" cy="104"/>
              </a:xfrm>
              <a:custGeom>
                <a:avLst/>
                <a:gdLst>
                  <a:gd name="txL" fmla="*/ 0 w 84"/>
                  <a:gd name="txT" fmla="*/ 0 h 208"/>
                  <a:gd name="txR" fmla="*/ 84 w 84"/>
                  <a:gd name="txB" fmla="*/ 208 h 208"/>
                </a:gdLst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84" h="208">
                    <a:moveTo>
                      <a:pt x="24" y="0"/>
                    </a:moveTo>
                    <a:lnTo>
                      <a:pt x="42" y="21"/>
                    </a:lnTo>
                    <a:lnTo>
                      <a:pt x="59" y="45"/>
                    </a:lnTo>
                    <a:lnTo>
                      <a:pt x="71" y="73"/>
                    </a:lnTo>
                    <a:lnTo>
                      <a:pt x="79" y="100"/>
                    </a:lnTo>
                    <a:lnTo>
                      <a:pt x="84" y="128"/>
                    </a:lnTo>
                    <a:lnTo>
                      <a:pt x="82" y="155"/>
                    </a:lnTo>
                    <a:lnTo>
                      <a:pt x="74" y="178"/>
                    </a:lnTo>
                    <a:lnTo>
                      <a:pt x="57" y="197"/>
                    </a:lnTo>
                    <a:lnTo>
                      <a:pt x="40" y="208"/>
                    </a:lnTo>
                    <a:lnTo>
                      <a:pt x="25" y="208"/>
                    </a:lnTo>
                    <a:lnTo>
                      <a:pt x="12" y="201"/>
                    </a:lnTo>
                    <a:lnTo>
                      <a:pt x="4" y="187"/>
                    </a:lnTo>
                    <a:lnTo>
                      <a:pt x="0" y="170"/>
                    </a:lnTo>
                    <a:lnTo>
                      <a:pt x="1" y="151"/>
                    </a:lnTo>
                    <a:lnTo>
                      <a:pt x="7" y="133"/>
                    </a:lnTo>
                    <a:lnTo>
                      <a:pt x="19" y="115"/>
                    </a:lnTo>
                    <a:lnTo>
                      <a:pt x="34" y="84"/>
                    </a:lnTo>
                    <a:lnTo>
                      <a:pt x="34" y="46"/>
                    </a:lnTo>
                    <a:lnTo>
                      <a:pt x="27" y="1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5" name="Freeform 184"/>
              <p:cNvSpPr/>
              <p:nvPr/>
            </p:nvSpPr>
            <p:spPr>
              <a:xfrm>
                <a:off x="3013" y="2479"/>
                <a:ext cx="72" cy="84"/>
              </a:xfrm>
              <a:custGeom>
                <a:avLst/>
                <a:gdLst>
                  <a:gd name="txL" fmla="*/ 0 w 144"/>
                  <a:gd name="txT" fmla="*/ 0 h 170"/>
                  <a:gd name="txR" fmla="*/ 144 w 144"/>
                  <a:gd name="txB" fmla="*/ 170 h 170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44" h="170">
                    <a:moveTo>
                      <a:pt x="0" y="0"/>
                    </a:moveTo>
                    <a:lnTo>
                      <a:pt x="27" y="7"/>
                    </a:lnTo>
                    <a:lnTo>
                      <a:pt x="54" y="18"/>
                    </a:lnTo>
                    <a:lnTo>
                      <a:pt x="81" y="33"/>
                    </a:lnTo>
                    <a:lnTo>
                      <a:pt x="104" y="50"/>
                    </a:lnTo>
                    <a:lnTo>
                      <a:pt x="123" y="71"/>
                    </a:lnTo>
                    <a:lnTo>
                      <a:pt x="137" y="92"/>
                    </a:lnTo>
                    <a:lnTo>
                      <a:pt x="144" y="117"/>
                    </a:lnTo>
                    <a:lnTo>
                      <a:pt x="142" y="141"/>
                    </a:lnTo>
                    <a:lnTo>
                      <a:pt x="134" y="159"/>
                    </a:lnTo>
                    <a:lnTo>
                      <a:pt x="121" y="168"/>
                    </a:lnTo>
                    <a:lnTo>
                      <a:pt x="107" y="170"/>
                    </a:lnTo>
                    <a:lnTo>
                      <a:pt x="94" y="164"/>
                    </a:lnTo>
                    <a:lnTo>
                      <a:pt x="80" y="152"/>
                    </a:lnTo>
                    <a:lnTo>
                      <a:pt x="69" y="136"/>
                    </a:lnTo>
                    <a:lnTo>
                      <a:pt x="64" y="118"/>
                    </a:lnTo>
                    <a:lnTo>
                      <a:pt x="65" y="97"/>
                    </a:lnTo>
                    <a:lnTo>
                      <a:pt x="65" y="80"/>
                    </a:lnTo>
                    <a:lnTo>
                      <a:pt x="59" y="63"/>
                    </a:lnTo>
                    <a:lnTo>
                      <a:pt x="49" y="46"/>
                    </a:lnTo>
                    <a:lnTo>
                      <a:pt x="36" y="31"/>
                    </a:lnTo>
                    <a:lnTo>
                      <a:pt x="23" y="19"/>
                    </a:lnTo>
                    <a:lnTo>
                      <a:pt x="12" y="1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6" name="Freeform 185"/>
              <p:cNvSpPr/>
              <p:nvPr/>
            </p:nvSpPr>
            <p:spPr>
              <a:xfrm>
                <a:off x="3020" y="2460"/>
                <a:ext cx="99" cy="51"/>
              </a:xfrm>
              <a:custGeom>
                <a:avLst/>
                <a:gdLst>
                  <a:gd name="txL" fmla="*/ 0 w 199"/>
                  <a:gd name="txT" fmla="*/ 0 h 103"/>
                  <a:gd name="txR" fmla="*/ 199 w 199"/>
                  <a:gd name="txB" fmla="*/ 103 h 10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99" h="103">
                    <a:moveTo>
                      <a:pt x="0" y="18"/>
                    </a:moveTo>
                    <a:lnTo>
                      <a:pt x="13" y="13"/>
                    </a:lnTo>
                    <a:lnTo>
                      <a:pt x="27" y="8"/>
                    </a:lnTo>
                    <a:lnTo>
                      <a:pt x="40" y="5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99" y="0"/>
                    </a:lnTo>
                    <a:lnTo>
                      <a:pt x="114" y="1"/>
                    </a:lnTo>
                    <a:lnTo>
                      <a:pt x="128" y="4"/>
                    </a:lnTo>
                    <a:lnTo>
                      <a:pt x="141" y="8"/>
                    </a:lnTo>
                    <a:lnTo>
                      <a:pt x="153" y="13"/>
                    </a:lnTo>
                    <a:lnTo>
                      <a:pt x="165" y="19"/>
                    </a:lnTo>
                    <a:lnTo>
                      <a:pt x="175" y="27"/>
                    </a:lnTo>
                    <a:lnTo>
                      <a:pt x="183" y="35"/>
                    </a:lnTo>
                    <a:lnTo>
                      <a:pt x="190" y="45"/>
                    </a:lnTo>
                    <a:lnTo>
                      <a:pt x="196" y="57"/>
                    </a:lnTo>
                    <a:lnTo>
                      <a:pt x="199" y="76"/>
                    </a:lnTo>
                    <a:lnTo>
                      <a:pt x="194" y="91"/>
                    </a:lnTo>
                    <a:lnTo>
                      <a:pt x="182" y="99"/>
                    </a:lnTo>
                    <a:lnTo>
                      <a:pt x="167" y="103"/>
                    </a:lnTo>
                    <a:lnTo>
                      <a:pt x="150" y="101"/>
                    </a:lnTo>
                    <a:lnTo>
                      <a:pt x="132" y="92"/>
                    </a:lnTo>
                    <a:lnTo>
                      <a:pt x="118" y="80"/>
                    </a:lnTo>
                    <a:lnTo>
                      <a:pt x="106" y="63"/>
                    </a:lnTo>
                    <a:lnTo>
                      <a:pt x="97" y="49"/>
                    </a:lnTo>
                    <a:lnTo>
                      <a:pt x="82" y="37"/>
                    </a:lnTo>
                    <a:lnTo>
                      <a:pt x="65" y="29"/>
                    </a:lnTo>
                    <a:lnTo>
                      <a:pt x="46" y="25"/>
                    </a:lnTo>
                    <a:lnTo>
                      <a:pt x="29" y="21"/>
                    </a:lnTo>
                    <a:lnTo>
                      <a:pt x="14" y="19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" name="Freeform 186"/>
              <p:cNvSpPr/>
              <p:nvPr/>
            </p:nvSpPr>
            <p:spPr>
              <a:xfrm>
                <a:off x="3093" y="3326"/>
                <a:ext cx="53" cy="98"/>
              </a:xfrm>
              <a:custGeom>
                <a:avLst/>
                <a:gdLst>
                  <a:gd name="txL" fmla="*/ 0 w 107"/>
                  <a:gd name="txT" fmla="*/ 0 h 195"/>
                  <a:gd name="txR" fmla="*/ 107 w 107"/>
                  <a:gd name="txB" fmla="*/ 195 h 195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07" h="195">
                    <a:moveTo>
                      <a:pt x="95" y="0"/>
                    </a:moveTo>
                    <a:lnTo>
                      <a:pt x="103" y="26"/>
                    </a:lnTo>
                    <a:lnTo>
                      <a:pt x="107" y="55"/>
                    </a:lnTo>
                    <a:lnTo>
                      <a:pt x="107" y="85"/>
                    </a:lnTo>
                    <a:lnTo>
                      <a:pt x="104" y="114"/>
                    </a:lnTo>
                    <a:lnTo>
                      <a:pt x="96" y="141"/>
                    </a:lnTo>
                    <a:lnTo>
                      <a:pt x="83" y="164"/>
                    </a:lnTo>
                    <a:lnTo>
                      <a:pt x="66" y="183"/>
                    </a:lnTo>
                    <a:lnTo>
                      <a:pt x="44" y="193"/>
                    </a:lnTo>
                    <a:lnTo>
                      <a:pt x="24" y="195"/>
                    </a:lnTo>
                    <a:lnTo>
                      <a:pt x="10" y="190"/>
                    </a:lnTo>
                    <a:lnTo>
                      <a:pt x="3" y="177"/>
                    </a:lnTo>
                    <a:lnTo>
                      <a:pt x="0" y="162"/>
                    </a:lnTo>
                    <a:lnTo>
                      <a:pt x="3" y="145"/>
                    </a:lnTo>
                    <a:lnTo>
                      <a:pt x="12" y="127"/>
                    </a:lnTo>
                    <a:lnTo>
                      <a:pt x="24" y="114"/>
                    </a:lnTo>
                    <a:lnTo>
                      <a:pt x="43" y="103"/>
                    </a:lnTo>
                    <a:lnTo>
                      <a:pt x="58" y="94"/>
                    </a:lnTo>
                    <a:lnTo>
                      <a:pt x="69" y="80"/>
                    </a:lnTo>
                    <a:lnTo>
                      <a:pt x="79" y="64"/>
                    </a:lnTo>
                    <a:lnTo>
                      <a:pt x="86" y="46"/>
                    </a:lnTo>
                    <a:lnTo>
                      <a:pt x="90" y="28"/>
                    </a:lnTo>
                    <a:lnTo>
                      <a:pt x="92" y="13"/>
                    </a:lnTo>
                    <a:lnTo>
                      <a:pt x="95" y="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8" name="Freeform 187"/>
              <p:cNvSpPr/>
              <p:nvPr/>
            </p:nvSpPr>
            <p:spPr>
              <a:xfrm>
                <a:off x="3043" y="3323"/>
                <a:ext cx="91" cy="63"/>
              </a:xfrm>
              <a:custGeom>
                <a:avLst/>
                <a:gdLst>
                  <a:gd name="txL" fmla="*/ 0 w 183"/>
                  <a:gd name="txT" fmla="*/ 0 h 126"/>
                  <a:gd name="txR" fmla="*/ 183 w 183"/>
                  <a:gd name="txB" fmla="*/ 126 h 126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83" h="126">
                    <a:moveTo>
                      <a:pt x="183" y="0"/>
                    </a:moveTo>
                    <a:lnTo>
                      <a:pt x="173" y="25"/>
                    </a:lnTo>
                    <a:lnTo>
                      <a:pt x="159" y="51"/>
                    </a:lnTo>
                    <a:lnTo>
                      <a:pt x="141" y="74"/>
                    </a:lnTo>
                    <a:lnTo>
                      <a:pt x="120" y="94"/>
                    </a:lnTo>
                    <a:lnTo>
                      <a:pt x="97" y="111"/>
                    </a:lnTo>
                    <a:lnTo>
                      <a:pt x="73" y="122"/>
                    </a:lnTo>
                    <a:lnTo>
                      <a:pt x="48" y="126"/>
                    </a:lnTo>
                    <a:lnTo>
                      <a:pt x="24" y="120"/>
                    </a:lnTo>
                    <a:lnTo>
                      <a:pt x="7" y="109"/>
                    </a:lnTo>
                    <a:lnTo>
                      <a:pt x="0" y="96"/>
                    </a:lnTo>
                    <a:lnTo>
                      <a:pt x="1" y="82"/>
                    </a:lnTo>
                    <a:lnTo>
                      <a:pt x="8" y="69"/>
                    </a:lnTo>
                    <a:lnTo>
                      <a:pt x="22" y="58"/>
                    </a:lnTo>
                    <a:lnTo>
                      <a:pt x="39" y="50"/>
                    </a:lnTo>
                    <a:lnTo>
                      <a:pt x="58" y="46"/>
                    </a:lnTo>
                    <a:lnTo>
                      <a:pt x="78" y="50"/>
                    </a:lnTo>
                    <a:lnTo>
                      <a:pt x="96" y="52"/>
                    </a:lnTo>
                    <a:lnTo>
                      <a:pt x="113" y="48"/>
                    </a:lnTo>
                    <a:lnTo>
                      <a:pt x="130" y="40"/>
                    </a:lnTo>
                    <a:lnTo>
                      <a:pt x="148" y="30"/>
                    </a:lnTo>
                    <a:lnTo>
                      <a:pt x="161" y="20"/>
                    </a:lnTo>
                    <a:lnTo>
                      <a:pt x="173" y="10"/>
                    </a:lnTo>
                    <a:lnTo>
                      <a:pt x="181" y="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9" name="Freeform 188"/>
              <p:cNvSpPr/>
              <p:nvPr/>
            </p:nvSpPr>
            <p:spPr>
              <a:xfrm>
                <a:off x="3143" y="3325"/>
                <a:ext cx="52" cy="98"/>
              </a:xfrm>
              <a:custGeom>
                <a:avLst/>
                <a:gdLst>
                  <a:gd name="txL" fmla="*/ 0 w 102"/>
                  <a:gd name="txT" fmla="*/ 0 h 197"/>
                  <a:gd name="txR" fmla="*/ 102 w 102"/>
                  <a:gd name="txB" fmla="*/ 197 h 197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02" h="197">
                    <a:moveTo>
                      <a:pt x="0" y="0"/>
                    </a:moveTo>
                    <a:lnTo>
                      <a:pt x="23" y="14"/>
                    </a:lnTo>
                    <a:lnTo>
                      <a:pt x="46" y="33"/>
                    </a:lnTo>
                    <a:lnTo>
                      <a:pt x="66" y="54"/>
                    </a:lnTo>
                    <a:lnTo>
                      <a:pt x="83" y="77"/>
                    </a:lnTo>
                    <a:lnTo>
                      <a:pt x="95" y="103"/>
                    </a:lnTo>
                    <a:lnTo>
                      <a:pt x="102" y="128"/>
                    </a:lnTo>
                    <a:lnTo>
                      <a:pt x="102" y="153"/>
                    </a:lnTo>
                    <a:lnTo>
                      <a:pt x="93" y="177"/>
                    </a:lnTo>
                    <a:lnTo>
                      <a:pt x="79" y="191"/>
                    </a:lnTo>
                    <a:lnTo>
                      <a:pt x="65" y="197"/>
                    </a:lnTo>
                    <a:lnTo>
                      <a:pt x="51" y="194"/>
                    </a:lnTo>
                    <a:lnTo>
                      <a:pt x="39" y="183"/>
                    </a:lnTo>
                    <a:lnTo>
                      <a:pt x="30" y="170"/>
                    </a:lnTo>
                    <a:lnTo>
                      <a:pt x="25" y="151"/>
                    </a:lnTo>
                    <a:lnTo>
                      <a:pt x="25" y="132"/>
                    </a:lnTo>
                    <a:lnTo>
                      <a:pt x="32" y="112"/>
                    </a:lnTo>
                    <a:lnTo>
                      <a:pt x="37" y="96"/>
                    </a:lnTo>
                    <a:lnTo>
                      <a:pt x="35" y="77"/>
                    </a:lnTo>
                    <a:lnTo>
                      <a:pt x="31" y="59"/>
                    </a:lnTo>
                    <a:lnTo>
                      <a:pt x="24" y="41"/>
                    </a:lnTo>
                    <a:lnTo>
                      <a:pt x="16" y="24"/>
                    </a:lnTo>
                    <a:lnTo>
                      <a:pt x="8" y="12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0" name="Freeform 189"/>
              <p:cNvSpPr/>
              <p:nvPr/>
            </p:nvSpPr>
            <p:spPr>
              <a:xfrm>
                <a:off x="3146" y="3319"/>
                <a:ext cx="90" cy="64"/>
              </a:xfrm>
              <a:custGeom>
                <a:avLst/>
                <a:gdLst>
                  <a:gd name="txL" fmla="*/ 0 w 180"/>
                  <a:gd name="txT" fmla="*/ 0 h 129"/>
                  <a:gd name="txR" fmla="*/ 180 w 180"/>
                  <a:gd name="txB" fmla="*/ 129 h 129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80" h="129">
                    <a:moveTo>
                      <a:pt x="0" y="2"/>
                    </a:moveTo>
                    <a:lnTo>
                      <a:pt x="28" y="0"/>
                    </a:lnTo>
                    <a:lnTo>
                      <a:pt x="57" y="1"/>
                    </a:lnTo>
                    <a:lnTo>
                      <a:pt x="87" y="7"/>
                    </a:lnTo>
                    <a:lnTo>
                      <a:pt x="114" y="16"/>
                    </a:lnTo>
                    <a:lnTo>
                      <a:pt x="140" y="30"/>
                    </a:lnTo>
                    <a:lnTo>
                      <a:pt x="159" y="46"/>
                    </a:lnTo>
                    <a:lnTo>
                      <a:pt x="173" y="67"/>
                    </a:lnTo>
                    <a:lnTo>
                      <a:pt x="180" y="91"/>
                    </a:lnTo>
                    <a:lnTo>
                      <a:pt x="178" y="110"/>
                    </a:lnTo>
                    <a:lnTo>
                      <a:pt x="170" y="123"/>
                    </a:lnTo>
                    <a:lnTo>
                      <a:pt x="156" y="129"/>
                    </a:lnTo>
                    <a:lnTo>
                      <a:pt x="141" y="128"/>
                    </a:lnTo>
                    <a:lnTo>
                      <a:pt x="125" y="121"/>
                    </a:lnTo>
                    <a:lnTo>
                      <a:pt x="110" y="109"/>
                    </a:lnTo>
                    <a:lnTo>
                      <a:pt x="98" y="93"/>
                    </a:lnTo>
                    <a:lnTo>
                      <a:pt x="93" y="73"/>
                    </a:lnTo>
                    <a:lnTo>
                      <a:pt x="87" y="57"/>
                    </a:lnTo>
                    <a:lnTo>
                      <a:pt x="75" y="44"/>
                    </a:lnTo>
                    <a:lnTo>
                      <a:pt x="60" y="31"/>
                    </a:lnTo>
                    <a:lnTo>
                      <a:pt x="44" y="20"/>
                    </a:lnTo>
                    <a:lnTo>
                      <a:pt x="28" y="12"/>
                    </a:lnTo>
                    <a:lnTo>
                      <a:pt x="14" y="7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1" name="Freeform 190"/>
              <p:cNvSpPr/>
              <p:nvPr/>
            </p:nvSpPr>
            <p:spPr>
              <a:xfrm>
                <a:off x="3150" y="3281"/>
                <a:ext cx="103" cy="42"/>
              </a:xfrm>
              <a:custGeom>
                <a:avLst/>
                <a:gdLst>
                  <a:gd name="txL" fmla="*/ 0 w 206"/>
                  <a:gd name="txT" fmla="*/ 0 h 85"/>
                  <a:gd name="txR" fmla="*/ 206 w 206"/>
                  <a:gd name="txB" fmla="*/ 85 h 85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6" h="85">
                    <a:moveTo>
                      <a:pt x="0" y="54"/>
                    </a:moveTo>
                    <a:lnTo>
                      <a:pt x="11" y="45"/>
                    </a:lnTo>
                    <a:lnTo>
                      <a:pt x="22" y="37"/>
                    </a:lnTo>
                    <a:lnTo>
                      <a:pt x="34" y="30"/>
                    </a:lnTo>
                    <a:lnTo>
                      <a:pt x="46" y="23"/>
                    </a:lnTo>
                    <a:lnTo>
                      <a:pt x="60" y="16"/>
                    </a:lnTo>
                    <a:lnTo>
                      <a:pt x="74" y="11"/>
                    </a:lnTo>
                    <a:lnTo>
                      <a:pt x="88" y="7"/>
                    </a:lnTo>
                    <a:lnTo>
                      <a:pt x="103" y="3"/>
                    </a:lnTo>
                    <a:lnTo>
                      <a:pt x="117" y="1"/>
                    </a:lnTo>
                    <a:lnTo>
                      <a:pt x="130" y="0"/>
                    </a:lnTo>
                    <a:lnTo>
                      <a:pt x="143" y="1"/>
                    </a:lnTo>
                    <a:lnTo>
                      <a:pt x="156" y="3"/>
                    </a:lnTo>
                    <a:lnTo>
                      <a:pt x="168" y="7"/>
                    </a:lnTo>
                    <a:lnTo>
                      <a:pt x="179" y="12"/>
                    </a:lnTo>
                    <a:lnTo>
                      <a:pt x="189" y="19"/>
                    </a:lnTo>
                    <a:lnTo>
                      <a:pt x="197" y="29"/>
                    </a:lnTo>
                    <a:lnTo>
                      <a:pt x="206" y="47"/>
                    </a:lnTo>
                    <a:lnTo>
                      <a:pt x="206" y="62"/>
                    </a:lnTo>
                    <a:lnTo>
                      <a:pt x="198" y="73"/>
                    </a:lnTo>
                    <a:lnTo>
                      <a:pt x="185" y="82"/>
                    </a:lnTo>
                    <a:lnTo>
                      <a:pt x="167" y="85"/>
                    </a:lnTo>
                    <a:lnTo>
                      <a:pt x="149" y="84"/>
                    </a:lnTo>
                    <a:lnTo>
                      <a:pt x="132" y="76"/>
                    </a:lnTo>
                    <a:lnTo>
                      <a:pt x="116" y="63"/>
                    </a:lnTo>
                    <a:lnTo>
                      <a:pt x="102" y="53"/>
                    </a:lnTo>
                    <a:lnTo>
                      <a:pt x="84" y="47"/>
                    </a:lnTo>
                    <a:lnTo>
                      <a:pt x="66" y="45"/>
                    </a:lnTo>
                    <a:lnTo>
                      <a:pt x="46" y="46"/>
                    </a:lnTo>
                    <a:lnTo>
                      <a:pt x="29" y="48"/>
                    </a:lnTo>
                    <a:lnTo>
                      <a:pt x="14" y="50"/>
                    </a:lnTo>
                    <a:lnTo>
                      <a:pt x="4" y="5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2" name="Freeform 191"/>
              <p:cNvSpPr/>
              <p:nvPr/>
            </p:nvSpPr>
            <p:spPr>
              <a:xfrm>
                <a:off x="2822" y="3075"/>
                <a:ext cx="74" cy="47"/>
              </a:xfrm>
              <a:custGeom>
                <a:avLst/>
                <a:gdLst>
                  <a:gd name="txL" fmla="*/ 0 w 147"/>
                  <a:gd name="txT" fmla="*/ 0 h 95"/>
                  <a:gd name="txR" fmla="*/ 147 w 147"/>
                  <a:gd name="txB" fmla="*/ 95 h 95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47" h="95">
                    <a:moveTo>
                      <a:pt x="0" y="5"/>
                    </a:moveTo>
                    <a:lnTo>
                      <a:pt x="22" y="2"/>
                    </a:lnTo>
                    <a:lnTo>
                      <a:pt x="45" y="0"/>
                    </a:lnTo>
                    <a:lnTo>
                      <a:pt x="68" y="3"/>
                    </a:lnTo>
                    <a:lnTo>
                      <a:pt x="91" y="8"/>
                    </a:lnTo>
                    <a:lnTo>
                      <a:pt x="111" y="17"/>
                    </a:lnTo>
                    <a:lnTo>
                      <a:pt x="128" y="29"/>
                    </a:lnTo>
                    <a:lnTo>
                      <a:pt x="141" y="44"/>
                    </a:lnTo>
                    <a:lnTo>
                      <a:pt x="147" y="63"/>
                    </a:lnTo>
                    <a:lnTo>
                      <a:pt x="146" y="79"/>
                    </a:lnTo>
                    <a:lnTo>
                      <a:pt x="141" y="89"/>
                    </a:lnTo>
                    <a:lnTo>
                      <a:pt x="130" y="94"/>
                    </a:lnTo>
                    <a:lnTo>
                      <a:pt x="119" y="95"/>
                    </a:lnTo>
                    <a:lnTo>
                      <a:pt x="105" y="90"/>
                    </a:lnTo>
                    <a:lnTo>
                      <a:pt x="93" y="82"/>
                    </a:lnTo>
                    <a:lnTo>
                      <a:pt x="83" y="70"/>
                    </a:lnTo>
                    <a:lnTo>
                      <a:pt x="77" y="55"/>
                    </a:lnTo>
                    <a:lnTo>
                      <a:pt x="71" y="43"/>
                    </a:lnTo>
                    <a:lnTo>
                      <a:pt x="62" y="33"/>
                    </a:lnTo>
                    <a:lnTo>
                      <a:pt x="50" y="23"/>
                    </a:lnTo>
                    <a:lnTo>
                      <a:pt x="36" y="17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3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3" name="Freeform 192"/>
              <p:cNvSpPr/>
              <p:nvPr/>
            </p:nvSpPr>
            <p:spPr>
              <a:xfrm>
                <a:off x="2819" y="3081"/>
                <a:ext cx="43" cy="77"/>
              </a:xfrm>
              <a:custGeom>
                <a:avLst/>
                <a:gdLst>
                  <a:gd name="txL" fmla="*/ 0 w 87"/>
                  <a:gd name="txT" fmla="*/ 0 h 154"/>
                  <a:gd name="txR" fmla="*/ 87 w 87"/>
                  <a:gd name="txB" fmla="*/ 154 h 154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87" h="154">
                    <a:moveTo>
                      <a:pt x="0" y="0"/>
                    </a:moveTo>
                    <a:lnTo>
                      <a:pt x="20" y="10"/>
                    </a:lnTo>
                    <a:lnTo>
                      <a:pt x="38" y="24"/>
                    </a:lnTo>
                    <a:lnTo>
                      <a:pt x="56" y="40"/>
                    </a:lnTo>
                    <a:lnTo>
                      <a:pt x="69" y="59"/>
                    </a:lnTo>
                    <a:lnTo>
                      <a:pt x="81" y="78"/>
                    </a:lnTo>
                    <a:lnTo>
                      <a:pt x="87" y="98"/>
                    </a:lnTo>
                    <a:lnTo>
                      <a:pt x="87" y="119"/>
                    </a:lnTo>
                    <a:lnTo>
                      <a:pt x="81" y="137"/>
                    </a:lnTo>
                    <a:lnTo>
                      <a:pt x="71" y="150"/>
                    </a:lnTo>
                    <a:lnTo>
                      <a:pt x="59" y="154"/>
                    </a:lnTo>
                    <a:lnTo>
                      <a:pt x="49" y="152"/>
                    </a:lnTo>
                    <a:lnTo>
                      <a:pt x="38" y="144"/>
                    </a:lnTo>
                    <a:lnTo>
                      <a:pt x="30" y="133"/>
                    </a:lnTo>
                    <a:lnTo>
                      <a:pt x="26" y="119"/>
                    </a:lnTo>
                    <a:lnTo>
                      <a:pt x="26" y="103"/>
                    </a:lnTo>
                    <a:lnTo>
                      <a:pt x="30" y="88"/>
                    </a:lnTo>
                    <a:lnTo>
                      <a:pt x="34" y="74"/>
                    </a:lnTo>
                    <a:lnTo>
                      <a:pt x="31" y="60"/>
                    </a:lnTo>
                    <a:lnTo>
                      <a:pt x="27" y="45"/>
                    </a:lnTo>
                    <a:lnTo>
                      <a:pt x="21" y="31"/>
                    </a:lnTo>
                    <a:lnTo>
                      <a:pt x="14" y="19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4" name="Freeform 193"/>
              <p:cNvSpPr/>
              <p:nvPr/>
            </p:nvSpPr>
            <p:spPr>
              <a:xfrm>
                <a:off x="2821" y="3040"/>
                <a:ext cx="81" cy="34"/>
              </a:xfrm>
              <a:custGeom>
                <a:avLst/>
                <a:gdLst>
                  <a:gd name="txL" fmla="*/ 0 w 161"/>
                  <a:gd name="txT" fmla="*/ 0 h 69"/>
                  <a:gd name="txR" fmla="*/ 161 w 161"/>
                  <a:gd name="txB" fmla="*/ 69 h 69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61" h="69">
                    <a:moveTo>
                      <a:pt x="0" y="69"/>
                    </a:moveTo>
                    <a:lnTo>
                      <a:pt x="14" y="52"/>
                    </a:lnTo>
                    <a:lnTo>
                      <a:pt x="30" y="36"/>
                    </a:lnTo>
                    <a:lnTo>
                      <a:pt x="49" y="22"/>
                    </a:lnTo>
                    <a:lnTo>
                      <a:pt x="69" y="11"/>
                    </a:lnTo>
                    <a:lnTo>
                      <a:pt x="90" y="4"/>
                    </a:lnTo>
                    <a:lnTo>
                      <a:pt x="110" y="0"/>
                    </a:lnTo>
                    <a:lnTo>
                      <a:pt x="130" y="4"/>
                    </a:lnTo>
                    <a:lnTo>
                      <a:pt x="147" y="13"/>
                    </a:lnTo>
                    <a:lnTo>
                      <a:pt x="158" y="25"/>
                    </a:lnTo>
                    <a:lnTo>
                      <a:pt x="161" y="37"/>
                    </a:lnTo>
                    <a:lnTo>
                      <a:pt x="156" y="47"/>
                    </a:lnTo>
                    <a:lnTo>
                      <a:pt x="148" y="55"/>
                    </a:lnTo>
                    <a:lnTo>
                      <a:pt x="136" y="61"/>
                    </a:lnTo>
                    <a:lnTo>
                      <a:pt x="121" y="64"/>
                    </a:lnTo>
                    <a:lnTo>
                      <a:pt x="105" y="61"/>
                    </a:lnTo>
                    <a:lnTo>
                      <a:pt x="90" y="54"/>
                    </a:lnTo>
                    <a:lnTo>
                      <a:pt x="77" y="49"/>
                    </a:lnTo>
                    <a:lnTo>
                      <a:pt x="63" y="47"/>
                    </a:lnTo>
                    <a:lnTo>
                      <a:pt x="48" y="50"/>
                    </a:lnTo>
                    <a:lnTo>
                      <a:pt x="34" y="54"/>
                    </a:lnTo>
                    <a:lnTo>
                      <a:pt x="21" y="59"/>
                    </a:lnTo>
                    <a:lnTo>
                      <a:pt x="10" y="64"/>
                    </a:lnTo>
                    <a:lnTo>
                      <a:pt x="2" y="68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5" name="Freeform 194"/>
              <p:cNvSpPr/>
              <p:nvPr/>
            </p:nvSpPr>
            <p:spPr>
              <a:xfrm>
                <a:off x="2818" y="3005"/>
                <a:ext cx="57" cy="66"/>
              </a:xfrm>
              <a:custGeom>
                <a:avLst/>
                <a:gdLst>
                  <a:gd name="txL" fmla="*/ 0 w 114"/>
                  <a:gd name="txT" fmla="*/ 0 h 133"/>
                  <a:gd name="txR" fmla="*/ 114 w 114"/>
                  <a:gd name="txB" fmla="*/ 133 h 133"/>
                </a:gdLst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14" h="133">
                    <a:moveTo>
                      <a:pt x="0" y="133"/>
                    </a:moveTo>
                    <a:lnTo>
                      <a:pt x="1" y="111"/>
                    </a:lnTo>
                    <a:lnTo>
                      <a:pt x="5" y="88"/>
                    </a:lnTo>
                    <a:lnTo>
                      <a:pt x="11" y="65"/>
                    </a:lnTo>
                    <a:lnTo>
                      <a:pt x="22" y="44"/>
                    </a:lnTo>
                    <a:lnTo>
                      <a:pt x="35" y="25"/>
                    </a:lnTo>
                    <a:lnTo>
                      <a:pt x="49" y="12"/>
                    </a:lnTo>
                    <a:lnTo>
                      <a:pt x="67" y="2"/>
                    </a:lnTo>
                    <a:lnTo>
                      <a:pt x="86" y="0"/>
                    </a:lnTo>
                    <a:lnTo>
                      <a:pt x="102" y="4"/>
                    </a:lnTo>
                    <a:lnTo>
                      <a:pt x="112" y="12"/>
                    </a:lnTo>
                    <a:lnTo>
                      <a:pt x="114" y="22"/>
                    </a:lnTo>
                    <a:lnTo>
                      <a:pt x="112" y="35"/>
                    </a:lnTo>
                    <a:lnTo>
                      <a:pt x="105" y="46"/>
                    </a:lnTo>
                    <a:lnTo>
                      <a:pt x="94" y="56"/>
                    </a:lnTo>
                    <a:lnTo>
                      <a:pt x="81" y="65"/>
                    </a:lnTo>
                    <a:lnTo>
                      <a:pt x="64" y="67"/>
                    </a:lnTo>
                    <a:lnTo>
                      <a:pt x="52" y="69"/>
                    </a:lnTo>
                    <a:lnTo>
                      <a:pt x="39" y="77"/>
                    </a:lnTo>
                    <a:lnTo>
                      <a:pt x="29" y="88"/>
                    </a:lnTo>
                    <a:lnTo>
                      <a:pt x="18" y="99"/>
                    </a:lnTo>
                    <a:lnTo>
                      <a:pt x="11" y="112"/>
                    </a:lnTo>
                    <a:lnTo>
                      <a:pt x="5" y="122"/>
                    </a:lnTo>
                    <a:lnTo>
                      <a:pt x="1" y="13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6" name="Freeform 195"/>
              <p:cNvSpPr/>
              <p:nvPr/>
            </p:nvSpPr>
            <p:spPr>
              <a:xfrm>
                <a:off x="2794" y="2985"/>
                <a:ext cx="35" cy="82"/>
              </a:xfrm>
              <a:custGeom>
                <a:avLst/>
                <a:gdLst>
                  <a:gd name="txL" fmla="*/ 0 w 70"/>
                  <a:gd name="txT" fmla="*/ 0 h 163"/>
                  <a:gd name="txR" fmla="*/ 70 w 70"/>
                  <a:gd name="txB" fmla="*/ 163 h 16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70" h="163">
                    <a:moveTo>
                      <a:pt x="30" y="163"/>
                    </a:moveTo>
                    <a:lnTo>
                      <a:pt x="18" y="145"/>
                    </a:lnTo>
                    <a:lnTo>
                      <a:pt x="9" y="124"/>
                    </a:lnTo>
                    <a:lnTo>
                      <a:pt x="3" y="101"/>
                    </a:lnTo>
                    <a:lnTo>
                      <a:pt x="0" y="78"/>
                    </a:lnTo>
                    <a:lnTo>
                      <a:pt x="0" y="56"/>
                    </a:lnTo>
                    <a:lnTo>
                      <a:pt x="4" y="36"/>
                    </a:lnTo>
                    <a:lnTo>
                      <a:pt x="13" y="18"/>
                    </a:lnTo>
                    <a:lnTo>
                      <a:pt x="28" y="6"/>
                    </a:lnTo>
                    <a:lnTo>
                      <a:pt x="43" y="0"/>
                    </a:lnTo>
                    <a:lnTo>
                      <a:pt x="56" y="2"/>
                    </a:lnTo>
                    <a:lnTo>
                      <a:pt x="64" y="9"/>
                    </a:lnTo>
                    <a:lnTo>
                      <a:pt x="70" y="21"/>
                    </a:lnTo>
                    <a:lnTo>
                      <a:pt x="70" y="34"/>
                    </a:lnTo>
                    <a:lnTo>
                      <a:pt x="68" y="48"/>
                    </a:lnTo>
                    <a:lnTo>
                      <a:pt x="59" y="62"/>
                    </a:lnTo>
                    <a:lnTo>
                      <a:pt x="48" y="74"/>
                    </a:lnTo>
                    <a:lnTo>
                      <a:pt x="33" y="97"/>
                    </a:lnTo>
                    <a:lnTo>
                      <a:pt x="27" y="127"/>
                    </a:lnTo>
                    <a:lnTo>
                      <a:pt x="28" y="152"/>
                    </a:lnTo>
                    <a:lnTo>
                      <a:pt x="30" y="16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" name="Freeform 196"/>
              <p:cNvSpPr/>
              <p:nvPr/>
            </p:nvSpPr>
            <p:spPr>
              <a:xfrm>
                <a:off x="2838" y="2266"/>
                <a:ext cx="180" cy="174"/>
              </a:xfrm>
              <a:custGeom>
                <a:avLst/>
                <a:gdLst>
                  <a:gd name="txL" fmla="*/ 0 w 361"/>
                  <a:gd name="txT" fmla="*/ 0 h 348"/>
                  <a:gd name="txR" fmla="*/ 361 w 361"/>
                  <a:gd name="txB" fmla="*/ 348 h 34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61" h="348">
                    <a:moveTo>
                      <a:pt x="8" y="6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44" y="8"/>
                    </a:lnTo>
                    <a:lnTo>
                      <a:pt x="69" y="16"/>
                    </a:lnTo>
                    <a:lnTo>
                      <a:pt x="98" y="27"/>
                    </a:lnTo>
                    <a:lnTo>
                      <a:pt x="129" y="39"/>
                    </a:lnTo>
                    <a:lnTo>
                      <a:pt x="162" y="55"/>
                    </a:lnTo>
                    <a:lnTo>
                      <a:pt x="196" y="74"/>
                    </a:lnTo>
                    <a:lnTo>
                      <a:pt x="229" y="96"/>
                    </a:lnTo>
                    <a:lnTo>
                      <a:pt x="262" y="120"/>
                    </a:lnTo>
                    <a:lnTo>
                      <a:pt x="291" y="146"/>
                    </a:lnTo>
                    <a:lnTo>
                      <a:pt x="317" y="178"/>
                    </a:lnTo>
                    <a:lnTo>
                      <a:pt x="340" y="210"/>
                    </a:lnTo>
                    <a:lnTo>
                      <a:pt x="356" y="247"/>
                    </a:lnTo>
                    <a:lnTo>
                      <a:pt x="361" y="267"/>
                    </a:lnTo>
                    <a:lnTo>
                      <a:pt x="358" y="287"/>
                    </a:lnTo>
                    <a:lnTo>
                      <a:pt x="354" y="304"/>
                    </a:lnTo>
                    <a:lnTo>
                      <a:pt x="346" y="319"/>
                    </a:lnTo>
                    <a:lnTo>
                      <a:pt x="336" y="331"/>
                    </a:lnTo>
                    <a:lnTo>
                      <a:pt x="328" y="340"/>
                    </a:lnTo>
                    <a:lnTo>
                      <a:pt x="323" y="346"/>
                    </a:lnTo>
                    <a:lnTo>
                      <a:pt x="320" y="348"/>
                    </a:lnTo>
                    <a:lnTo>
                      <a:pt x="321" y="346"/>
                    </a:lnTo>
                    <a:lnTo>
                      <a:pt x="326" y="341"/>
                    </a:lnTo>
                    <a:lnTo>
                      <a:pt x="331" y="332"/>
                    </a:lnTo>
                    <a:lnTo>
                      <a:pt x="336" y="320"/>
                    </a:lnTo>
                    <a:lnTo>
                      <a:pt x="340" y="305"/>
                    </a:lnTo>
                    <a:lnTo>
                      <a:pt x="342" y="287"/>
                    </a:lnTo>
                    <a:lnTo>
                      <a:pt x="341" y="267"/>
                    </a:lnTo>
                    <a:lnTo>
                      <a:pt x="336" y="244"/>
                    </a:lnTo>
                    <a:lnTo>
                      <a:pt x="326" y="220"/>
                    </a:lnTo>
                    <a:lnTo>
                      <a:pt x="309" y="194"/>
                    </a:lnTo>
                    <a:lnTo>
                      <a:pt x="283" y="165"/>
                    </a:lnTo>
                    <a:lnTo>
                      <a:pt x="250" y="136"/>
                    </a:lnTo>
                    <a:lnTo>
                      <a:pt x="207" y="105"/>
                    </a:lnTo>
                    <a:lnTo>
                      <a:pt x="153" y="73"/>
                    </a:lnTo>
                    <a:lnTo>
                      <a:pt x="8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8" name="Freeform 197"/>
              <p:cNvSpPr/>
              <p:nvPr/>
            </p:nvSpPr>
            <p:spPr>
              <a:xfrm>
                <a:off x="2794" y="3106"/>
                <a:ext cx="63" cy="171"/>
              </a:xfrm>
              <a:custGeom>
                <a:avLst/>
                <a:gdLst>
                  <a:gd name="txL" fmla="*/ 0 w 126"/>
                  <a:gd name="txT" fmla="*/ 0 h 343"/>
                  <a:gd name="txR" fmla="*/ 126 w 126"/>
                  <a:gd name="txB" fmla="*/ 343 h 34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26" h="343">
                    <a:moveTo>
                      <a:pt x="25" y="0"/>
                    </a:moveTo>
                    <a:lnTo>
                      <a:pt x="10" y="30"/>
                    </a:lnTo>
                    <a:lnTo>
                      <a:pt x="2" y="71"/>
                    </a:lnTo>
                    <a:lnTo>
                      <a:pt x="0" y="121"/>
                    </a:lnTo>
                    <a:lnTo>
                      <a:pt x="5" y="175"/>
                    </a:lnTo>
                    <a:lnTo>
                      <a:pt x="19" y="228"/>
                    </a:lnTo>
                    <a:lnTo>
                      <a:pt x="43" y="276"/>
                    </a:lnTo>
                    <a:lnTo>
                      <a:pt x="79" y="316"/>
                    </a:lnTo>
                    <a:lnTo>
                      <a:pt x="126" y="343"/>
                    </a:lnTo>
                    <a:lnTo>
                      <a:pt x="123" y="341"/>
                    </a:lnTo>
                    <a:lnTo>
                      <a:pt x="115" y="332"/>
                    </a:lnTo>
                    <a:lnTo>
                      <a:pt x="102" y="321"/>
                    </a:lnTo>
                    <a:lnTo>
                      <a:pt x="87" y="306"/>
                    </a:lnTo>
                    <a:lnTo>
                      <a:pt x="71" y="288"/>
                    </a:lnTo>
                    <a:lnTo>
                      <a:pt x="55" y="267"/>
                    </a:lnTo>
                    <a:lnTo>
                      <a:pt x="41" y="245"/>
                    </a:lnTo>
                    <a:lnTo>
                      <a:pt x="30" y="221"/>
                    </a:lnTo>
                    <a:lnTo>
                      <a:pt x="19" y="183"/>
                    </a:lnTo>
                    <a:lnTo>
                      <a:pt x="13" y="145"/>
                    </a:lnTo>
                    <a:lnTo>
                      <a:pt x="12" y="108"/>
                    </a:lnTo>
                    <a:lnTo>
                      <a:pt x="13" y="73"/>
                    </a:lnTo>
                    <a:lnTo>
                      <a:pt x="17" y="43"/>
                    </a:lnTo>
                    <a:lnTo>
                      <a:pt x="20" y="20"/>
                    </a:lnTo>
                    <a:lnTo>
                      <a:pt x="24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9" name="Freeform 198"/>
              <p:cNvSpPr/>
              <p:nvPr/>
            </p:nvSpPr>
            <p:spPr>
              <a:xfrm>
                <a:off x="3146" y="3147"/>
                <a:ext cx="165" cy="80"/>
              </a:xfrm>
              <a:custGeom>
                <a:avLst/>
                <a:gdLst>
                  <a:gd name="txL" fmla="*/ 0 w 332"/>
                  <a:gd name="txT" fmla="*/ 0 h 160"/>
                  <a:gd name="txR" fmla="*/ 332 w 332"/>
                  <a:gd name="txB" fmla="*/ 160 h 1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32" h="160">
                    <a:moveTo>
                      <a:pt x="332" y="160"/>
                    </a:moveTo>
                    <a:lnTo>
                      <a:pt x="326" y="146"/>
                    </a:lnTo>
                    <a:lnTo>
                      <a:pt x="318" y="130"/>
                    </a:lnTo>
                    <a:lnTo>
                      <a:pt x="305" y="114"/>
                    </a:lnTo>
                    <a:lnTo>
                      <a:pt x="290" y="96"/>
                    </a:lnTo>
                    <a:lnTo>
                      <a:pt x="273" y="79"/>
                    </a:lnTo>
                    <a:lnTo>
                      <a:pt x="254" y="63"/>
                    </a:lnTo>
                    <a:lnTo>
                      <a:pt x="232" y="48"/>
                    </a:lnTo>
                    <a:lnTo>
                      <a:pt x="208" y="34"/>
                    </a:lnTo>
                    <a:lnTo>
                      <a:pt x="183" y="21"/>
                    </a:lnTo>
                    <a:lnTo>
                      <a:pt x="158" y="11"/>
                    </a:lnTo>
                    <a:lnTo>
                      <a:pt x="132" y="4"/>
                    </a:lnTo>
                    <a:lnTo>
                      <a:pt x="104" y="0"/>
                    </a:lnTo>
                    <a:lnTo>
                      <a:pt x="77" y="0"/>
                    </a:lnTo>
                    <a:lnTo>
                      <a:pt x="51" y="2"/>
                    </a:lnTo>
                    <a:lnTo>
                      <a:pt x="26" y="10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15" y="19"/>
                    </a:lnTo>
                    <a:lnTo>
                      <a:pt x="33" y="17"/>
                    </a:lnTo>
                    <a:lnTo>
                      <a:pt x="54" y="15"/>
                    </a:lnTo>
                    <a:lnTo>
                      <a:pt x="79" y="13"/>
                    </a:lnTo>
                    <a:lnTo>
                      <a:pt x="105" y="15"/>
                    </a:lnTo>
                    <a:lnTo>
                      <a:pt x="132" y="18"/>
                    </a:lnTo>
                    <a:lnTo>
                      <a:pt x="157" y="24"/>
                    </a:lnTo>
                    <a:lnTo>
                      <a:pt x="194" y="39"/>
                    </a:lnTo>
                    <a:lnTo>
                      <a:pt x="226" y="59"/>
                    </a:lnTo>
                    <a:lnTo>
                      <a:pt x="256" y="81"/>
                    </a:lnTo>
                    <a:lnTo>
                      <a:pt x="282" y="104"/>
                    </a:lnTo>
                    <a:lnTo>
                      <a:pt x="303" y="125"/>
                    </a:lnTo>
                    <a:lnTo>
                      <a:pt x="318" y="144"/>
                    </a:lnTo>
                    <a:lnTo>
                      <a:pt x="329" y="155"/>
                    </a:lnTo>
                    <a:lnTo>
                      <a:pt x="332" y="16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0" name="Freeform 199"/>
              <p:cNvSpPr/>
              <p:nvPr/>
            </p:nvSpPr>
            <p:spPr>
              <a:xfrm>
                <a:off x="2926" y="2651"/>
                <a:ext cx="186" cy="670"/>
              </a:xfrm>
              <a:custGeom>
                <a:avLst/>
                <a:gdLst>
                  <a:gd name="txL" fmla="*/ 0 w 373"/>
                  <a:gd name="txT" fmla="*/ 0 h 1340"/>
                  <a:gd name="txR" fmla="*/ 373 w 373"/>
                  <a:gd name="txB" fmla="*/ 1340 h 134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373" h="1340">
                    <a:moveTo>
                      <a:pt x="373" y="1336"/>
                    </a:moveTo>
                    <a:lnTo>
                      <a:pt x="330" y="1333"/>
                    </a:lnTo>
                    <a:lnTo>
                      <a:pt x="286" y="1329"/>
                    </a:lnTo>
                    <a:lnTo>
                      <a:pt x="242" y="1323"/>
                    </a:lnTo>
                    <a:lnTo>
                      <a:pt x="201" y="1315"/>
                    </a:lnTo>
                    <a:lnTo>
                      <a:pt x="162" y="1304"/>
                    </a:lnTo>
                    <a:lnTo>
                      <a:pt x="127" y="1287"/>
                    </a:lnTo>
                    <a:lnTo>
                      <a:pt x="96" y="1268"/>
                    </a:lnTo>
                    <a:lnTo>
                      <a:pt x="72" y="1242"/>
                    </a:lnTo>
                    <a:lnTo>
                      <a:pt x="53" y="1211"/>
                    </a:lnTo>
                    <a:lnTo>
                      <a:pt x="43" y="1175"/>
                    </a:lnTo>
                    <a:lnTo>
                      <a:pt x="42" y="1130"/>
                    </a:lnTo>
                    <a:lnTo>
                      <a:pt x="50" y="1077"/>
                    </a:lnTo>
                    <a:lnTo>
                      <a:pt x="68" y="1017"/>
                    </a:lnTo>
                    <a:lnTo>
                      <a:pt x="99" y="946"/>
                    </a:lnTo>
                    <a:lnTo>
                      <a:pt x="142" y="867"/>
                    </a:lnTo>
                    <a:lnTo>
                      <a:pt x="200" y="777"/>
                    </a:lnTo>
                    <a:lnTo>
                      <a:pt x="248" y="700"/>
                    </a:lnTo>
                    <a:lnTo>
                      <a:pt x="287" y="626"/>
                    </a:lnTo>
                    <a:lnTo>
                      <a:pt x="318" y="556"/>
                    </a:lnTo>
                    <a:lnTo>
                      <a:pt x="341" y="489"/>
                    </a:lnTo>
                    <a:lnTo>
                      <a:pt x="357" y="426"/>
                    </a:lnTo>
                    <a:lnTo>
                      <a:pt x="365" y="366"/>
                    </a:lnTo>
                    <a:lnTo>
                      <a:pt x="368" y="310"/>
                    </a:lnTo>
                    <a:lnTo>
                      <a:pt x="364" y="258"/>
                    </a:lnTo>
                    <a:lnTo>
                      <a:pt x="355" y="210"/>
                    </a:lnTo>
                    <a:lnTo>
                      <a:pt x="341" y="167"/>
                    </a:lnTo>
                    <a:lnTo>
                      <a:pt x="323" y="129"/>
                    </a:lnTo>
                    <a:lnTo>
                      <a:pt x="301" y="94"/>
                    </a:lnTo>
                    <a:lnTo>
                      <a:pt x="276" y="65"/>
                    </a:lnTo>
                    <a:lnTo>
                      <a:pt x="248" y="41"/>
                    </a:lnTo>
                    <a:lnTo>
                      <a:pt x="218" y="22"/>
                    </a:lnTo>
                    <a:lnTo>
                      <a:pt x="186" y="8"/>
                    </a:lnTo>
                    <a:lnTo>
                      <a:pt x="162" y="2"/>
                    </a:lnTo>
                    <a:lnTo>
                      <a:pt x="140" y="0"/>
                    </a:lnTo>
                    <a:lnTo>
                      <a:pt x="119" y="2"/>
                    </a:lnTo>
                    <a:lnTo>
                      <a:pt x="101" y="7"/>
                    </a:lnTo>
                    <a:lnTo>
                      <a:pt x="84" y="15"/>
                    </a:lnTo>
                    <a:lnTo>
                      <a:pt x="69" y="25"/>
                    </a:lnTo>
                    <a:lnTo>
                      <a:pt x="56" y="35"/>
                    </a:lnTo>
                    <a:lnTo>
                      <a:pt x="43" y="48"/>
                    </a:lnTo>
                    <a:lnTo>
                      <a:pt x="33" y="62"/>
                    </a:lnTo>
                    <a:lnTo>
                      <a:pt x="25" y="75"/>
                    </a:lnTo>
                    <a:lnTo>
                      <a:pt x="16" y="87"/>
                    </a:lnTo>
                    <a:lnTo>
                      <a:pt x="11" y="99"/>
                    </a:lnTo>
                    <a:lnTo>
                      <a:pt x="6" y="108"/>
                    </a:lnTo>
                    <a:lnTo>
                      <a:pt x="3" y="116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2"/>
                    </a:lnTo>
                    <a:lnTo>
                      <a:pt x="4" y="117"/>
                    </a:lnTo>
                    <a:lnTo>
                      <a:pt x="8" y="111"/>
                    </a:lnTo>
                    <a:lnTo>
                      <a:pt x="15" y="103"/>
                    </a:lnTo>
                    <a:lnTo>
                      <a:pt x="23" y="94"/>
                    </a:lnTo>
                    <a:lnTo>
                      <a:pt x="33" y="85"/>
                    </a:lnTo>
                    <a:lnTo>
                      <a:pt x="44" y="75"/>
                    </a:lnTo>
                    <a:lnTo>
                      <a:pt x="56" y="64"/>
                    </a:lnTo>
                    <a:lnTo>
                      <a:pt x="69" y="54"/>
                    </a:lnTo>
                    <a:lnTo>
                      <a:pt x="84" y="45"/>
                    </a:lnTo>
                    <a:lnTo>
                      <a:pt x="99" y="37"/>
                    </a:lnTo>
                    <a:lnTo>
                      <a:pt x="115" y="31"/>
                    </a:lnTo>
                    <a:lnTo>
                      <a:pt x="133" y="27"/>
                    </a:lnTo>
                    <a:lnTo>
                      <a:pt x="151" y="26"/>
                    </a:lnTo>
                    <a:lnTo>
                      <a:pt x="170" y="27"/>
                    </a:lnTo>
                    <a:lnTo>
                      <a:pt x="189" y="33"/>
                    </a:lnTo>
                    <a:lnTo>
                      <a:pt x="210" y="42"/>
                    </a:lnTo>
                    <a:lnTo>
                      <a:pt x="232" y="55"/>
                    </a:lnTo>
                    <a:lnTo>
                      <a:pt x="253" y="72"/>
                    </a:lnTo>
                    <a:lnTo>
                      <a:pt x="273" y="92"/>
                    </a:lnTo>
                    <a:lnTo>
                      <a:pt x="293" y="114"/>
                    </a:lnTo>
                    <a:lnTo>
                      <a:pt x="311" y="140"/>
                    </a:lnTo>
                    <a:lnTo>
                      <a:pt x="327" y="169"/>
                    </a:lnTo>
                    <a:lnTo>
                      <a:pt x="340" y="200"/>
                    </a:lnTo>
                    <a:lnTo>
                      <a:pt x="350" y="236"/>
                    </a:lnTo>
                    <a:lnTo>
                      <a:pt x="357" y="273"/>
                    </a:lnTo>
                    <a:lnTo>
                      <a:pt x="361" y="313"/>
                    </a:lnTo>
                    <a:lnTo>
                      <a:pt x="360" y="357"/>
                    </a:lnTo>
                    <a:lnTo>
                      <a:pt x="353" y="402"/>
                    </a:lnTo>
                    <a:lnTo>
                      <a:pt x="340" y="450"/>
                    </a:lnTo>
                    <a:lnTo>
                      <a:pt x="322" y="501"/>
                    </a:lnTo>
                    <a:lnTo>
                      <a:pt x="297" y="554"/>
                    </a:lnTo>
                    <a:lnTo>
                      <a:pt x="268" y="610"/>
                    </a:lnTo>
                    <a:lnTo>
                      <a:pt x="236" y="663"/>
                    </a:lnTo>
                    <a:lnTo>
                      <a:pt x="205" y="715"/>
                    </a:lnTo>
                    <a:lnTo>
                      <a:pt x="175" y="764"/>
                    </a:lnTo>
                    <a:lnTo>
                      <a:pt x="145" y="813"/>
                    </a:lnTo>
                    <a:lnTo>
                      <a:pt x="118" y="858"/>
                    </a:lnTo>
                    <a:lnTo>
                      <a:pt x="92" y="902"/>
                    </a:lnTo>
                    <a:lnTo>
                      <a:pt x="68" y="944"/>
                    </a:lnTo>
                    <a:lnTo>
                      <a:pt x="49" y="984"/>
                    </a:lnTo>
                    <a:lnTo>
                      <a:pt x="31" y="1022"/>
                    </a:lnTo>
                    <a:lnTo>
                      <a:pt x="19" y="1060"/>
                    </a:lnTo>
                    <a:lnTo>
                      <a:pt x="11" y="1095"/>
                    </a:lnTo>
                    <a:lnTo>
                      <a:pt x="7" y="1130"/>
                    </a:lnTo>
                    <a:lnTo>
                      <a:pt x="11" y="1162"/>
                    </a:lnTo>
                    <a:lnTo>
                      <a:pt x="19" y="1193"/>
                    </a:lnTo>
                    <a:lnTo>
                      <a:pt x="35" y="1223"/>
                    </a:lnTo>
                    <a:lnTo>
                      <a:pt x="56" y="1249"/>
                    </a:lnTo>
                    <a:lnTo>
                      <a:pt x="79" y="1271"/>
                    </a:lnTo>
                    <a:lnTo>
                      <a:pt x="104" y="1290"/>
                    </a:lnTo>
                    <a:lnTo>
                      <a:pt x="130" y="1305"/>
                    </a:lnTo>
                    <a:lnTo>
                      <a:pt x="158" y="1317"/>
                    </a:lnTo>
                    <a:lnTo>
                      <a:pt x="187" y="1325"/>
                    </a:lnTo>
                    <a:lnTo>
                      <a:pt x="215" y="1332"/>
                    </a:lnTo>
                    <a:lnTo>
                      <a:pt x="242" y="1337"/>
                    </a:lnTo>
                    <a:lnTo>
                      <a:pt x="269" y="1339"/>
                    </a:lnTo>
                    <a:lnTo>
                      <a:pt x="293" y="1340"/>
                    </a:lnTo>
                    <a:lnTo>
                      <a:pt x="316" y="1340"/>
                    </a:lnTo>
                    <a:lnTo>
                      <a:pt x="334" y="1339"/>
                    </a:lnTo>
                    <a:lnTo>
                      <a:pt x="350" y="1338"/>
                    </a:lnTo>
                    <a:lnTo>
                      <a:pt x="363" y="1337"/>
                    </a:lnTo>
                    <a:lnTo>
                      <a:pt x="371" y="1336"/>
                    </a:lnTo>
                    <a:lnTo>
                      <a:pt x="373" y="133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1" name="Freeform 200"/>
              <p:cNvSpPr/>
              <p:nvPr/>
            </p:nvSpPr>
            <p:spPr>
              <a:xfrm>
                <a:off x="3348" y="3352"/>
                <a:ext cx="55" cy="62"/>
              </a:xfrm>
              <a:custGeom>
                <a:avLst/>
                <a:gdLst>
                  <a:gd name="txL" fmla="*/ 0 w 110"/>
                  <a:gd name="txT" fmla="*/ 0 h 123"/>
                  <a:gd name="txR" fmla="*/ 110 w 110"/>
                  <a:gd name="txB" fmla="*/ 123 h 12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10" h="123">
                    <a:moveTo>
                      <a:pt x="99" y="62"/>
                    </a:moveTo>
                    <a:lnTo>
                      <a:pt x="105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8" y="31"/>
                    </a:lnTo>
                    <a:lnTo>
                      <a:pt x="102" y="25"/>
                    </a:lnTo>
                    <a:lnTo>
                      <a:pt x="94" y="21"/>
                    </a:lnTo>
                    <a:lnTo>
                      <a:pt x="86" y="20"/>
                    </a:lnTo>
                    <a:lnTo>
                      <a:pt x="77" y="23"/>
                    </a:lnTo>
                    <a:lnTo>
                      <a:pt x="74" y="13"/>
                    </a:lnTo>
                    <a:lnTo>
                      <a:pt x="70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8" y="2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3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4"/>
                    </a:lnTo>
                    <a:lnTo>
                      <a:pt x="3" y="31"/>
                    </a:lnTo>
                    <a:lnTo>
                      <a:pt x="1" y="39"/>
                    </a:lnTo>
                    <a:lnTo>
                      <a:pt x="1" y="47"/>
                    </a:lnTo>
                    <a:lnTo>
                      <a:pt x="4" y="55"/>
                    </a:lnTo>
                    <a:lnTo>
                      <a:pt x="11" y="61"/>
                    </a:lnTo>
                    <a:lnTo>
                      <a:pt x="4" y="6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2"/>
                    </a:lnTo>
                    <a:lnTo>
                      <a:pt x="8" y="97"/>
                    </a:lnTo>
                    <a:lnTo>
                      <a:pt x="16" y="101"/>
                    </a:lnTo>
                    <a:lnTo>
                      <a:pt x="24" y="102"/>
                    </a:lnTo>
                    <a:lnTo>
                      <a:pt x="33" y="100"/>
                    </a:lnTo>
                    <a:lnTo>
                      <a:pt x="35" y="109"/>
                    </a:lnTo>
                    <a:lnTo>
                      <a:pt x="40" y="116"/>
                    </a:lnTo>
                    <a:lnTo>
                      <a:pt x="46" y="121"/>
                    </a:lnTo>
                    <a:lnTo>
                      <a:pt x="54" y="123"/>
                    </a:lnTo>
                    <a:lnTo>
                      <a:pt x="62" y="121"/>
                    </a:lnTo>
                    <a:lnTo>
                      <a:pt x="69" y="116"/>
                    </a:lnTo>
                    <a:lnTo>
                      <a:pt x="73" y="109"/>
                    </a:lnTo>
                    <a:lnTo>
                      <a:pt x="76" y="101"/>
                    </a:lnTo>
                    <a:lnTo>
                      <a:pt x="85" y="103"/>
                    </a:lnTo>
                    <a:lnTo>
                      <a:pt x="93" y="102"/>
                    </a:lnTo>
                    <a:lnTo>
                      <a:pt x="101" y="99"/>
                    </a:lnTo>
                    <a:lnTo>
                      <a:pt x="107" y="93"/>
                    </a:lnTo>
                    <a:lnTo>
                      <a:pt x="109" y="85"/>
                    </a:lnTo>
                    <a:lnTo>
                      <a:pt x="109" y="77"/>
                    </a:lnTo>
                    <a:lnTo>
                      <a:pt x="105" y="69"/>
                    </a:lnTo>
                    <a:lnTo>
                      <a:pt x="99" y="6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2" name="Freeform 201"/>
              <p:cNvSpPr/>
              <p:nvPr/>
            </p:nvSpPr>
            <p:spPr>
              <a:xfrm>
                <a:off x="3367" y="3375"/>
                <a:ext cx="16" cy="16"/>
              </a:xfrm>
              <a:custGeom>
                <a:avLst/>
                <a:gdLst>
                  <a:gd name="txL" fmla="*/ 0 w 31"/>
                  <a:gd name="txT" fmla="*/ 0 h 33"/>
                  <a:gd name="txR" fmla="*/ 31 w 31"/>
                  <a:gd name="txB" fmla="*/ 33 h 33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1" h="33">
                    <a:moveTo>
                      <a:pt x="15" y="33"/>
                    </a:moveTo>
                    <a:lnTo>
                      <a:pt x="9" y="32"/>
                    </a:lnTo>
                    <a:lnTo>
                      <a:pt x="4" y="28"/>
                    </a:lnTo>
                    <a:lnTo>
                      <a:pt x="1" y="24"/>
                    </a:lnTo>
                    <a:lnTo>
                      <a:pt x="0" y="17"/>
                    </a:lnTo>
                    <a:lnTo>
                      <a:pt x="1" y="10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10"/>
                    </a:lnTo>
                    <a:lnTo>
                      <a:pt x="31" y="17"/>
                    </a:lnTo>
                    <a:lnTo>
                      <a:pt x="30" y="24"/>
                    </a:lnTo>
                    <a:lnTo>
                      <a:pt x="26" y="28"/>
                    </a:lnTo>
                    <a:lnTo>
                      <a:pt x="22" y="32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3" name="Freeform 202"/>
              <p:cNvSpPr/>
              <p:nvPr/>
            </p:nvSpPr>
            <p:spPr>
              <a:xfrm>
                <a:off x="2828" y="3366"/>
                <a:ext cx="56" cy="61"/>
              </a:xfrm>
              <a:custGeom>
                <a:avLst/>
                <a:gdLst>
                  <a:gd name="txL" fmla="*/ 0 w 111"/>
                  <a:gd name="txT" fmla="*/ 0 h 122"/>
                  <a:gd name="txR" fmla="*/ 111 w 111"/>
                  <a:gd name="txB" fmla="*/ 122 h 12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11" h="122">
                    <a:moveTo>
                      <a:pt x="101" y="61"/>
                    </a:moveTo>
                    <a:lnTo>
                      <a:pt x="108" y="55"/>
                    </a:lnTo>
                    <a:lnTo>
                      <a:pt x="111" y="47"/>
                    </a:lnTo>
                    <a:lnTo>
                      <a:pt x="111" y="39"/>
                    </a:lnTo>
                    <a:lnTo>
                      <a:pt x="109" y="31"/>
                    </a:lnTo>
                    <a:lnTo>
                      <a:pt x="103" y="24"/>
                    </a:lnTo>
                    <a:lnTo>
                      <a:pt x="96" y="21"/>
                    </a:lnTo>
                    <a:lnTo>
                      <a:pt x="88" y="20"/>
                    </a:lnTo>
                    <a:lnTo>
                      <a:pt x="79" y="22"/>
                    </a:lnTo>
                    <a:lnTo>
                      <a:pt x="77" y="13"/>
                    </a:lnTo>
                    <a:lnTo>
                      <a:pt x="71" y="6"/>
                    </a:lnTo>
                    <a:lnTo>
                      <a:pt x="64" y="1"/>
                    </a:lnTo>
                    <a:lnTo>
                      <a:pt x="56" y="0"/>
                    </a:lnTo>
                    <a:lnTo>
                      <a:pt x="48" y="1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2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1" y="46"/>
                    </a:lnTo>
                    <a:lnTo>
                      <a:pt x="4" y="54"/>
                    </a:lnTo>
                    <a:lnTo>
                      <a:pt x="11" y="60"/>
                    </a:lnTo>
                    <a:lnTo>
                      <a:pt x="4" y="66"/>
                    </a:lnTo>
                    <a:lnTo>
                      <a:pt x="1" y="74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8" y="98"/>
                    </a:lnTo>
                    <a:lnTo>
                      <a:pt x="16" y="102"/>
                    </a:lnTo>
                    <a:lnTo>
                      <a:pt x="24" y="102"/>
                    </a:lnTo>
                    <a:lnTo>
                      <a:pt x="33" y="99"/>
                    </a:lnTo>
                    <a:lnTo>
                      <a:pt x="35" y="108"/>
                    </a:lnTo>
                    <a:lnTo>
                      <a:pt x="40" y="115"/>
                    </a:lnTo>
                    <a:lnTo>
                      <a:pt x="47" y="120"/>
                    </a:lnTo>
                    <a:lnTo>
                      <a:pt x="55" y="122"/>
                    </a:lnTo>
                    <a:lnTo>
                      <a:pt x="63" y="120"/>
                    </a:lnTo>
                    <a:lnTo>
                      <a:pt x="70" y="115"/>
                    </a:lnTo>
                    <a:lnTo>
                      <a:pt x="76" y="108"/>
                    </a:lnTo>
                    <a:lnTo>
                      <a:pt x="78" y="100"/>
                    </a:lnTo>
                    <a:lnTo>
                      <a:pt x="87" y="103"/>
                    </a:lnTo>
                    <a:lnTo>
                      <a:pt x="95" y="102"/>
                    </a:lnTo>
                    <a:lnTo>
                      <a:pt x="103" y="98"/>
                    </a:lnTo>
                    <a:lnTo>
                      <a:pt x="109" y="92"/>
                    </a:lnTo>
                    <a:lnTo>
                      <a:pt x="111" y="84"/>
                    </a:lnTo>
                    <a:lnTo>
                      <a:pt x="110" y="76"/>
                    </a:lnTo>
                    <a:lnTo>
                      <a:pt x="107" y="68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4" name="Freeform 203"/>
              <p:cNvSpPr/>
              <p:nvPr/>
            </p:nvSpPr>
            <p:spPr>
              <a:xfrm>
                <a:off x="2847" y="3388"/>
                <a:ext cx="16" cy="16"/>
              </a:xfrm>
              <a:custGeom>
                <a:avLst/>
                <a:gdLst>
                  <a:gd name="txL" fmla="*/ 0 w 32"/>
                  <a:gd name="txT" fmla="*/ 0 h 32"/>
                  <a:gd name="txR" fmla="*/ 32 w 32"/>
                  <a:gd name="txB" fmla="*/ 32 h 32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2" h="32">
                    <a:moveTo>
                      <a:pt x="16" y="32"/>
                    </a:moveTo>
                    <a:lnTo>
                      <a:pt x="9" y="31"/>
                    </a:lnTo>
                    <a:lnTo>
                      <a:pt x="4" y="28"/>
                    </a:lnTo>
                    <a:lnTo>
                      <a:pt x="1" y="23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5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1" y="23"/>
                    </a:lnTo>
                    <a:lnTo>
                      <a:pt x="27" y="28"/>
                    </a:lnTo>
                    <a:lnTo>
                      <a:pt x="23" y="31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5" name="Freeform 204"/>
              <p:cNvSpPr/>
              <p:nvPr/>
            </p:nvSpPr>
            <p:spPr>
              <a:xfrm>
                <a:off x="2862" y="2353"/>
                <a:ext cx="68" cy="74"/>
              </a:xfrm>
              <a:custGeom>
                <a:avLst/>
                <a:gdLst>
                  <a:gd name="txL" fmla="*/ 0 w 136"/>
                  <a:gd name="txT" fmla="*/ 0 h 149"/>
                  <a:gd name="txR" fmla="*/ 136 w 136"/>
                  <a:gd name="txB" fmla="*/ 149 h 14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36" h="149">
                    <a:moveTo>
                      <a:pt x="123" y="75"/>
                    </a:moveTo>
                    <a:lnTo>
                      <a:pt x="131" y="67"/>
                    </a:lnTo>
                    <a:lnTo>
                      <a:pt x="135" y="58"/>
                    </a:lnTo>
                    <a:lnTo>
                      <a:pt x="136" y="47"/>
                    </a:lnTo>
                    <a:lnTo>
                      <a:pt x="133" y="38"/>
                    </a:lnTo>
                    <a:lnTo>
                      <a:pt x="129" y="34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7" y="26"/>
                    </a:lnTo>
                    <a:lnTo>
                      <a:pt x="112" y="26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6" y="28"/>
                    </a:lnTo>
                    <a:lnTo>
                      <a:pt x="94" y="18"/>
                    </a:lnTo>
                    <a:lnTo>
                      <a:pt x="88" y="8"/>
                    </a:lnTo>
                    <a:lnTo>
                      <a:pt x="79" y="3"/>
                    </a:lnTo>
                    <a:lnTo>
                      <a:pt x="68" y="0"/>
                    </a:lnTo>
                    <a:lnTo>
                      <a:pt x="58" y="3"/>
                    </a:lnTo>
                    <a:lnTo>
                      <a:pt x="50" y="8"/>
                    </a:lnTo>
                    <a:lnTo>
                      <a:pt x="44" y="16"/>
                    </a:lnTo>
                    <a:lnTo>
                      <a:pt x="42" y="27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5" y="24"/>
                    </a:lnTo>
                    <a:lnTo>
                      <a:pt x="20" y="24"/>
                    </a:lnTo>
                    <a:lnTo>
                      <a:pt x="15" y="27"/>
                    </a:lnTo>
                    <a:lnTo>
                      <a:pt x="11" y="29"/>
                    </a:lnTo>
                    <a:lnTo>
                      <a:pt x="7" y="32"/>
                    </a:lnTo>
                    <a:lnTo>
                      <a:pt x="4" y="37"/>
                    </a:lnTo>
                    <a:lnTo>
                      <a:pt x="0" y="46"/>
                    </a:lnTo>
                    <a:lnTo>
                      <a:pt x="2" y="57"/>
                    </a:lnTo>
                    <a:lnTo>
                      <a:pt x="6" y="66"/>
                    </a:lnTo>
                    <a:lnTo>
                      <a:pt x="13" y="74"/>
                    </a:lnTo>
                    <a:lnTo>
                      <a:pt x="5" y="81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4" y="111"/>
                    </a:lnTo>
                    <a:lnTo>
                      <a:pt x="7" y="115"/>
                    </a:lnTo>
                    <a:lnTo>
                      <a:pt x="11" y="119"/>
                    </a:lnTo>
                    <a:lnTo>
                      <a:pt x="14" y="121"/>
                    </a:lnTo>
                    <a:lnTo>
                      <a:pt x="19" y="122"/>
                    </a:lnTo>
                    <a:lnTo>
                      <a:pt x="25" y="123"/>
                    </a:lnTo>
                    <a:lnTo>
                      <a:pt x="29" y="123"/>
                    </a:lnTo>
                    <a:lnTo>
                      <a:pt x="34" y="122"/>
                    </a:lnTo>
                    <a:lnTo>
                      <a:pt x="40" y="121"/>
                    </a:lnTo>
                    <a:lnTo>
                      <a:pt x="42" y="132"/>
                    </a:lnTo>
                    <a:lnTo>
                      <a:pt x="49" y="141"/>
                    </a:lnTo>
                    <a:lnTo>
                      <a:pt x="57" y="147"/>
                    </a:lnTo>
                    <a:lnTo>
                      <a:pt x="67" y="149"/>
                    </a:lnTo>
                    <a:lnTo>
                      <a:pt x="78" y="147"/>
                    </a:lnTo>
                    <a:lnTo>
                      <a:pt x="86" y="141"/>
                    </a:lnTo>
                    <a:lnTo>
                      <a:pt x="91" y="133"/>
                    </a:lnTo>
                    <a:lnTo>
                      <a:pt x="94" y="122"/>
                    </a:lnTo>
                    <a:lnTo>
                      <a:pt x="100" y="123"/>
                    </a:lnTo>
                    <a:lnTo>
                      <a:pt x="105" y="125"/>
                    </a:lnTo>
                    <a:lnTo>
                      <a:pt x="111" y="125"/>
                    </a:lnTo>
                    <a:lnTo>
                      <a:pt x="116" y="123"/>
                    </a:lnTo>
                    <a:lnTo>
                      <a:pt x="120" y="122"/>
                    </a:lnTo>
                    <a:lnTo>
                      <a:pt x="125" y="120"/>
                    </a:lnTo>
                    <a:lnTo>
                      <a:pt x="128" y="117"/>
                    </a:lnTo>
                    <a:lnTo>
                      <a:pt x="132" y="112"/>
                    </a:lnTo>
                    <a:lnTo>
                      <a:pt x="135" y="103"/>
                    </a:lnTo>
                    <a:lnTo>
                      <a:pt x="134" y="92"/>
                    </a:lnTo>
                    <a:lnTo>
                      <a:pt x="129" y="83"/>
                    </a:lnTo>
                    <a:lnTo>
                      <a:pt x="123" y="7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6" name="Freeform 205"/>
              <p:cNvSpPr/>
              <p:nvPr/>
            </p:nvSpPr>
            <p:spPr>
              <a:xfrm>
                <a:off x="2885" y="2380"/>
                <a:ext cx="20" cy="20"/>
              </a:xfrm>
              <a:custGeom>
                <a:avLst/>
                <a:gdLst>
                  <a:gd name="txL" fmla="*/ 0 w 39"/>
                  <a:gd name="txT" fmla="*/ 0 h 40"/>
                  <a:gd name="txR" fmla="*/ 39 w 39"/>
                  <a:gd name="txB" fmla="*/ 40 h 4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40">
                    <a:moveTo>
                      <a:pt x="19" y="40"/>
                    </a:moveTo>
                    <a:lnTo>
                      <a:pt x="11" y="38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8" y="12"/>
                    </a:lnTo>
                    <a:lnTo>
                      <a:pt x="39" y="20"/>
                    </a:lnTo>
                    <a:lnTo>
                      <a:pt x="38" y="27"/>
                    </a:lnTo>
                    <a:lnTo>
                      <a:pt x="33" y="34"/>
                    </a:lnTo>
                    <a:lnTo>
                      <a:pt x="26" y="38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7" name="Freeform 206"/>
              <p:cNvSpPr/>
              <p:nvPr/>
            </p:nvSpPr>
            <p:spPr>
              <a:xfrm>
                <a:off x="3744" y="3196"/>
                <a:ext cx="64" cy="90"/>
              </a:xfrm>
              <a:custGeom>
                <a:avLst/>
                <a:gdLst>
                  <a:gd name="txL" fmla="*/ 0 w 129"/>
                  <a:gd name="txT" fmla="*/ 0 h 181"/>
                  <a:gd name="txR" fmla="*/ 129 w 129"/>
                  <a:gd name="txB" fmla="*/ 181 h 181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29" h="181">
                    <a:moveTo>
                      <a:pt x="0" y="181"/>
                    </a:moveTo>
                    <a:lnTo>
                      <a:pt x="25" y="172"/>
                    </a:lnTo>
                    <a:lnTo>
                      <a:pt x="52" y="158"/>
                    </a:lnTo>
                    <a:lnTo>
                      <a:pt x="76" y="141"/>
                    </a:lnTo>
                    <a:lnTo>
                      <a:pt x="97" y="120"/>
                    </a:lnTo>
                    <a:lnTo>
                      <a:pt x="114" y="98"/>
                    </a:lnTo>
                    <a:lnTo>
                      <a:pt x="124" y="74"/>
                    </a:lnTo>
                    <a:lnTo>
                      <a:pt x="129" y="50"/>
                    </a:lnTo>
                    <a:lnTo>
                      <a:pt x="124" y="26"/>
                    </a:lnTo>
                    <a:lnTo>
                      <a:pt x="114" y="8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72" y="8"/>
                    </a:lnTo>
                    <a:lnTo>
                      <a:pt x="61" y="21"/>
                    </a:lnTo>
                    <a:lnTo>
                      <a:pt x="53" y="38"/>
                    </a:lnTo>
                    <a:lnTo>
                      <a:pt x="49" y="58"/>
                    </a:lnTo>
                    <a:lnTo>
                      <a:pt x="52" y="79"/>
                    </a:lnTo>
                    <a:lnTo>
                      <a:pt x="54" y="95"/>
                    </a:lnTo>
                    <a:lnTo>
                      <a:pt x="49" y="113"/>
                    </a:lnTo>
                    <a:lnTo>
                      <a:pt x="41" y="129"/>
                    </a:lnTo>
                    <a:lnTo>
                      <a:pt x="31" y="145"/>
                    </a:lnTo>
                    <a:lnTo>
                      <a:pt x="19" y="160"/>
                    </a:lnTo>
                    <a:lnTo>
                      <a:pt x="10" y="171"/>
                    </a:lnTo>
                    <a:lnTo>
                      <a:pt x="2" y="179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8" name="Freeform 207"/>
              <p:cNvSpPr/>
              <p:nvPr/>
            </p:nvSpPr>
            <p:spPr>
              <a:xfrm>
                <a:off x="3713" y="3180"/>
                <a:ext cx="45" cy="103"/>
              </a:xfrm>
              <a:custGeom>
                <a:avLst/>
                <a:gdLst>
                  <a:gd name="txL" fmla="*/ 0 w 90"/>
                  <a:gd name="txT" fmla="*/ 0 h 206"/>
                  <a:gd name="txR" fmla="*/ 90 w 90"/>
                  <a:gd name="txB" fmla="*/ 206 h 206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90" h="206">
                    <a:moveTo>
                      <a:pt x="50" y="206"/>
                    </a:moveTo>
                    <a:lnTo>
                      <a:pt x="65" y="183"/>
                    </a:lnTo>
                    <a:lnTo>
                      <a:pt x="77" y="157"/>
                    </a:lnTo>
                    <a:lnTo>
                      <a:pt x="85" y="128"/>
                    </a:lnTo>
                    <a:lnTo>
                      <a:pt x="90" y="99"/>
                    </a:lnTo>
                    <a:lnTo>
                      <a:pt x="88" y="70"/>
                    </a:lnTo>
                    <a:lnTo>
                      <a:pt x="83" y="45"/>
                    </a:lnTo>
                    <a:lnTo>
                      <a:pt x="70" y="23"/>
                    </a:lnTo>
                    <a:lnTo>
                      <a:pt x="52" y="7"/>
                    </a:lnTo>
                    <a:lnTo>
                      <a:pt x="33" y="0"/>
                    </a:lnTo>
                    <a:lnTo>
                      <a:pt x="18" y="2"/>
                    </a:lnTo>
                    <a:lnTo>
                      <a:pt x="7" y="12"/>
                    </a:lnTo>
                    <a:lnTo>
                      <a:pt x="1" y="26"/>
                    </a:lnTo>
                    <a:lnTo>
                      <a:pt x="0" y="43"/>
                    </a:lnTo>
                    <a:lnTo>
                      <a:pt x="3" y="61"/>
                    </a:lnTo>
                    <a:lnTo>
                      <a:pt x="12" y="80"/>
                    </a:lnTo>
                    <a:lnTo>
                      <a:pt x="27" y="93"/>
                    </a:lnTo>
                    <a:lnTo>
                      <a:pt x="39" y="106"/>
                    </a:lnTo>
                    <a:lnTo>
                      <a:pt x="47" y="122"/>
                    </a:lnTo>
                    <a:lnTo>
                      <a:pt x="52" y="141"/>
                    </a:lnTo>
                    <a:lnTo>
                      <a:pt x="53" y="159"/>
                    </a:lnTo>
                    <a:lnTo>
                      <a:pt x="53" y="178"/>
                    </a:lnTo>
                    <a:lnTo>
                      <a:pt x="53" y="193"/>
                    </a:lnTo>
                    <a:lnTo>
                      <a:pt x="50" y="203"/>
                    </a:lnTo>
                    <a:lnTo>
                      <a:pt x="50" y="20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9" name="Freeform 208"/>
              <p:cNvSpPr/>
              <p:nvPr/>
            </p:nvSpPr>
            <p:spPr>
              <a:xfrm>
                <a:off x="3745" y="3250"/>
                <a:ext cx="100" cy="50"/>
              </a:xfrm>
              <a:custGeom>
                <a:avLst/>
                <a:gdLst>
                  <a:gd name="txL" fmla="*/ 0 w 201"/>
                  <a:gd name="txT" fmla="*/ 0 h 99"/>
                  <a:gd name="txR" fmla="*/ 201 w 201"/>
                  <a:gd name="txB" fmla="*/ 99 h 99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01" h="99">
                    <a:moveTo>
                      <a:pt x="0" y="78"/>
                    </a:moveTo>
                    <a:lnTo>
                      <a:pt x="13" y="84"/>
                    </a:lnTo>
                    <a:lnTo>
                      <a:pt x="26" y="88"/>
                    </a:lnTo>
                    <a:lnTo>
                      <a:pt x="39" y="92"/>
                    </a:lnTo>
                    <a:lnTo>
                      <a:pt x="53" y="95"/>
                    </a:lnTo>
                    <a:lnTo>
                      <a:pt x="68" y="98"/>
                    </a:lnTo>
                    <a:lnTo>
                      <a:pt x="83" y="99"/>
                    </a:lnTo>
                    <a:lnTo>
                      <a:pt x="98" y="99"/>
                    </a:lnTo>
                    <a:lnTo>
                      <a:pt x="113" y="99"/>
                    </a:lnTo>
                    <a:lnTo>
                      <a:pt x="127" y="96"/>
                    </a:lnTo>
                    <a:lnTo>
                      <a:pt x="140" y="93"/>
                    </a:lnTo>
                    <a:lnTo>
                      <a:pt x="152" y="90"/>
                    </a:lnTo>
                    <a:lnTo>
                      <a:pt x="165" y="84"/>
                    </a:lnTo>
                    <a:lnTo>
                      <a:pt x="175" y="77"/>
                    </a:lnTo>
                    <a:lnTo>
                      <a:pt x="184" y="68"/>
                    </a:lnTo>
                    <a:lnTo>
                      <a:pt x="191" y="58"/>
                    </a:lnTo>
                    <a:lnTo>
                      <a:pt x="197" y="47"/>
                    </a:lnTo>
                    <a:lnTo>
                      <a:pt x="201" y="27"/>
                    </a:lnTo>
                    <a:lnTo>
                      <a:pt x="196" y="12"/>
                    </a:lnTo>
                    <a:lnTo>
                      <a:pt x="186" y="3"/>
                    </a:lnTo>
                    <a:lnTo>
                      <a:pt x="171" y="0"/>
                    </a:lnTo>
                    <a:lnTo>
                      <a:pt x="153" y="2"/>
                    </a:lnTo>
                    <a:lnTo>
                      <a:pt x="136" y="9"/>
                    </a:lnTo>
                    <a:lnTo>
                      <a:pt x="120" y="20"/>
                    </a:lnTo>
                    <a:lnTo>
                      <a:pt x="108" y="38"/>
                    </a:lnTo>
                    <a:lnTo>
                      <a:pt x="98" y="52"/>
                    </a:lnTo>
                    <a:lnTo>
                      <a:pt x="83" y="62"/>
                    </a:lnTo>
                    <a:lnTo>
                      <a:pt x="66" y="69"/>
                    </a:lnTo>
                    <a:lnTo>
                      <a:pt x="47" y="73"/>
                    </a:lnTo>
                    <a:lnTo>
                      <a:pt x="29" y="76"/>
                    </a:lnTo>
                    <a:lnTo>
                      <a:pt x="14" y="78"/>
                    </a:lnTo>
                    <a:lnTo>
                      <a:pt x="4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0" name="Freeform 209"/>
              <p:cNvSpPr/>
              <p:nvPr/>
            </p:nvSpPr>
            <p:spPr>
              <a:xfrm>
                <a:off x="3743" y="3295"/>
                <a:ext cx="99" cy="50"/>
              </a:xfrm>
              <a:custGeom>
                <a:avLst/>
                <a:gdLst>
                  <a:gd name="txL" fmla="*/ 0 w 198"/>
                  <a:gd name="txT" fmla="*/ 0 h 100"/>
                  <a:gd name="txR" fmla="*/ 198 w 198"/>
                  <a:gd name="txB" fmla="*/ 100 h 100"/>
                </a:gdLst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98" h="100">
                    <a:moveTo>
                      <a:pt x="0" y="0"/>
                    </a:moveTo>
                    <a:lnTo>
                      <a:pt x="15" y="23"/>
                    </a:lnTo>
                    <a:lnTo>
                      <a:pt x="33" y="44"/>
                    </a:lnTo>
                    <a:lnTo>
                      <a:pt x="55" y="65"/>
                    </a:lnTo>
                    <a:lnTo>
                      <a:pt x="79" y="81"/>
                    </a:lnTo>
                    <a:lnTo>
                      <a:pt x="105" y="94"/>
                    </a:lnTo>
                    <a:lnTo>
                      <a:pt x="130" y="100"/>
                    </a:lnTo>
                    <a:lnTo>
                      <a:pt x="154" y="99"/>
                    </a:lnTo>
                    <a:lnTo>
                      <a:pt x="177" y="89"/>
                    </a:lnTo>
                    <a:lnTo>
                      <a:pt x="192" y="76"/>
                    </a:lnTo>
                    <a:lnTo>
                      <a:pt x="198" y="61"/>
                    </a:lnTo>
                    <a:lnTo>
                      <a:pt x="194" y="47"/>
                    </a:lnTo>
                    <a:lnTo>
                      <a:pt x="184" y="35"/>
                    </a:lnTo>
                    <a:lnTo>
                      <a:pt x="169" y="26"/>
                    </a:lnTo>
                    <a:lnTo>
                      <a:pt x="151" y="21"/>
                    </a:lnTo>
                    <a:lnTo>
                      <a:pt x="131" y="23"/>
                    </a:lnTo>
                    <a:lnTo>
                      <a:pt x="111" y="29"/>
                    </a:lnTo>
                    <a:lnTo>
                      <a:pt x="95" y="34"/>
                    </a:lnTo>
                    <a:lnTo>
                      <a:pt x="78" y="34"/>
                    </a:lnTo>
                    <a:lnTo>
                      <a:pt x="58" y="29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11" y="8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1" name="Freeform 210"/>
              <p:cNvSpPr/>
              <p:nvPr/>
            </p:nvSpPr>
            <p:spPr>
              <a:xfrm>
                <a:off x="3735" y="3304"/>
                <a:ext cx="68" cy="87"/>
              </a:xfrm>
              <a:custGeom>
                <a:avLst/>
                <a:gdLst>
                  <a:gd name="txL" fmla="*/ 0 w 136"/>
                  <a:gd name="txT" fmla="*/ 0 h 174"/>
                  <a:gd name="txR" fmla="*/ 136 w 136"/>
                  <a:gd name="txB" fmla="*/ 174 h 174"/>
                </a:gdLst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36" h="174">
                    <a:moveTo>
                      <a:pt x="0" y="0"/>
                    </a:moveTo>
                    <a:lnTo>
                      <a:pt x="0" y="28"/>
                    </a:lnTo>
                    <a:lnTo>
                      <a:pt x="2" y="56"/>
                    </a:lnTo>
                    <a:lnTo>
                      <a:pt x="10" y="85"/>
                    </a:lnTo>
                    <a:lnTo>
                      <a:pt x="20" y="113"/>
                    </a:lnTo>
                    <a:lnTo>
                      <a:pt x="35" y="137"/>
                    </a:lnTo>
                    <a:lnTo>
                      <a:pt x="53" y="157"/>
                    </a:lnTo>
                    <a:lnTo>
                      <a:pt x="74" y="169"/>
                    </a:lnTo>
                    <a:lnTo>
                      <a:pt x="99" y="174"/>
                    </a:lnTo>
                    <a:lnTo>
                      <a:pt x="118" y="170"/>
                    </a:lnTo>
                    <a:lnTo>
                      <a:pt x="131" y="161"/>
                    </a:lnTo>
                    <a:lnTo>
                      <a:pt x="136" y="147"/>
                    </a:lnTo>
                    <a:lnTo>
                      <a:pt x="133" y="132"/>
                    </a:lnTo>
                    <a:lnTo>
                      <a:pt x="126" y="116"/>
                    </a:lnTo>
                    <a:lnTo>
                      <a:pt x="114" y="102"/>
                    </a:lnTo>
                    <a:lnTo>
                      <a:pt x="96" y="92"/>
                    </a:lnTo>
                    <a:lnTo>
                      <a:pt x="77" y="88"/>
                    </a:lnTo>
                    <a:lnTo>
                      <a:pt x="61" y="83"/>
                    </a:lnTo>
                    <a:lnTo>
                      <a:pt x="46" y="73"/>
                    </a:lnTo>
                    <a:lnTo>
                      <a:pt x="32" y="59"/>
                    </a:lnTo>
                    <a:lnTo>
                      <a:pt x="21" y="43"/>
                    </a:lnTo>
                    <a:lnTo>
                      <a:pt x="12" y="26"/>
                    </a:lnTo>
                    <a:lnTo>
                      <a:pt x="5" y="13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2" name="Freeform 211"/>
              <p:cNvSpPr/>
              <p:nvPr/>
            </p:nvSpPr>
            <p:spPr>
              <a:xfrm>
                <a:off x="3490" y="3260"/>
                <a:ext cx="234" cy="81"/>
              </a:xfrm>
              <a:custGeom>
                <a:avLst/>
                <a:gdLst>
                  <a:gd name="txL" fmla="*/ 0 w 469"/>
                  <a:gd name="txT" fmla="*/ 0 h 163"/>
                  <a:gd name="txR" fmla="*/ 469 w 469"/>
                  <a:gd name="txB" fmla="*/ 163 h 16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469" h="163">
                    <a:moveTo>
                      <a:pt x="9" y="5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6" y="8"/>
                    </a:lnTo>
                    <a:lnTo>
                      <a:pt x="16" y="19"/>
                    </a:lnTo>
                    <a:lnTo>
                      <a:pt x="32" y="34"/>
                    </a:lnTo>
                    <a:lnTo>
                      <a:pt x="53" y="50"/>
                    </a:lnTo>
                    <a:lnTo>
                      <a:pt x="78" y="67"/>
                    </a:lnTo>
                    <a:lnTo>
                      <a:pt x="107" y="85"/>
                    </a:lnTo>
                    <a:lnTo>
                      <a:pt x="138" y="104"/>
                    </a:lnTo>
                    <a:lnTo>
                      <a:pt x="173" y="121"/>
                    </a:lnTo>
                    <a:lnTo>
                      <a:pt x="210" y="137"/>
                    </a:lnTo>
                    <a:lnTo>
                      <a:pt x="248" y="149"/>
                    </a:lnTo>
                    <a:lnTo>
                      <a:pt x="287" y="158"/>
                    </a:lnTo>
                    <a:lnTo>
                      <a:pt x="326" y="163"/>
                    </a:lnTo>
                    <a:lnTo>
                      <a:pt x="366" y="161"/>
                    </a:lnTo>
                    <a:lnTo>
                      <a:pt x="405" y="154"/>
                    </a:lnTo>
                    <a:lnTo>
                      <a:pt x="425" y="146"/>
                    </a:lnTo>
                    <a:lnTo>
                      <a:pt x="440" y="135"/>
                    </a:lnTo>
                    <a:lnTo>
                      <a:pt x="451" y="121"/>
                    </a:lnTo>
                    <a:lnTo>
                      <a:pt x="460" y="106"/>
                    </a:lnTo>
                    <a:lnTo>
                      <a:pt x="464" y="91"/>
                    </a:lnTo>
                    <a:lnTo>
                      <a:pt x="468" y="80"/>
                    </a:lnTo>
                    <a:lnTo>
                      <a:pt x="469" y="72"/>
                    </a:lnTo>
                    <a:lnTo>
                      <a:pt x="469" y="68"/>
                    </a:lnTo>
                    <a:lnTo>
                      <a:pt x="468" y="70"/>
                    </a:lnTo>
                    <a:lnTo>
                      <a:pt x="465" y="76"/>
                    </a:lnTo>
                    <a:lnTo>
                      <a:pt x="462" y="85"/>
                    </a:lnTo>
                    <a:lnTo>
                      <a:pt x="455" y="97"/>
                    </a:lnTo>
                    <a:lnTo>
                      <a:pt x="445" y="108"/>
                    </a:lnTo>
                    <a:lnTo>
                      <a:pt x="432" y="121"/>
                    </a:lnTo>
                    <a:lnTo>
                      <a:pt x="415" y="131"/>
                    </a:lnTo>
                    <a:lnTo>
                      <a:pt x="393" y="139"/>
                    </a:lnTo>
                    <a:lnTo>
                      <a:pt x="366" y="145"/>
                    </a:lnTo>
                    <a:lnTo>
                      <a:pt x="335" y="145"/>
                    </a:lnTo>
                    <a:lnTo>
                      <a:pt x="297" y="142"/>
                    </a:lnTo>
                    <a:lnTo>
                      <a:pt x="255" y="130"/>
                    </a:lnTo>
                    <a:lnTo>
                      <a:pt x="204" y="113"/>
                    </a:lnTo>
                    <a:lnTo>
                      <a:pt x="146" y="87"/>
                    </a:lnTo>
                    <a:lnTo>
                      <a:pt x="82" y="51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3" name="Freeform 212"/>
              <p:cNvSpPr/>
              <p:nvPr/>
            </p:nvSpPr>
            <p:spPr>
              <a:xfrm>
                <a:off x="3587" y="3175"/>
                <a:ext cx="71" cy="73"/>
              </a:xfrm>
              <a:custGeom>
                <a:avLst/>
                <a:gdLst>
                  <a:gd name="txL" fmla="*/ 0 w 142"/>
                  <a:gd name="txT" fmla="*/ 0 h 145"/>
                  <a:gd name="txR" fmla="*/ 142 w 142"/>
                  <a:gd name="txB" fmla="*/ 145 h 145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42" h="145">
                    <a:moveTo>
                      <a:pt x="89" y="123"/>
                    </a:moveTo>
                    <a:lnTo>
                      <a:pt x="85" y="134"/>
                    </a:lnTo>
                    <a:lnTo>
                      <a:pt x="76" y="140"/>
                    </a:lnTo>
                    <a:lnTo>
                      <a:pt x="67" y="145"/>
                    </a:lnTo>
                    <a:lnTo>
                      <a:pt x="57" y="145"/>
                    </a:lnTo>
                    <a:lnTo>
                      <a:pt x="48" y="140"/>
                    </a:lnTo>
                    <a:lnTo>
                      <a:pt x="41" y="134"/>
                    </a:lnTo>
                    <a:lnTo>
                      <a:pt x="37" y="124"/>
                    </a:lnTo>
                    <a:lnTo>
                      <a:pt x="36" y="113"/>
                    </a:lnTo>
                    <a:lnTo>
                      <a:pt x="30" y="114"/>
                    </a:lnTo>
                    <a:lnTo>
                      <a:pt x="25" y="114"/>
                    </a:lnTo>
                    <a:lnTo>
                      <a:pt x="20" y="113"/>
                    </a:lnTo>
                    <a:lnTo>
                      <a:pt x="15" y="112"/>
                    </a:lnTo>
                    <a:lnTo>
                      <a:pt x="11" y="108"/>
                    </a:lnTo>
                    <a:lnTo>
                      <a:pt x="7" y="105"/>
                    </a:lnTo>
                    <a:lnTo>
                      <a:pt x="4" y="101"/>
                    </a:lnTo>
                    <a:lnTo>
                      <a:pt x="2" y="97"/>
                    </a:lnTo>
                    <a:lnTo>
                      <a:pt x="0" y="86"/>
                    </a:lnTo>
                    <a:lnTo>
                      <a:pt x="3" y="76"/>
                    </a:lnTo>
                    <a:lnTo>
                      <a:pt x="9" y="68"/>
                    </a:lnTo>
                    <a:lnTo>
                      <a:pt x="18" y="62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11" y="32"/>
                    </a:lnTo>
                    <a:lnTo>
                      <a:pt x="15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28" y="16"/>
                    </a:lnTo>
                    <a:lnTo>
                      <a:pt x="33" y="15"/>
                    </a:lnTo>
                    <a:lnTo>
                      <a:pt x="38" y="15"/>
                    </a:lnTo>
                    <a:lnTo>
                      <a:pt x="43" y="16"/>
                    </a:lnTo>
                    <a:lnTo>
                      <a:pt x="49" y="18"/>
                    </a:lnTo>
                    <a:lnTo>
                      <a:pt x="53" y="21"/>
                    </a:lnTo>
                    <a:lnTo>
                      <a:pt x="58" y="10"/>
                    </a:lnTo>
                    <a:lnTo>
                      <a:pt x="66" y="3"/>
                    </a:lnTo>
                    <a:lnTo>
                      <a:pt x="75" y="0"/>
                    </a:lnTo>
                    <a:lnTo>
                      <a:pt x="86" y="0"/>
                    </a:lnTo>
                    <a:lnTo>
                      <a:pt x="95" y="3"/>
                    </a:lnTo>
                    <a:lnTo>
                      <a:pt x="102" y="10"/>
                    </a:lnTo>
                    <a:lnTo>
                      <a:pt x="106" y="21"/>
                    </a:lnTo>
                    <a:lnTo>
                      <a:pt x="106" y="31"/>
                    </a:lnTo>
                    <a:lnTo>
                      <a:pt x="112" y="30"/>
                    </a:lnTo>
                    <a:lnTo>
                      <a:pt x="118" y="30"/>
                    </a:lnTo>
                    <a:lnTo>
                      <a:pt x="123" y="31"/>
                    </a:lnTo>
                    <a:lnTo>
                      <a:pt x="128" y="33"/>
                    </a:lnTo>
                    <a:lnTo>
                      <a:pt x="133" y="36"/>
                    </a:lnTo>
                    <a:lnTo>
                      <a:pt x="136" y="39"/>
                    </a:lnTo>
                    <a:lnTo>
                      <a:pt x="139" y="44"/>
                    </a:lnTo>
                    <a:lnTo>
                      <a:pt x="141" y="48"/>
                    </a:lnTo>
                    <a:lnTo>
                      <a:pt x="142" y="58"/>
                    </a:lnTo>
                    <a:lnTo>
                      <a:pt x="140" y="68"/>
                    </a:lnTo>
                    <a:lnTo>
                      <a:pt x="134" y="76"/>
                    </a:lnTo>
                    <a:lnTo>
                      <a:pt x="125" y="83"/>
                    </a:lnTo>
                    <a:lnTo>
                      <a:pt x="131" y="92"/>
                    </a:lnTo>
                    <a:lnTo>
                      <a:pt x="133" y="101"/>
                    </a:lnTo>
                    <a:lnTo>
                      <a:pt x="132" y="112"/>
                    </a:lnTo>
                    <a:lnTo>
                      <a:pt x="127" y="121"/>
                    </a:lnTo>
                    <a:lnTo>
                      <a:pt x="124" y="124"/>
                    </a:lnTo>
                    <a:lnTo>
                      <a:pt x="119" y="127"/>
                    </a:lnTo>
                    <a:lnTo>
                      <a:pt x="114" y="129"/>
                    </a:lnTo>
                    <a:lnTo>
                      <a:pt x="110" y="129"/>
                    </a:lnTo>
                    <a:lnTo>
                      <a:pt x="104" y="129"/>
                    </a:lnTo>
                    <a:lnTo>
                      <a:pt x="100" y="128"/>
                    </a:lnTo>
                    <a:lnTo>
                      <a:pt x="94" y="127"/>
                    </a:lnTo>
                    <a:lnTo>
                      <a:pt x="89" y="12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4" name="Freeform 213"/>
              <p:cNvSpPr/>
              <p:nvPr/>
            </p:nvSpPr>
            <p:spPr>
              <a:xfrm>
                <a:off x="3611" y="3201"/>
                <a:ext cx="21" cy="20"/>
              </a:xfrm>
              <a:custGeom>
                <a:avLst/>
                <a:gdLst>
                  <a:gd name="txL" fmla="*/ 0 w 40"/>
                  <a:gd name="txT" fmla="*/ 0 h 39"/>
                  <a:gd name="txR" fmla="*/ 40 w 40"/>
                  <a:gd name="txB" fmla="*/ 39 h 3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40" h="39">
                    <a:moveTo>
                      <a:pt x="39" y="14"/>
                    </a:moveTo>
                    <a:lnTo>
                      <a:pt x="36" y="7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7"/>
                    </a:lnTo>
                    <a:lnTo>
                      <a:pt x="18" y="39"/>
                    </a:lnTo>
                    <a:lnTo>
                      <a:pt x="26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2"/>
                    </a:lnTo>
                    <a:lnTo>
                      <a:pt x="39" y="14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5" name="Freeform 214"/>
              <p:cNvSpPr/>
              <p:nvPr/>
            </p:nvSpPr>
            <p:spPr>
              <a:xfrm>
                <a:off x="3406" y="3166"/>
                <a:ext cx="26" cy="26"/>
              </a:xfrm>
              <a:custGeom>
                <a:avLst/>
                <a:gdLst>
                  <a:gd name="txL" fmla="*/ 0 w 52"/>
                  <a:gd name="txT" fmla="*/ 0 h 50"/>
                  <a:gd name="txR" fmla="*/ 52 w 52"/>
                  <a:gd name="txB" fmla="*/ 50 h 5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2" h="50">
                    <a:moveTo>
                      <a:pt x="26" y="50"/>
                    </a:moveTo>
                    <a:lnTo>
                      <a:pt x="37" y="48"/>
                    </a:lnTo>
                    <a:lnTo>
                      <a:pt x="45" y="42"/>
                    </a:lnTo>
                    <a:lnTo>
                      <a:pt x="49" y="34"/>
                    </a:lnTo>
                    <a:lnTo>
                      <a:pt x="52" y="25"/>
                    </a:lnTo>
                    <a:lnTo>
                      <a:pt x="49" y="15"/>
                    </a:lnTo>
                    <a:lnTo>
                      <a:pt x="45" y="6"/>
                    </a:lnTo>
                    <a:lnTo>
                      <a:pt x="37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6" name="Freeform 215"/>
              <p:cNvSpPr/>
              <p:nvPr/>
            </p:nvSpPr>
            <p:spPr>
              <a:xfrm>
                <a:off x="3392" y="3081"/>
                <a:ext cx="56" cy="78"/>
              </a:xfrm>
              <a:custGeom>
                <a:avLst/>
                <a:gdLst>
                  <a:gd name="txL" fmla="*/ 0 w 113"/>
                  <a:gd name="txT" fmla="*/ 0 h 156"/>
                  <a:gd name="txR" fmla="*/ 113 w 113"/>
                  <a:gd name="txB" fmla="*/ 156 h 156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7" name="Freeform 216"/>
              <p:cNvSpPr/>
              <p:nvPr/>
            </p:nvSpPr>
            <p:spPr>
              <a:xfrm>
                <a:off x="3392" y="3081"/>
                <a:ext cx="56" cy="78"/>
              </a:xfrm>
              <a:custGeom>
                <a:avLst/>
                <a:gdLst>
                  <a:gd name="txL" fmla="*/ 0 w 113"/>
                  <a:gd name="txT" fmla="*/ 0 h 156"/>
                  <a:gd name="txR" fmla="*/ 113 w 113"/>
                  <a:gd name="txB" fmla="*/ 156 h 156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8" name="Freeform 217"/>
              <p:cNvSpPr/>
              <p:nvPr/>
            </p:nvSpPr>
            <p:spPr>
              <a:xfrm>
                <a:off x="3434" y="3114"/>
                <a:ext cx="76" cy="61"/>
              </a:xfrm>
              <a:custGeom>
                <a:avLst/>
                <a:gdLst>
                  <a:gd name="txL" fmla="*/ 0 w 152"/>
                  <a:gd name="txT" fmla="*/ 0 h 123"/>
                  <a:gd name="txR" fmla="*/ 152 w 152"/>
                  <a:gd name="txB" fmla="*/ 123 h 123"/>
                </a:gdLst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152" h="123">
                    <a:moveTo>
                      <a:pt x="13" y="122"/>
                    </a:moveTo>
                    <a:lnTo>
                      <a:pt x="0" y="100"/>
                    </a:lnTo>
                    <a:lnTo>
                      <a:pt x="4" y="93"/>
                    </a:lnTo>
                    <a:lnTo>
                      <a:pt x="14" y="75"/>
                    </a:lnTo>
                    <a:lnTo>
                      <a:pt x="29" y="52"/>
                    </a:lnTo>
                    <a:lnTo>
                      <a:pt x="48" y="27"/>
                    </a:lnTo>
                    <a:lnTo>
                      <a:pt x="70" y="9"/>
                    </a:lnTo>
                    <a:lnTo>
                      <a:pt x="93" y="0"/>
                    </a:lnTo>
                    <a:lnTo>
                      <a:pt x="118" y="5"/>
                    </a:lnTo>
                    <a:lnTo>
                      <a:pt x="141" y="32"/>
                    </a:lnTo>
                    <a:lnTo>
                      <a:pt x="149" y="50"/>
                    </a:lnTo>
                    <a:lnTo>
                      <a:pt x="152" y="65"/>
                    </a:lnTo>
                    <a:lnTo>
                      <a:pt x="151" y="79"/>
                    </a:lnTo>
                    <a:lnTo>
                      <a:pt x="146" y="91"/>
                    </a:lnTo>
                    <a:lnTo>
                      <a:pt x="138" y="99"/>
                    </a:lnTo>
                    <a:lnTo>
                      <a:pt x="127" y="107"/>
                    </a:lnTo>
                    <a:lnTo>
                      <a:pt x="114" y="113"/>
                    </a:lnTo>
                    <a:lnTo>
                      <a:pt x="99" y="116"/>
                    </a:lnTo>
                    <a:lnTo>
                      <a:pt x="84" y="120"/>
                    </a:lnTo>
                    <a:lnTo>
                      <a:pt x="69" y="121"/>
                    </a:lnTo>
                    <a:lnTo>
                      <a:pt x="54" y="122"/>
                    </a:lnTo>
                    <a:lnTo>
                      <a:pt x="42" y="123"/>
                    </a:lnTo>
                    <a:lnTo>
                      <a:pt x="30" y="123"/>
                    </a:lnTo>
                    <a:lnTo>
                      <a:pt x="21" y="122"/>
                    </a:lnTo>
                    <a:lnTo>
                      <a:pt x="15" y="122"/>
                    </a:lnTo>
                    <a:lnTo>
                      <a:pt x="13" y="122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9" name="Freeform 218"/>
              <p:cNvSpPr/>
              <p:nvPr/>
            </p:nvSpPr>
            <p:spPr>
              <a:xfrm>
                <a:off x="3434" y="3184"/>
                <a:ext cx="76" cy="61"/>
              </a:xfrm>
              <a:custGeom>
                <a:avLst/>
                <a:gdLst>
                  <a:gd name="txL" fmla="*/ 0 w 153"/>
                  <a:gd name="txT" fmla="*/ 0 h 122"/>
                  <a:gd name="txR" fmla="*/ 153 w 153"/>
                  <a:gd name="txB" fmla="*/ 122 h 122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53" h="122">
                    <a:moveTo>
                      <a:pt x="0" y="23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9" y="2"/>
                    </a:lnTo>
                    <a:lnTo>
                      <a:pt x="84" y="4"/>
                    </a:lnTo>
                    <a:lnTo>
                      <a:pt x="99" y="7"/>
                    </a:lnTo>
                    <a:lnTo>
                      <a:pt x="114" y="10"/>
                    </a:lnTo>
                    <a:lnTo>
                      <a:pt x="127" y="16"/>
                    </a:lnTo>
                    <a:lnTo>
                      <a:pt x="138" y="23"/>
                    </a:lnTo>
                    <a:lnTo>
                      <a:pt x="146" y="32"/>
                    </a:lnTo>
                    <a:lnTo>
                      <a:pt x="152" y="43"/>
                    </a:lnTo>
                    <a:lnTo>
                      <a:pt x="153" y="55"/>
                    </a:lnTo>
                    <a:lnTo>
                      <a:pt x="150" y="70"/>
                    </a:lnTo>
                    <a:lnTo>
                      <a:pt x="142" y="89"/>
                    </a:lnTo>
                    <a:lnTo>
                      <a:pt x="118" y="115"/>
                    </a:lnTo>
                    <a:lnTo>
                      <a:pt x="93" y="122"/>
                    </a:lnTo>
                    <a:lnTo>
                      <a:pt x="70" y="114"/>
                    </a:lnTo>
                    <a:lnTo>
                      <a:pt x="48" y="95"/>
                    </a:lnTo>
                    <a:lnTo>
                      <a:pt x="29" y="72"/>
                    </a:lnTo>
                    <a:lnTo>
                      <a:pt x="14" y="48"/>
                    </a:lnTo>
                    <a:lnTo>
                      <a:pt x="4" y="3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0" name="Freeform 219"/>
              <p:cNvSpPr/>
              <p:nvPr/>
            </p:nvSpPr>
            <p:spPr>
              <a:xfrm>
                <a:off x="3392" y="3199"/>
                <a:ext cx="55" cy="78"/>
              </a:xfrm>
              <a:custGeom>
                <a:avLst/>
                <a:gdLst>
                  <a:gd name="txL" fmla="*/ 0 w 112"/>
                  <a:gd name="txT" fmla="*/ 0 h 156"/>
                  <a:gd name="txR" fmla="*/ 112 w 112"/>
                  <a:gd name="txB" fmla="*/ 156 h 156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112" h="156">
                    <a:moveTo>
                      <a:pt x="43" y="0"/>
                    </a:moveTo>
                    <a:lnTo>
                      <a:pt x="68" y="0"/>
                    </a:lnTo>
                    <a:lnTo>
                      <a:pt x="73" y="7"/>
                    </a:lnTo>
                    <a:lnTo>
                      <a:pt x="83" y="24"/>
                    </a:lnTo>
                    <a:lnTo>
                      <a:pt x="96" y="50"/>
                    </a:lnTo>
                    <a:lnTo>
                      <a:pt x="106" y="77"/>
                    </a:lnTo>
                    <a:lnTo>
                      <a:pt x="112" y="106"/>
                    </a:lnTo>
                    <a:lnTo>
                      <a:pt x="108" y="131"/>
                    </a:lnTo>
                    <a:lnTo>
                      <a:pt x="91" y="149"/>
                    </a:lnTo>
                    <a:lnTo>
                      <a:pt x="56" y="156"/>
                    </a:lnTo>
                    <a:lnTo>
                      <a:pt x="22" y="149"/>
                    </a:lnTo>
                    <a:lnTo>
                      <a:pt x="4" y="131"/>
                    </a:lnTo>
                    <a:lnTo>
                      <a:pt x="0" y="106"/>
                    </a:lnTo>
                    <a:lnTo>
                      <a:pt x="5" y="77"/>
                    </a:lnTo>
                    <a:lnTo>
                      <a:pt x="15" y="50"/>
                    </a:lnTo>
                    <a:lnTo>
                      <a:pt x="28" y="24"/>
                    </a:lnTo>
                    <a:lnTo>
                      <a:pt x="38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1" name="Freeform 220"/>
              <p:cNvSpPr/>
              <p:nvPr/>
            </p:nvSpPr>
            <p:spPr>
              <a:xfrm>
                <a:off x="3330" y="3182"/>
                <a:ext cx="75" cy="62"/>
              </a:xfrm>
              <a:custGeom>
                <a:avLst/>
                <a:gdLst>
                  <a:gd name="txL" fmla="*/ 0 w 151"/>
                  <a:gd name="txT" fmla="*/ 0 h 123"/>
                  <a:gd name="txR" fmla="*/ 151 w 151"/>
                  <a:gd name="txB" fmla="*/ 123 h 123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151" h="123">
                    <a:moveTo>
                      <a:pt x="138" y="1"/>
                    </a:moveTo>
                    <a:lnTo>
                      <a:pt x="151" y="23"/>
                    </a:lnTo>
                    <a:lnTo>
                      <a:pt x="147" y="30"/>
                    </a:lnTo>
                    <a:lnTo>
                      <a:pt x="137" y="48"/>
                    </a:lnTo>
                    <a:lnTo>
                      <a:pt x="122" y="71"/>
                    </a:lnTo>
                    <a:lnTo>
                      <a:pt x="103" y="95"/>
                    </a:lnTo>
                    <a:lnTo>
                      <a:pt x="82" y="114"/>
                    </a:lnTo>
                    <a:lnTo>
                      <a:pt x="57" y="123"/>
                    </a:lnTo>
                    <a:lnTo>
                      <a:pt x="34" y="117"/>
                    </a:lnTo>
                    <a:lnTo>
                      <a:pt x="11" y="91"/>
                    </a:lnTo>
                    <a:lnTo>
                      <a:pt x="3" y="72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6" y="32"/>
                    </a:lnTo>
                    <a:lnTo>
                      <a:pt x="14" y="24"/>
                    </a:lnTo>
                    <a:lnTo>
                      <a:pt x="25" y="16"/>
                    </a:lnTo>
                    <a:lnTo>
                      <a:pt x="38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2" y="2"/>
                    </a:lnTo>
                    <a:lnTo>
                      <a:pt x="97" y="1"/>
                    </a:lnTo>
                    <a:lnTo>
                      <a:pt x="109" y="0"/>
                    </a:lnTo>
                    <a:lnTo>
                      <a:pt x="121" y="0"/>
                    </a:lnTo>
                    <a:lnTo>
                      <a:pt x="130" y="1"/>
                    </a:lnTo>
                    <a:lnTo>
                      <a:pt x="136" y="1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2" name="Freeform 221"/>
              <p:cNvSpPr/>
              <p:nvPr/>
            </p:nvSpPr>
            <p:spPr>
              <a:xfrm>
                <a:off x="3329" y="3113"/>
                <a:ext cx="76" cy="62"/>
              </a:xfrm>
              <a:custGeom>
                <a:avLst/>
                <a:gdLst>
                  <a:gd name="txL" fmla="*/ 0 w 152"/>
                  <a:gd name="txT" fmla="*/ 0 h 123"/>
                  <a:gd name="txR" fmla="*/ 152 w 152"/>
                  <a:gd name="txB" fmla="*/ 123 h 123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52" h="123">
                    <a:moveTo>
                      <a:pt x="152" y="99"/>
                    </a:moveTo>
                    <a:lnTo>
                      <a:pt x="139" y="122"/>
                    </a:lnTo>
                    <a:lnTo>
                      <a:pt x="137" y="122"/>
                    </a:lnTo>
                    <a:lnTo>
                      <a:pt x="131" y="122"/>
                    </a:lnTo>
                    <a:lnTo>
                      <a:pt x="122" y="123"/>
                    </a:lnTo>
                    <a:lnTo>
                      <a:pt x="110" y="122"/>
                    </a:lnTo>
                    <a:lnTo>
                      <a:pt x="98" y="122"/>
                    </a:lnTo>
                    <a:lnTo>
                      <a:pt x="83" y="121"/>
                    </a:lnTo>
                    <a:lnTo>
                      <a:pt x="68" y="118"/>
                    </a:lnTo>
                    <a:lnTo>
                      <a:pt x="53" y="116"/>
                    </a:lnTo>
                    <a:lnTo>
                      <a:pt x="39" y="111"/>
                    </a:lnTo>
                    <a:lnTo>
                      <a:pt x="26" y="106"/>
                    </a:lnTo>
                    <a:lnTo>
                      <a:pt x="15" y="99"/>
                    </a:lnTo>
                    <a:lnTo>
                      <a:pt x="7" y="91"/>
                    </a:lnTo>
                    <a:lnTo>
                      <a:pt x="1" y="79"/>
                    </a:lnTo>
                    <a:lnTo>
                      <a:pt x="0" y="66"/>
                    </a:lnTo>
                    <a:lnTo>
                      <a:pt x="3" y="51"/>
                    </a:lnTo>
                    <a:lnTo>
                      <a:pt x="11" y="33"/>
                    </a:lnTo>
                    <a:lnTo>
                      <a:pt x="34" y="6"/>
                    </a:lnTo>
                    <a:lnTo>
                      <a:pt x="58" y="0"/>
                    </a:lnTo>
                    <a:lnTo>
                      <a:pt x="83" y="8"/>
                    </a:lnTo>
                    <a:lnTo>
                      <a:pt x="104" y="27"/>
                    </a:lnTo>
                    <a:lnTo>
                      <a:pt x="123" y="50"/>
                    </a:lnTo>
                    <a:lnTo>
                      <a:pt x="138" y="73"/>
                    </a:lnTo>
                    <a:lnTo>
                      <a:pt x="148" y="92"/>
                    </a:lnTo>
                    <a:lnTo>
                      <a:pt x="152" y="99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3" name="Freeform 222"/>
              <p:cNvSpPr/>
              <p:nvPr/>
            </p:nvSpPr>
            <p:spPr>
              <a:xfrm>
                <a:off x="3017" y="3114"/>
                <a:ext cx="68" cy="74"/>
              </a:xfrm>
              <a:custGeom>
                <a:avLst/>
                <a:gdLst>
                  <a:gd name="txL" fmla="*/ 0 w 136"/>
                  <a:gd name="txT" fmla="*/ 0 h 148"/>
                  <a:gd name="txR" fmla="*/ 136 w 136"/>
                  <a:gd name="txB" fmla="*/ 148 h 148"/>
                </a:gdLst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6" h="148">
                    <a:moveTo>
                      <a:pt x="14" y="75"/>
                    </a:moveTo>
                    <a:lnTo>
                      <a:pt x="6" y="67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8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7"/>
                    </a:lnTo>
                    <a:lnTo>
                      <a:pt x="20" y="25"/>
                    </a:lnTo>
                    <a:lnTo>
                      <a:pt x="24" y="25"/>
                    </a:lnTo>
                    <a:lnTo>
                      <a:pt x="30" y="25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0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7" y="24"/>
                    </a:lnTo>
                    <a:lnTo>
                      <a:pt x="121" y="26"/>
                    </a:lnTo>
                    <a:lnTo>
                      <a:pt x="126" y="29"/>
                    </a:lnTo>
                    <a:lnTo>
                      <a:pt x="129" y="32"/>
                    </a:lnTo>
                    <a:lnTo>
                      <a:pt x="133" y="37"/>
                    </a:lnTo>
                    <a:lnTo>
                      <a:pt x="136" y="46"/>
                    </a:lnTo>
                    <a:lnTo>
                      <a:pt x="135" y="56"/>
                    </a:lnTo>
                    <a:lnTo>
                      <a:pt x="130" y="65"/>
                    </a:lnTo>
                    <a:lnTo>
                      <a:pt x="122" y="73"/>
                    </a:lnTo>
                    <a:lnTo>
                      <a:pt x="130" y="80"/>
                    </a:lnTo>
                    <a:lnTo>
                      <a:pt x="135" y="90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5"/>
                    </a:lnTo>
                    <a:lnTo>
                      <a:pt x="126" y="118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40"/>
                    </a:lnTo>
                    <a:lnTo>
                      <a:pt x="80" y="146"/>
                    </a:lnTo>
                    <a:lnTo>
                      <a:pt x="69" y="148"/>
                    </a:lnTo>
                    <a:lnTo>
                      <a:pt x="59" y="146"/>
                    </a:lnTo>
                    <a:lnTo>
                      <a:pt x="51" y="140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20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4" name="Freeform 223"/>
              <p:cNvSpPr/>
              <p:nvPr/>
            </p:nvSpPr>
            <p:spPr>
              <a:xfrm>
                <a:off x="3041" y="3140"/>
                <a:ext cx="20" cy="21"/>
              </a:xfrm>
              <a:custGeom>
                <a:avLst/>
                <a:gdLst>
                  <a:gd name="txL" fmla="*/ 0 w 39"/>
                  <a:gd name="txT" fmla="*/ 0 h 40"/>
                  <a:gd name="txR" fmla="*/ 39 w 39"/>
                  <a:gd name="txB" fmla="*/ 40 h 4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40">
                    <a:moveTo>
                      <a:pt x="19" y="40"/>
                    </a:moveTo>
                    <a:lnTo>
                      <a:pt x="27" y="39"/>
                    </a:lnTo>
                    <a:lnTo>
                      <a:pt x="33" y="34"/>
                    </a:lnTo>
                    <a:lnTo>
                      <a:pt x="38" y="27"/>
                    </a:lnTo>
                    <a:lnTo>
                      <a:pt x="39" y="20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1" y="27"/>
                    </a:lnTo>
                    <a:lnTo>
                      <a:pt x="6" y="34"/>
                    </a:lnTo>
                    <a:lnTo>
                      <a:pt x="12" y="39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5" name="Freeform 224"/>
              <p:cNvSpPr/>
              <p:nvPr/>
            </p:nvSpPr>
            <p:spPr>
              <a:xfrm>
                <a:off x="3104" y="2590"/>
                <a:ext cx="68" cy="74"/>
              </a:xfrm>
              <a:custGeom>
                <a:avLst/>
                <a:gdLst>
                  <a:gd name="txL" fmla="*/ 0 w 136"/>
                  <a:gd name="txT" fmla="*/ 0 h 147"/>
                  <a:gd name="txR" fmla="*/ 136 w 136"/>
                  <a:gd name="txB" fmla="*/ 147 h 147"/>
                </a:gdLst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136" h="147">
                    <a:moveTo>
                      <a:pt x="14" y="74"/>
                    </a:moveTo>
                    <a:lnTo>
                      <a:pt x="6" y="66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6"/>
                    </a:lnTo>
                    <a:lnTo>
                      <a:pt x="20" y="25"/>
                    </a:lnTo>
                    <a:lnTo>
                      <a:pt x="25" y="24"/>
                    </a:lnTo>
                    <a:lnTo>
                      <a:pt x="30" y="24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1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6" y="24"/>
                    </a:lnTo>
                    <a:lnTo>
                      <a:pt x="121" y="25"/>
                    </a:lnTo>
                    <a:lnTo>
                      <a:pt x="126" y="28"/>
                    </a:lnTo>
                    <a:lnTo>
                      <a:pt x="129" y="32"/>
                    </a:lnTo>
                    <a:lnTo>
                      <a:pt x="133" y="35"/>
                    </a:lnTo>
                    <a:lnTo>
                      <a:pt x="136" y="46"/>
                    </a:lnTo>
                    <a:lnTo>
                      <a:pt x="135" y="55"/>
                    </a:lnTo>
                    <a:lnTo>
                      <a:pt x="130" y="65"/>
                    </a:lnTo>
                    <a:lnTo>
                      <a:pt x="122" y="72"/>
                    </a:lnTo>
                    <a:lnTo>
                      <a:pt x="130" y="80"/>
                    </a:lnTo>
                    <a:lnTo>
                      <a:pt x="135" y="89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4"/>
                    </a:lnTo>
                    <a:lnTo>
                      <a:pt x="126" y="117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39"/>
                    </a:lnTo>
                    <a:lnTo>
                      <a:pt x="80" y="145"/>
                    </a:lnTo>
                    <a:lnTo>
                      <a:pt x="69" y="147"/>
                    </a:lnTo>
                    <a:lnTo>
                      <a:pt x="59" y="145"/>
                    </a:lnTo>
                    <a:lnTo>
                      <a:pt x="51" y="139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19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6" name="Freeform 225"/>
              <p:cNvSpPr/>
              <p:nvPr/>
            </p:nvSpPr>
            <p:spPr>
              <a:xfrm>
                <a:off x="3129" y="2616"/>
                <a:ext cx="20" cy="20"/>
              </a:xfrm>
              <a:custGeom>
                <a:avLst/>
                <a:gdLst>
                  <a:gd name="txL" fmla="*/ 0 w 39"/>
                  <a:gd name="txT" fmla="*/ 0 h 39"/>
                  <a:gd name="txR" fmla="*/ 39 w 39"/>
                  <a:gd name="txB" fmla="*/ 39 h 3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9" h="39">
                    <a:moveTo>
                      <a:pt x="19" y="39"/>
                    </a:moveTo>
                    <a:lnTo>
                      <a:pt x="28" y="38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8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3" y="38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7" name="Freeform 226"/>
              <p:cNvSpPr/>
              <p:nvPr/>
            </p:nvSpPr>
            <p:spPr>
              <a:xfrm>
                <a:off x="3055" y="2362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29"/>
                    </a:lnTo>
                    <a:lnTo>
                      <a:pt x="2" y="35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10" y="50"/>
                    </a:lnTo>
                    <a:lnTo>
                      <a:pt x="14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8" name="Freeform 227"/>
              <p:cNvSpPr/>
              <p:nvPr/>
            </p:nvSpPr>
            <p:spPr>
              <a:xfrm>
                <a:off x="3063" y="2369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9" name="Freeform 228"/>
              <p:cNvSpPr/>
              <p:nvPr/>
            </p:nvSpPr>
            <p:spPr>
              <a:xfrm>
                <a:off x="2814" y="2479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0" name="Freeform 229"/>
              <p:cNvSpPr/>
              <p:nvPr/>
            </p:nvSpPr>
            <p:spPr>
              <a:xfrm>
                <a:off x="2821" y="2486"/>
                <a:ext cx="15" cy="15"/>
              </a:xfrm>
              <a:custGeom>
                <a:avLst/>
                <a:gdLst>
                  <a:gd name="txL" fmla="*/ 0 w 29"/>
                  <a:gd name="txT" fmla="*/ 0 h 30"/>
                  <a:gd name="txR" fmla="*/ 29 w 29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9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8" y="10"/>
                    </a:lnTo>
                    <a:lnTo>
                      <a:pt x="29" y="13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1" name="Freeform 230"/>
              <p:cNvSpPr/>
              <p:nvPr/>
            </p:nvSpPr>
            <p:spPr>
              <a:xfrm>
                <a:off x="2798" y="2274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2" name="Freeform 231"/>
              <p:cNvSpPr/>
              <p:nvPr/>
            </p:nvSpPr>
            <p:spPr>
              <a:xfrm>
                <a:off x="2805" y="2281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3" name="Freeform 232"/>
              <p:cNvSpPr/>
              <p:nvPr/>
            </p:nvSpPr>
            <p:spPr>
              <a:xfrm>
                <a:off x="2918" y="259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8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2" y="51"/>
                    </a:lnTo>
                    <a:lnTo>
                      <a:pt x="55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4" name="Freeform 233"/>
              <p:cNvSpPr/>
              <p:nvPr/>
            </p:nvSpPr>
            <p:spPr>
              <a:xfrm>
                <a:off x="2925" y="260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5" name="Freeform 234"/>
              <p:cNvSpPr/>
              <p:nvPr/>
            </p:nvSpPr>
            <p:spPr>
              <a:xfrm>
                <a:off x="2819" y="2655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6" name="Freeform 235"/>
              <p:cNvSpPr/>
              <p:nvPr/>
            </p:nvSpPr>
            <p:spPr>
              <a:xfrm>
                <a:off x="2827" y="2662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7" name="Freeform 236"/>
              <p:cNvSpPr/>
              <p:nvPr/>
            </p:nvSpPr>
            <p:spPr>
              <a:xfrm>
                <a:off x="3120" y="2711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5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8" name="Freeform 237"/>
              <p:cNvSpPr/>
              <p:nvPr/>
            </p:nvSpPr>
            <p:spPr>
              <a:xfrm>
                <a:off x="3128" y="2718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4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8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9" name="Freeform 238"/>
              <p:cNvSpPr/>
              <p:nvPr/>
            </p:nvSpPr>
            <p:spPr>
              <a:xfrm>
                <a:off x="3136" y="2454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0" name="Freeform 239"/>
              <p:cNvSpPr/>
              <p:nvPr/>
            </p:nvSpPr>
            <p:spPr>
              <a:xfrm>
                <a:off x="3144" y="2462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1" name="Freeform 240"/>
              <p:cNvSpPr/>
              <p:nvPr/>
            </p:nvSpPr>
            <p:spPr>
              <a:xfrm>
                <a:off x="3139" y="2831"/>
                <a:ext cx="30" cy="29"/>
              </a:xfrm>
              <a:custGeom>
                <a:avLst/>
                <a:gdLst>
                  <a:gd name="txL" fmla="*/ 0 w 58"/>
                  <a:gd name="txT" fmla="*/ 0 h 60"/>
                  <a:gd name="txR" fmla="*/ 58 w 58"/>
                  <a:gd name="txB" fmla="*/ 60 h 60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8" h="60">
                    <a:moveTo>
                      <a:pt x="58" y="30"/>
                    </a:moveTo>
                    <a:lnTo>
                      <a:pt x="58" y="24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0" y="9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2" y="54"/>
                    </a:lnTo>
                    <a:lnTo>
                      <a:pt x="18" y="58"/>
                    </a:lnTo>
                    <a:lnTo>
                      <a:pt x="23" y="59"/>
                    </a:lnTo>
                    <a:lnTo>
                      <a:pt x="28" y="60"/>
                    </a:lnTo>
                    <a:lnTo>
                      <a:pt x="34" y="59"/>
                    </a:lnTo>
                    <a:lnTo>
                      <a:pt x="40" y="58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6" y="42"/>
                    </a:lnTo>
                    <a:lnTo>
                      <a:pt x="58" y="36"/>
                    </a:lnTo>
                    <a:lnTo>
                      <a:pt x="58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2" name="Freeform 241"/>
              <p:cNvSpPr/>
              <p:nvPr/>
            </p:nvSpPr>
            <p:spPr>
              <a:xfrm>
                <a:off x="3147" y="2838"/>
                <a:ext cx="14" cy="15"/>
              </a:xfrm>
              <a:custGeom>
                <a:avLst/>
                <a:gdLst>
                  <a:gd name="txL" fmla="*/ 0 w 28"/>
                  <a:gd name="txT" fmla="*/ 0 h 30"/>
                  <a:gd name="txR" fmla="*/ 28 w 28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8" h="30">
                    <a:moveTo>
                      <a:pt x="13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5" y="28"/>
                    </a:lnTo>
                    <a:lnTo>
                      <a:pt x="3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3"/>
                    </a:lnTo>
                    <a:lnTo>
                      <a:pt x="28" y="15"/>
                    </a:lnTo>
                    <a:lnTo>
                      <a:pt x="27" y="21"/>
                    </a:lnTo>
                    <a:lnTo>
                      <a:pt x="25" y="25"/>
                    </a:lnTo>
                    <a:lnTo>
                      <a:pt x="19" y="29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" name="Freeform 242"/>
              <p:cNvSpPr/>
              <p:nvPr/>
            </p:nvSpPr>
            <p:spPr>
              <a:xfrm>
                <a:off x="3001" y="2926"/>
                <a:ext cx="29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" name="Freeform 243"/>
              <p:cNvSpPr/>
              <p:nvPr/>
            </p:nvSpPr>
            <p:spPr>
              <a:xfrm>
                <a:off x="3008" y="293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5" name="Freeform 244"/>
              <p:cNvSpPr/>
              <p:nvPr/>
            </p:nvSpPr>
            <p:spPr>
              <a:xfrm>
                <a:off x="2878" y="2958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8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6" name="Freeform 245"/>
              <p:cNvSpPr/>
              <p:nvPr/>
            </p:nvSpPr>
            <p:spPr>
              <a:xfrm>
                <a:off x="2885" y="2965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7" name="Freeform 246"/>
              <p:cNvSpPr/>
              <p:nvPr/>
            </p:nvSpPr>
            <p:spPr>
              <a:xfrm>
                <a:off x="2806" y="2879"/>
                <a:ext cx="30" cy="29"/>
              </a:xfrm>
              <a:custGeom>
                <a:avLst/>
                <a:gdLst>
                  <a:gd name="txL" fmla="*/ 0 w 60"/>
                  <a:gd name="txT" fmla="*/ 0 h 57"/>
                  <a:gd name="txR" fmla="*/ 60 w 60"/>
                  <a:gd name="txB" fmla="*/ 57 h 57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7">
                    <a:moveTo>
                      <a:pt x="60" y="27"/>
                    </a:moveTo>
                    <a:lnTo>
                      <a:pt x="59" y="23"/>
                    </a:lnTo>
                    <a:lnTo>
                      <a:pt x="57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8" y="49"/>
                    </a:lnTo>
                    <a:lnTo>
                      <a:pt x="12" y="53"/>
                    </a:lnTo>
                    <a:lnTo>
                      <a:pt x="18" y="55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5" y="57"/>
                    </a:lnTo>
                    <a:lnTo>
                      <a:pt x="41" y="55"/>
                    </a:lnTo>
                    <a:lnTo>
                      <a:pt x="46" y="53"/>
                    </a:lnTo>
                    <a:lnTo>
                      <a:pt x="50" y="49"/>
                    </a:lnTo>
                    <a:lnTo>
                      <a:pt x="54" y="45"/>
                    </a:lnTo>
                    <a:lnTo>
                      <a:pt x="57" y="39"/>
                    </a:lnTo>
                    <a:lnTo>
                      <a:pt x="59" y="33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8" name="Freeform 247"/>
              <p:cNvSpPr/>
              <p:nvPr/>
            </p:nvSpPr>
            <p:spPr>
              <a:xfrm>
                <a:off x="2813" y="2886"/>
                <a:ext cx="15" cy="14"/>
              </a:xfrm>
              <a:custGeom>
                <a:avLst/>
                <a:gdLst>
                  <a:gd name="txL" fmla="*/ 0 w 30"/>
                  <a:gd name="txT" fmla="*/ 0 h 27"/>
                  <a:gd name="txR" fmla="*/ 30 w 30"/>
                  <a:gd name="txB" fmla="*/ 27 h 27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7">
                    <a:moveTo>
                      <a:pt x="15" y="27"/>
                    </a:moveTo>
                    <a:lnTo>
                      <a:pt x="11" y="27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6" y="4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25" y="23"/>
                    </a:lnTo>
                    <a:lnTo>
                      <a:pt x="20" y="26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9" name="Freeform 248"/>
              <p:cNvSpPr/>
              <p:nvPr/>
            </p:nvSpPr>
            <p:spPr>
              <a:xfrm>
                <a:off x="2920" y="307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0" name="Freeform 249"/>
              <p:cNvSpPr/>
              <p:nvPr/>
            </p:nvSpPr>
            <p:spPr>
              <a:xfrm>
                <a:off x="2928" y="3078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1" name="Freeform 250"/>
              <p:cNvSpPr/>
              <p:nvPr/>
            </p:nvSpPr>
            <p:spPr>
              <a:xfrm>
                <a:off x="2865" y="320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8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2" name="Freeform 251"/>
              <p:cNvSpPr/>
              <p:nvPr/>
            </p:nvSpPr>
            <p:spPr>
              <a:xfrm>
                <a:off x="2872" y="3213"/>
                <a:ext cx="15" cy="15"/>
              </a:xfrm>
              <a:custGeom>
                <a:avLst/>
                <a:gdLst>
                  <a:gd name="txL" fmla="*/ 0 w 29"/>
                  <a:gd name="txT" fmla="*/ 0 h 30"/>
                  <a:gd name="txR" fmla="*/ 29 w 29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29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3" name="Freeform 252"/>
              <p:cNvSpPr/>
              <p:nvPr/>
            </p:nvSpPr>
            <p:spPr>
              <a:xfrm>
                <a:off x="2942" y="3332"/>
                <a:ext cx="30" cy="29"/>
              </a:xfrm>
              <a:custGeom>
                <a:avLst/>
                <a:gdLst>
                  <a:gd name="txL" fmla="*/ 0 w 59"/>
                  <a:gd name="txT" fmla="*/ 0 h 59"/>
                  <a:gd name="txR" fmla="*/ 59 w 59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59" h="59">
                    <a:moveTo>
                      <a:pt x="59" y="29"/>
                    </a:moveTo>
                    <a:lnTo>
                      <a:pt x="58" y="23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8" y="35"/>
                    </a:lnTo>
                    <a:lnTo>
                      <a:pt x="59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4" name="Freeform 253"/>
              <p:cNvSpPr/>
              <p:nvPr/>
            </p:nvSpPr>
            <p:spPr>
              <a:xfrm>
                <a:off x="2949" y="3339"/>
                <a:ext cx="15" cy="14"/>
              </a:xfrm>
              <a:custGeom>
                <a:avLst/>
                <a:gdLst>
                  <a:gd name="txL" fmla="*/ 0 w 29"/>
                  <a:gd name="txT" fmla="*/ 0 h 29"/>
                  <a:gd name="txR" fmla="*/ 29 w 29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9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5" name="Freeform 254"/>
              <p:cNvSpPr/>
              <p:nvPr/>
            </p:nvSpPr>
            <p:spPr>
              <a:xfrm>
                <a:off x="3086" y="3252"/>
                <a:ext cx="30" cy="29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8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10" y="51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5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5" y="46"/>
                    </a:lnTo>
                    <a:lnTo>
                      <a:pt x="58" y="40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6" name="Freeform 255"/>
              <p:cNvSpPr/>
              <p:nvPr/>
            </p:nvSpPr>
            <p:spPr>
              <a:xfrm>
                <a:off x="3093" y="3259"/>
                <a:ext cx="15" cy="14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7" name="Freeform 256"/>
              <p:cNvSpPr/>
              <p:nvPr/>
            </p:nvSpPr>
            <p:spPr>
              <a:xfrm>
                <a:off x="3083" y="300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5" y="14"/>
                    </a:lnTo>
                    <a:lnTo>
                      <a:pt x="52" y="9"/>
                    </a:lnTo>
                    <a:lnTo>
                      <a:pt x="47" y="6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5" y="60"/>
                    </a:lnTo>
                    <a:lnTo>
                      <a:pt x="41" y="57"/>
                    </a:lnTo>
                    <a:lnTo>
                      <a:pt x="47" y="55"/>
                    </a:lnTo>
                    <a:lnTo>
                      <a:pt x="52" y="52"/>
                    </a:lnTo>
                    <a:lnTo>
                      <a:pt x="55" y="47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8" name="Freeform 257"/>
              <p:cNvSpPr/>
              <p:nvPr/>
            </p:nvSpPr>
            <p:spPr>
              <a:xfrm>
                <a:off x="3090" y="3008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30" y="11"/>
                    </a:lnTo>
                    <a:lnTo>
                      <a:pt x="30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9" name="Freeform 258"/>
              <p:cNvSpPr/>
              <p:nvPr/>
            </p:nvSpPr>
            <p:spPr>
              <a:xfrm>
                <a:off x="3171" y="3193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0" name="Freeform 259"/>
              <p:cNvSpPr/>
              <p:nvPr/>
            </p:nvSpPr>
            <p:spPr>
              <a:xfrm>
                <a:off x="3178" y="3200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1" name="Freeform 260"/>
              <p:cNvSpPr/>
              <p:nvPr/>
            </p:nvSpPr>
            <p:spPr>
              <a:xfrm>
                <a:off x="3283" y="3094"/>
                <a:ext cx="30" cy="30"/>
              </a:xfrm>
              <a:custGeom>
                <a:avLst/>
                <a:gdLst>
                  <a:gd name="txL" fmla="*/ 0 w 58"/>
                  <a:gd name="txT" fmla="*/ 0 h 58"/>
                  <a:gd name="txR" fmla="*/ 58 w 58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8">
                    <a:moveTo>
                      <a:pt x="58" y="28"/>
                    </a:moveTo>
                    <a:lnTo>
                      <a:pt x="58" y="23"/>
                    </a:lnTo>
                    <a:lnTo>
                      <a:pt x="56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3" y="58"/>
                    </a:lnTo>
                    <a:lnTo>
                      <a:pt x="28" y="58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6" y="40"/>
                    </a:lnTo>
                    <a:lnTo>
                      <a:pt x="58" y="34"/>
                    </a:lnTo>
                    <a:lnTo>
                      <a:pt x="58" y="28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2" name="Freeform 261"/>
              <p:cNvSpPr/>
              <p:nvPr/>
            </p:nvSpPr>
            <p:spPr>
              <a:xfrm>
                <a:off x="3291" y="3102"/>
                <a:ext cx="14" cy="14"/>
              </a:xfrm>
              <a:custGeom>
                <a:avLst/>
                <a:gdLst>
                  <a:gd name="txL" fmla="*/ 0 w 29"/>
                  <a:gd name="txT" fmla="*/ 0 h 28"/>
                  <a:gd name="txR" fmla="*/ 29 w 29"/>
                  <a:gd name="txB" fmla="*/ 28 h 2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9" h="28">
                    <a:moveTo>
                      <a:pt x="14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9" y="11"/>
                    </a:lnTo>
                    <a:lnTo>
                      <a:pt x="29" y="13"/>
                    </a:lnTo>
                    <a:lnTo>
                      <a:pt x="28" y="19"/>
                    </a:lnTo>
                    <a:lnTo>
                      <a:pt x="26" y="24"/>
                    </a:lnTo>
                    <a:lnTo>
                      <a:pt x="20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3" name="Freeform 262"/>
              <p:cNvSpPr/>
              <p:nvPr/>
            </p:nvSpPr>
            <p:spPr>
              <a:xfrm>
                <a:off x="3280" y="3273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5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4" name="Freeform 263"/>
              <p:cNvSpPr/>
              <p:nvPr/>
            </p:nvSpPr>
            <p:spPr>
              <a:xfrm>
                <a:off x="3288" y="3280"/>
                <a:ext cx="15" cy="15"/>
              </a:xfrm>
              <a:custGeom>
                <a:avLst/>
                <a:gdLst>
                  <a:gd name="txL" fmla="*/ 0 w 30"/>
                  <a:gd name="txT" fmla="*/ 0 h 28"/>
                  <a:gd name="txR" fmla="*/ 30 w 30"/>
                  <a:gd name="txB" fmla="*/ 28 h 2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5" name="Freeform 264"/>
              <p:cNvSpPr/>
              <p:nvPr/>
            </p:nvSpPr>
            <p:spPr>
              <a:xfrm>
                <a:off x="3264" y="3390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8"/>
                    </a:lnTo>
                    <a:lnTo>
                      <a:pt x="9" y="52"/>
                    </a:lnTo>
                    <a:lnTo>
                      <a:pt x="13" y="56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5" y="60"/>
                    </a:lnTo>
                    <a:lnTo>
                      <a:pt x="41" y="58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6" name="Freeform 265"/>
              <p:cNvSpPr/>
              <p:nvPr/>
            </p:nvSpPr>
            <p:spPr>
              <a:xfrm>
                <a:off x="3272" y="339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7" name="Freeform 266"/>
              <p:cNvSpPr/>
              <p:nvPr/>
            </p:nvSpPr>
            <p:spPr>
              <a:xfrm>
                <a:off x="3480" y="3319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8" name="Freeform 267"/>
              <p:cNvSpPr/>
              <p:nvPr/>
            </p:nvSpPr>
            <p:spPr>
              <a:xfrm>
                <a:off x="3487" y="332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9" name="Freeform 268"/>
              <p:cNvSpPr/>
              <p:nvPr/>
            </p:nvSpPr>
            <p:spPr>
              <a:xfrm>
                <a:off x="3586" y="3398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8" y="55"/>
                    </a:lnTo>
                    <a:lnTo>
                      <a:pt x="52" y="51"/>
                    </a:lnTo>
                    <a:lnTo>
                      <a:pt x="56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0" name="Freeform 269"/>
              <p:cNvSpPr/>
              <p:nvPr/>
            </p:nvSpPr>
            <p:spPr>
              <a:xfrm>
                <a:off x="3594" y="3405"/>
                <a:ext cx="15" cy="15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1" name="Freeform 270"/>
              <p:cNvSpPr/>
              <p:nvPr/>
            </p:nvSpPr>
            <p:spPr>
              <a:xfrm>
                <a:off x="3541" y="3129"/>
                <a:ext cx="30" cy="30"/>
              </a:xfrm>
              <a:custGeom>
                <a:avLst/>
                <a:gdLst>
                  <a:gd name="txL" fmla="*/ 0 w 59"/>
                  <a:gd name="txT" fmla="*/ 0 h 60"/>
                  <a:gd name="txR" fmla="*/ 59 w 59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9" h="60">
                    <a:moveTo>
                      <a:pt x="59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5" y="12"/>
                    </a:lnTo>
                    <a:lnTo>
                      <a:pt x="51" y="8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9" y="50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2" name="Freeform 271"/>
              <p:cNvSpPr/>
              <p:nvPr/>
            </p:nvSpPr>
            <p:spPr>
              <a:xfrm>
                <a:off x="3549" y="3136"/>
                <a:ext cx="14" cy="15"/>
              </a:xfrm>
              <a:custGeom>
                <a:avLst/>
                <a:gdLst>
                  <a:gd name="txL" fmla="*/ 0 w 29"/>
                  <a:gd name="txT" fmla="*/ 0 h 28"/>
                  <a:gd name="txR" fmla="*/ 29 w 29"/>
                  <a:gd name="txB" fmla="*/ 28 h 28"/>
                </a:gdLst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txL" t="txT" r="txR" b="txB"/>
                <a:pathLst>
                  <a:path w="29" h="28">
                    <a:moveTo>
                      <a:pt x="15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8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3" name="Freeform 272"/>
              <p:cNvSpPr/>
              <p:nvPr/>
            </p:nvSpPr>
            <p:spPr>
              <a:xfrm>
                <a:off x="3696" y="3110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3"/>
                    </a:lnTo>
                    <a:lnTo>
                      <a:pt x="51" y="9"/>
                    </a:lnTo>
                    <a:lnTo>
                      <a:pt x="46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4" name="Freeform 273"/>
              <p:cNvSpPr/>
              <p:nvPr/>
            </p:nvSpPr>
            <p:spPr>
              <a:xfrm>
                <a:off x="3703" y="3117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5" name="Freeform 274"/>
              <p:cNvSpPr/>
              <p:nvPr/>
            </p:nvSpPr>
            <p:spPr>
              <a:xfrm>
                <a:off x="3669" y="3257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2" y="3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6" name="Freeform 275"/>
              <p:cNvSpPr/>
              <p:nvPr/>
            </p:nvSpPr>
            <p:spPr>
              <a:xfrm>
                <a:off x="3677" y="326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7" name="Freeform 276"/>
              <p:cNvSpPr/>
              <p:nvPr/>
            </p:nvSpPr>
            <p:spPr>
              <a:xfrm>
                <a:off x="3693" y="3382"/>
                <a:ext cx="30" cy="30"/>
              </a:xfrm>
              <a:custGeom>
                <a:avLst/>
                <a:gdLst>
                  <a:gd name="txL" fmla="*/ 0 w 58"/>
                  <a:gd name="txT" fmla="*/ 0 h 59"/>
                  <a:gd name="txR" fmla="*/ 58 w 58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9">
                    <a:moveTo>
                      <a:pt x="58" y="29"/>
                    </a:moveTo>
                    <a:lnTo>
                      <a:pt x="58" y="23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8" name="Freeform 277"/>
              <p:cNvSpPr/>
              <p:nvPr/>
            </p:nvSpPr>
            <p:spPr>
              <a:xfrm>
                <a:off x="3701" y="3390"/>
                <a:ext cx="14" cy="14"/>
              </a:xfrm>
              <a:custGeom>
                <a:avLst/>
                <a:gdLst>
                  <a:gd name="txL" fmla="*/ 0 w 28"/>
                  <a:gd name="txT" fmla="*/ 0 h 29"/>
                  <a:gd name="txR" fmla="*/ 28 w 28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8" h="29">
                    <a:moveTo>
                      <a:pt x="13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5" y="27"/>
                    </a:lnTo>
                    <a:lnTo>
                      <a:pt x="3" y="25"/>
                    </a:lnTo>
                    <a:lnTo>
                      <a:pt x="2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7" y="8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7" y="20"/>
                    </a:lnTo>
                    <a:lnTo>
                      <a:pt x="25" y="25"/>
                    </a:lnTo>
                    <a:lnTo>
                      <a:pt x="19" y="28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9" name="Freeform 278"/>
              <p:cNvSpPr/>
              <p:nvPr/>
            </p:nvSpPr>
            <p:spPr>
              <a:xfrm>
                <a:off x="3842" y="3409"/>
                <a:ext cx="30" cy="30"/>
              </a:xfrm>
              <a:custGeom>
                <a:avLst/>
                <a:gdLst>
                  <a:gd name="txL" fmla="*/ 0 w 60"/>
                  <a:gd name="txT" fmla="*/ 0 h 58"/>
                  <a:gd name="txR" fmla="*/ 60 w 60"/>
                  <a:gd name="txB" fmla="*/ 58 h 5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8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4" y="58"/>
                    </a:lnTo>
                    <a:lnTo>
                      <a:pt x="30" y="58"/>
                    </a:lnTo>
                    <a:lnTo>
                      <a:pt x="36" y="58"/>
                    </a:lnTo>
                    <a:lnTo>
                      <a:pt x="41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6800E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0" name="Freeform 279"/>
              <p:cNvSpPr/>
              <p:nvPr/>
            </p:nvSpPr>
            <p:spPr>
              <a:xfrm>
                <a:off x="3850" y="3417"/>
                <a:ext cx="15" cy="14"/>
              </a:xfrm>
              <a:custGeom>
                <a:avLst/>
                <a:gdLst>
                  <a:gd name="txL" fmla="*/ 0 w 30"/>
                  <a:gd name="txT" fmla="*/ 0 h 28"/>
                  <a:gd name="txR" fmla="*/ 30 w 30"/>
                  <a:gd name="txB" fmla="*/ 28 h 28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1" name="Freeform 280"/>
              <p:cNvSpPr/>
              <p:nvPr/>
            </p:nvSpPr>
            <p:spPr>
              <a:xfrm>
                <a:off x="3869" y="3310"/>
                <a:ext cx="30" cy="30"/>
              </a:xfrm>
              <a:custGeom>
                <a:avLst/>
                <a:gdLst>
                  <a:gd name="txL" fmla="*/ 0 w 60"/>
                  <a:gd name="txT" fmla="*/ 0 h 59"/>
                  <a:gd name="txR" fmla="*/ 60 w 60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2" name="Freeform 281"/>
              <p:cNvSpPr/>
              <p:nvPr/>
            </p:nvSpPr>
            <p:spPr>
              <a:xfrm>
                <a:off x="3876" y="3318"/>
                <a:ext cx="15" cy="14"/>
              </a:xfrm>
              <a:custGeom>
                <a:avLst/>
                <a:gdLst>
                  <a:gd name="txL" fmla="*/ 0 w 30"/>
                  <a:gd name="txT" fmla="*/ 0 h 29"/>
                  <a:gd name="txR" fmla="*/ 30 w 30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3" name="Freeform 282"/>
              <p:cNvSpPr/>
              <p:nvPr/>
            </p:nvSpPr>
            <p:spPr>
              <a:xfrm>
                <a:off x="3869" y="3182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4" name="Freeform 283"/>
              <p:cNvSpPr/>
              <p:nvPr/>
            </p:nvSpPr>
            <p:spPr>
              <a:xfrm>
                <a:off x="3876" y="3189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5" name="Freeform 284"/>
              <p:cNvSpPr/>
              <p:nvPr/>
            </p:nvSpPr>
            <p:spPr>
              <a:xfrm>
                <a:off x="2809" y="3310"/>
                <a:ext cx="29" cy="30"/>
              </a:xfrm>
              <a:custGeom>
                <a:avLst/>
                <a:gdLst>
                  <a:gd name="txL" fmla="*/ 0 w 58"/>
                  <a:gd name="txT" fmla="*/ 0 h 59"/>
                  <a:gd name="txR" fmla="*/ 58 w 58"/>
                  <a:gd name="txB" fmla="*/ 59 h 59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58" h="59">
                    <a:moveTo>
                      <a:pt x="58" y="29"/>
                    </a:moveTo>
                    <a:lnTo>
                      <a:pt x="58" y="24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7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6" name="Freeform 285"/>
              <p:cNvSpPr/>
              <p:nvPr/>
            </p:nvSpPr>
            <p:spPr>
              <a:xfrm>
                <a:off x="2816" y="3318"/>
                <a:ext cx="15" cy="14"/>
              </a:xfrm>
              <a:custGeom>
                <a:avLst/>
                <a:gdLst>
                  <a:gd name="txL" fmla="*/ 0 w 29"/>
                  <a:gd name="txT" fmla="*/ 0 h 29"/>
                  <a:gd name="txR" fmla="*/ 29 w 29"/>
                  <a:gd name="txB" fmla="*/ 29 h 29"/>
                </a:gdLst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txL" t="txT" r="txR" b="txB"/>
                <a:pathLst>
                  <a:path w="29" h="29">
                    <a:moveTo>
                      <a:pt x="14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7" name="Freeform 286"/>
              <p:cNvSpPr/>
              <p:nvPr/>
            </p:nvSpPr>
            <p:spPr>
              <a:xfrm>
                <a:off x="2947" y="2236"/>
                <a:ext cx="30" cy="30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8" name="Freeform 287"/>
              <p:cNvSpPr/>
              <p:nvPr/>
            </p:nvSpPr>
            <p:spPr>
              <a:xfrm>
                <a:off x="2954" y="2244"/>
                <a:ext cx="15" cy="15"/>
              </a:xfrm>
              <a:custGeom>
                <a:avLst/>
                <a:gdLst>
                  <a:gd name="txL" fmla="*/ 0 w 30"/>
                  <a:gd name="txT" fmla="*/ 0 h 30"/>
                  <a:gd name="txR" fmla="*/ 30 w 30"/>
                  <a:gd name="txB" fmla="*/ 30 h 30"/>
                </a:gdLst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txL" t="txT" r="txR" b="tx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91" name="Text Box 295"/>
          <p:cNvSpPr txBox="1"/>
          <p:nvPr/>
        </p:nvSpPr>
        <p:spPr>
          <a:xfrm>
            <a:off x="295275" y="3505200"/>
            <a:ext cx="1676400" cy="892175"/>
          </a:xfrm>
          <a:prstGeom prst="rect">
            <a:avLst/>
          </a:prstGeom>
          <a:solidFill>
            <a:srgbClr val="CCFFFF"/>
          </a:solidFill>
          <a:ln w="38100" cap="flat" cmpd="dbl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000" b="1" dirty="0">
                <a:solidFill>
                  <a:srgbClr val="3333FF"/>
                </a:solidFill>
                <a:latin typeface="Arial" panose="020B0604020202020204" pitchFamily="34" charset="0"/>
              </a:rPr>
              <a:t>BỐ CỤC</a:t>
            </a:r>
          </a:p>
          <a:p>
            <a:pPr algn="ctr">
              <a:spcBef>
                <a:spcPct val="50000"/>
              </a:spcBef>
            </a:pPr>
            <a:r>
              <a:rPr sz="2000" b="1" i="1" dirty="0">
                <a:solidFill>
                  <a:srgbClr val="3333FF"/>
                </a:solidFill>
                <a:latin typeface="Arial" panose="020B0604020202020204" pitchFamily="34" charset="0"/>
              </a:rPr>
              <a:t>(3 phần)</a:t>
            </a:r>
          </a:p>
        </p:txBody>
      </p:sp>
      <p:sp>
        <p:nvSpPr>
          <p:cNvPr id="292" name="Text Box 296" descr="Parchment"/>
          <p:cNvSpPr txBox="1"/>
          <p:nvPr/>
        </p:nvSpPr>
        <p:spPr>
          <a:xfrm>
            <a:off x="3029585" y="1981200"/>
            <a:ext cx="5562600" cy="706755"/>
          </a:xfrm>
          <a:prstGeom prst="rect">
            <a:avLst/>
          </a:prstGeom>
          <a:blipFill rotWithShape="1">
            <a:blip r:embed="rId3"/>
          </a:blipFill>
          <a:ln w="38100" cap="flat" cmpd="dbl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0" hangingPunct="0"/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1: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“Ở xã Đồng Tháp</a:t>
            </a:r>
            <a:r>
              <a:rPr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l</a:t>
            </a:r>
            <a:r>
              <a:rPr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ng”: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hangingPunct="0"/>
            <a:r>
              <a:rPr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Giới thiệu về Hội thổi cơm thi ở làng Đồng Vân.</a:t>
            </a:r>
          </a:p>
        </p:txBody>
      </p:sp>
      <p:pic>
        <p:nvPicPr>
          <p:cNvPr id="293" name="Picture 18" descr="Cover"/>
          <p:cNvPicPr>
            <a:picLocks noChangeAspect="1"/>
          </p:cNvPicPr>
          <p:nvPr/>
        </p:nvPicPr>
        <p:blipFill>
          <a:blip r:embed="rId4"/>
          <a:srcRect r="61942"/>
          <a:stretch>
            <a:fillRect/>
          </a:stretch>
        </p:blipFill>
        <p:spPr>
          <a:xfrm>
            <a:off x="1905000" y="2286000"/>
            <a:ext cx="1219200" cy="129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4" name="Text Box 298" descr="Parchment"/>
          <p:cNvSpPr txBox="1"/>
          <p:nvPr/>
        </p:nvSpPr>
        <p:spPr>
          <a:xfrm>
            <a:off x="2926715" y="3429000"/>
            <a:ext cx="5486400" cy="706755"/>
          </a:xfrm>
          <a:prstGeom prst="rect">
            <a:avLst/>
          </a:prstGeom>
          <a:blipFill rotWithShape="1">
            <a:blip r:embed="rId3"/>
          </a:blipFill>
          <a:ln w="38100" cap="flat" cmpd="dbl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0" hangingPunct="0"/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2: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“Bắt đầu v</a:t>
            </a:r>
            <a:r>
              <a:rPr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hội thi</a:t>
            </a:r>
            <a:r>
              <a:rPr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động mệt nhọc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Những nét tiêu biểu của hội thổi cơm thi. </a:t>
            </a:r>
          </a:p>
        </p:txBody>
      </p:sp>
      <p:sp>
        <p:nvSpPr>
          <p:cNvPr id="295" name="Text Box 299" descr="Parchment"/>
          <p:cNvSpPr txBox="1"/>
          <p:nvPr/>
        </p:nvSpPr>
        <p:spPr>
          <a:xfrm>
            <a:off x="2971800" y="5038725"/>
            <a:ext cx="5410200" cy="706755"/>
          </a:xfrm>
          <a:prstGeom prst="rect">
            <a:avLst/>
          </a:prstGeom>
          <a:blipFill rotWithShape="1">
            <a:blip r:embed="rId3"/>
          </a:blipFill>
          <a:ln w="38100" cap="flat" cmpd="dbl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dirty="0">
                <a:latin typeface="Times New Roman" panose="02020603050405020304" pitchFamily="18" charset="0"/>
              </a:rPr>
              <a:t>Phần 3: </a:t>
            </a:r>
            <a:r>
              <a:rPr sz="2000" b="1" i="1" dirty="0">
                <a:latin typeface="Times New Roman" panose="02020603050405020304" pitchFamily="18" charset="0"/>
              </a:rPr>
              <a:t>Phần còn lại:</a:t>
            </a:r>
            <a:r>
              <a:rPr sz="2000" b="1" dirty="0">
                <a:latin typeface="Times New Roman" panose="02020603050405020304" pitchFamily="18" charset="0"/>
              </a:rPr>
              <a:t> </a:t>
            </a:r>
            <a:r>
              <a:rPr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Hội thổi cơm thi ở làng Đồng Vân mang giá trị văn hóa lịch sử.</a:t>
            </a:r>
          </a:p>
        </p:txBody>
      </p:sp>
      <p:pic>
        <p:nvPicPr>
          <p:cNvPr id="296" name="Picture 14" descr="Cover"/>
          <p:cNvPicPr>
            <a:picLocks noChangeAspect="1"/>
          </p:cNvPicPr>
          <p:nvPr/>
        </p:nvPicPr>
        <p:blipFill>
          <a:blip r:embed="rId5"/>
          <a:srcRect r="68201"/>
          <a:stretch>
            <a:fillRect/>
          </a:stretch>
        </p:blipFill>
        <p:spPr>
          <a:xfrm rot="-862766">
            <a:off x="2075180" y="4162743"/>
            <a:ext cx="1016000" cy="149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" name="Picture 16" descr="Cover"/>
          <p:cNvPicPr>
            <a:picLocks noChangeAspect="1"/>
          </p:cNvPicPr>
          <p:nvPr/>
        </p:nvPicPr>
        <p:blipFill>
          <a:blip r:embed="rId6"/>
          <a:srcRect r="81032"/>
          <a:stretch>
            <a:fillRect/>
          </a:stretch>
        </p:blipFill>
        <p:spPr>
          <a:xfrm rot="378779">
            <a:off x="1895475" y="3482658"/>
            <a:ext cx="1044575" cy="1271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684655" y="381000"/>
            <a:ext cx="6529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TRẢI NGHIỆM CÙNG VĂN BẢN (SGK/27)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14985" y="1143000"/>
            <a:ext cx="6286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I) ĐỌC VĂN BẢN:</a:t>
            </a:r>
          </a:p>
          <a:p>
            <a:r>
              <a:rPr lang="en-US" sz="2400" b="1">
                <a:solidFill>
                  <a:srgbClr val="FF0000"/>
                </a:solidFill>
              </a:rPr>
              <a:t>   1) Bốc cục:</a:t>
            </a:r>
          </a:p>
        </p:txBody>
      </p:sp>
      <p:pic>
        <p:nvPicPr>
          <p:cNvPr id="24582" name="Hình ảnh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1360" y="1066800"/>
            <a:ext cx="417830" cy="6089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 animBg="1"/>
      <p:bldP spid="291" grpId="1" animBg="1"/>
      <p:bldP spid="292" grpId="0" animBg="1"/>
      <p:bldP spid="292" grpId="1" animBg="1"/>
      <p:bldP spid="294" grpId="0" animBg="1"/>
      <p:bldP spid="294" grpId="1" animBg="1"/>
      <p:bldP spid="295" grpId="0" animBg="1"/>
      <p:bldP spid="295" grpId="1" animBg="1"/>
      <p:bldP spid="2" grpId="0"/>
      <p:bldP spid="2" grpId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04800" y="304800"/>
            <a:ext cx="29083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b="1">
                <a:solidFill>
                  <a:srgbClr val="FF0000"/>
                </a:solidFill>
                <a:sym typeface="+mn-ea"/>
              </a:rPr>
              <a:t> </a:t>
            </a:r>
            <a:r>
              <a:rPr lang="en-US" sz="2400" b="1">
                <a:solidFill>
                  <a:srgbClr val="FF0000"/>
                </a:solidFill>
                <a:sym typeface="+mn-ea"/>
              </a:rPr>
              <a:t>2) Giải thích từ ngữ: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09600" y="838200"/>
            <a:ext cx="2057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721735" y="765175"/>
            <a:ext cx="5282565" cy="109918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5485130" y="1026795"/>
            <a:ext cx="1554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Nấu cơm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85800" y="2454275"/>
            <a:ext cx="2057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868045" y="2681605"/>
            <a:ext cx="14954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highlight>
                  <a:srgbClr val="00FFFF"/>
                </a:highlight>
              </a:rPr>
              <a:t>Cổ truyền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57600" y="2362200"/>
            <a:ext cx="5347335" cy="109918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3886200" y="2590800"/>
            <a:ext cx="50863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Từ xưa truyền lại, vốn có từ xưa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2774950" y="1143000"/>
            <a:ext cx="838200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2809240" y="2819400"/>
            <a:ext cx="838200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85165" y="4421505"/>
            <a:ext cx="2057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4"/>
          <p:cNvSpPr txBox="1"/>
          <p:nvPr/>
        </p:nvSpPr>
        <p:spPr>
          <a:xfrm>
            <a:off x="885190" y="1064895"/>
            <a:ext cx="14268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highlight>
                  <a:srgbClr val="00FFFF"/>
                </a:highlight>
              </a:rPr>
              <a:t>Thổi cơm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885190" y="4648200"/>
            <a:ext cx="1717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1"/>
                </a:solidFill>
                <a:highlight>
                  <a:srgbClr val="00FFFF"/>
                </a:highlight>
              </a:rPr>
              <a:t>Trẩy</a:t>
            </a:r>
            <a:r>
              <a:rPr lang="en-US" sz="2400" b="1" dirty="0">
                <a:highlight>
                  <a:srgbClr val="00FFFF"/>
                </a:highlight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highlight>
                  <a:srgbClr val="00FFFF"/>
                </a:highlight>
              </a:rPr>
              <a:t>quân</a:t>
            </a:r>
            <a:endParaRPr lang="en-US" sz="2400" b="1" dirty="0">
              <a:solidFill>
                <a:schemeClr val="tx1"/>
              </a:solidFill>
              <a:highlight>
                <a:srgbClr val="00FFFF"/>
              </a:highlight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621405" y="4234815"/>
            <a:ext cx="5282565" cy="109918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3923665" y="4495800"/>
            <a:ext cx="48145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Ra quân, đoàn quân đi ra trận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762885" y="4679950"/>
            <a:ext cx="838200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 animBg="1"/>
      <p:bldP spid="13" grpId="1" animBg="1"/>
      <p:bldP spid="14" grpId="0" bldLvl="0" animBg="1"/>
      <p:bldP spid="14" grpId="1" animBg="1"/>
      <p:bldP spid="15" grpId="0"/>
      <p:bldP spid="15" grpId="1"/>
      <p:bldP spid="16" grpId="0"/>
      <p:bldP spid="16" grpId="1"/>
      <p:bldP spid="18" grpId="0" animBg="1"/>
      <p:bldP spid="18" grpId="1" animBg="1"/>
      <p:bldP spid="19" grpId="0"/>
      <p:bldP spid="19" grpId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5480"/>
            <a:ext cx="9216390" cy="619252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191000" y="152400"/>
            <a:ext cx="11455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>
                <a:solidFill>
                  <a:srgbClr val="FF0000"/>
                </a:solidFill>
              </a:rPr>
              <a:t>LƯU Ý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66483" y="2459990"/>
            <a:ext cx="2821305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/>
              <a:t>Đây là </a:t>
            </a:r>
          </a:p>
          <a:p>
            <a:pPr algn="ctr"/>
            <a:r>
              <a:rPr lang="en-US" sz="4000" b="1"/>
              <a:t>văn bản </a:t>
            </a:r>
          </a:p>
          <a:p>
            <a:pPr algn="ctr"/>
            <a:r>
              <a:rPr lang="en-US" sz="4000" b="1"/>
              <a:t>thuyết minh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953001" y="1219200"/>
            <a:ext cx="3427730" cy="439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/>
              <a:t>thuật lại lễ hội </a:t>
            </a:r>
          </a:p>
          <a:p>
            <a:pPr algn="ctr"/>
            <a:r>
              <a:rPr lang="en-US" sz="4000" b="1"/>
              <a:t>thổi cơm thi </a:t>
            </a:r>
          </a:p>
          <a:p>
            <a:pPr algn="ctr"/>
            <a:r>
              <a:rPr lang="en-US" sz="4000" b="1"/>
              <a:t>ở làng Đồng </a:t>
            </a:r>
          </a:p>
          <a:p>
            <a:pPr algn="ctr"/>
            <a:r>
              <a:rPr lang="en-US" sz="4000" b="1"/>
              <a:t>Vân, xã Đồng </a:t>
            </a:r>
          </a:p>
          <a:p>
            <a:pPr algn="ctr"/>
            <a:r>
              <a:rPr lang="en-US" sz="4000" b="1"/>
              <a:t>Tháp, huyện </a:t>
            </a:r>
          </a:p>
          <a:p>
            <a:pPr algn="ctr"/>
            <a:r>
              <a:rPr lang="en-US" sz="4000" b="1"/>
              <a:t>Đan Phượng,</a:t>
            </a:r>
          </a:p>
          <a:p>
            <a:pPr algn="ctr"/>
            <a:r>
              <a:rPr lang="en-US" sz="4000" b="1"/>
              <a:t>Hà Nội.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28600" y="152400"/>
            <a:ext cx="511429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+mn-ea"/>
              </a:rPr>
              <a:t>I) TÌM HIỂU VĂN BẢN:</a:t>
            </a:r>
          </a:p>
          <a:p>
            <a:r>
              <a:rPr lang="en-US" sz="2800">
                <a:solidFill>
                  <a:srgbClr val="FF0000"/>
                </a:solidFill>
              </a:rPr>
              <a:t>   1) Khái quát về hội thổi cơm thi: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8799830" cy="5430520"/>
          </a:xfrm>
          <a:prstGeom prst="rect">
            <a:avLst/>
          </a:prstGeom>
        </p:spPr>
      </p:pic>
      <p:pic>
        <p:nvPicPr>
          <p:cNvPr id="24582" name="Hình ảnh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76200"/>
            <a:ext cx="655955" cy="9563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" y="33655"/>
            <a:ext cx="8949055" cy="68243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81000" y="685800"/>
            <a:ext cx="1896745" cy="1671955"/>
          </a:xfrm>
          <a:prstGeom prst="ellipse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0391" y="4481195"/>
            <a:ext cx="1905000" cy="1705610"/>
          </a:xfrm>
          <a:prstGeom prst="ellipse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609600" y="914400"/>
            <a:ext cx="143637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Nguồn </a:t>
            </a:r>
          </a:p>
          <a:p>
            <a:pPr algn="ctr"/>
            <a:r>
              <a:rPr lang="en-US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gốc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45986" y="4815715"/>
            <a:ext cx="107442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Mục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</a:p>
          <a:p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đích</a:t>
            </a:r>
            <a:endParaRPr lang="en-US" sz="3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2614930" y="789305"/>
            <a:ext cx="64319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T</a:t>
            </a:r>
            <a:r>
              <a:rPr lang="en-US" sz="3200" b="1" dirty="0" err="1" smtClean="0">
                <a:solidFill>
                  <a:schemeClr val="bg1"/>
                </a:solidFill>
                <a:highlight>
                  <a:srgbClr val="FF00FF"/>
                </a:highlight>
              </a:rPr>
              <a:t>ừ</a:t>
            </a:r>
            <a:r>
              <a:rPr lang="en-US" sz="3200" b="1" dirty="0" smtClean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các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cuộc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trẩy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quân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đánh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giặc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của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Việt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cổ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highlight>
                  <a:srgbClr val="FF00FF"/>
                </a:highlight>
              </a:rPr>
              <a:t>bên</a:t>
            </a:r>
            <a:r>
              <a:rPr lang="en-US" sz="3200" b="1" dirty="0" smtClean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dòng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sông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Đáy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xưa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.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2614930" y="4674677"/>
            <a:ext cx="65290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Góp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phần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giữ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gìn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và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phát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huy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nét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đẹp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văn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hóa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cổ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truyền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trong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sinh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hoạt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văn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hóa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hiện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đại</a:t>
            </a:r>
            <a:r>
              <a:rPr lang="en-US" sz="3200" b="1" dirty="0">
                <a:solidFill>
                  <a:schemeClr val="bg1"/>
                </a:solidFill>
                <a:highlight>
                  <a:srgbClr val="FF00FF"/>
                </a:highligh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11" grpId="0"/>
      <p:bldP spid="11" grpId="1"/>
      <p:bldP spid="13" grpId="0"/>
      <p:bldP spid="13" grpId="1"/>
      <p:bldP spid="16" grpId="0"/>
      <p:bldP spid="16" grpId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52400" y="152400"/>
            <a:ext cx="1902460" cy="168592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609600" y="457200"/>
            <a:ext cx="101790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Thời</a:t>
            </a:r>
          </a:p>
          <a:p>
            <a:r>
              <a:rPr lang="en-US" sz="3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gian</a:t>
            </a:r>
          </a:p>
        </p:txBody>
      </p:sp>
      <p:sp>
        <p:nvSpPr>
          <p:cNvPr id="2" name="Oval 1"/>
          <p:cNvSpPr/>
          <p:nvPr/>
        </p:nvSpPr>
        <p:spPr>
          <a:xfrm>
            <a:off x="228600" y="1838325"/>
            <a:ext cx="1902460" cy="168592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659765" y="1943100"/>
            <a:ext cx="104076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Địa</a:t>
            </a:r>
            <a:r>
              <a:rPr 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 </a:t>
            </a:r>
          </a:p>
          <a:p>
            <a:r>
              <a:rPr lang="en-US" sz="32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điểm</a:t>
            </a:r>
            <a:endParaRPr 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124200"/>
            <a:ext cx="6912610" cy="362712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743200" y="1905000"/>
            <a:ext cx="5386705" cy="11518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2922270" y="2004695"/>
            <a:ext cx="52076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Làng Đồng Vân, xã Đồng Tháp, huyện Đan Phượng, Hà Nội.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06065" y="419100"/>
            <a:ext cx="5386705" cy="11518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3505200" y="685800"/>
            <a:ext cx="3385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R</a:t>
            </a:r>
            <a:r>
              <a:rPr lang="en-US" sz="3200" b="1" dirty="0" err="1" smtClean="0">
                <a:solidFill>
                  <a:schemeClr val="bg1"/>
                </a:solidFill>
              </a:rPr>
              <a:t>ằm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tháng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Giêng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2" grpId="1"/>
      <p:bldP spid="2" grpId="0" animBg="1"/>
      <p:bldP spid="2" grpId="1" animBg="1"/>
      <p:bldP spid="3" grpId="0"/>
      <p:bldP spid="3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05" y="320040"/>
            <a:ext cx="9175750" cy="61093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0" y="583247"/>
            <a:ext cx="1902460" cy="168592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493395" y="457200"/>
            <a:ext cx="9156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Nét</a:t>
            </a:r>
            <a:r>
              <a:rPr lang="en-US" sz="3200" b="1" dirty="0"/>
              <a:t> </a:t>
            </a:r>
            <a:r>
              <a:rPr lang="en-US" sz="3200" b="1" dirty="0" err="1"/>
              <a:t>độc</a:t>
            </a:r>
            <a:r>
              <a:rPr lang="en-US" sz="3200" b="1" dirty="0"/>
              <a:t> </a:t>
            </a:r>
            <a:r>
              <a:rPr lang="en-US" sz="3200" b="1" dirty="0" err="1"/>
              <a:t>đáo</a:t>
            </a:r>
            <a:endParaRPr lang="en-US" sz="3200" b="1" dirty="0"/>
          </a:p>
        </p:txBody>
      </p:sp>
      <p:sp>
        <p:nvSpPr>
          <p:cNvPr id="3" name="Text Box 2"/>
          <p:cNvSpPr txBox="1"/>
          <p:nvPr/>
        </p:nvSpPr>
        <p:spPr>
          <a:xfrm>
            <a:off x="2054087" y="826770"/>
            <a:ext cx="6744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highlight>
                  <a:srgbClr val="00FF00"/>
                </a:highlight>
              </a:rPr>
              <a:t>Về</a:t>
            </a:r>
            <a:r>
              <a:rPr lang="en-US" sz="3600" b="1" dirty="0">
                <a:highlight>
                  <a:srgbClr val="00FF00"/>
                </a:highlight>
              </a:rPr>
              <a:t> qui </a:t>
            </a:r>
            <a:r>
              <a:rPr lang="en-US" sz="3600" b="1" dirty="0" err="1">
                <a:highlight>
                  <a:srgbClr val="00FF00"/>
                </a:highlight>
              </a:rPr>
              <a:t>trình</a:t>
            </a:r>
            <a:r>
              <a:rPr lang="en-US" sz="3600" b="1" dirty="0">
                <a:highlight>
                  <a:srgbClr val="00FF00"/>
                </a:highlight>
              </a:rPr>
              <a:t> </a:t>
            </a:r>
            <a:r>
              <a:rPr lang="en-US" sz="3600" b="1" dirty="0" err="1">
                <a:highlight>
                  <a:srgbClr val="00FF00"/>
                </a:highlight>
              </a:rPr>
              <a:t>lấy</a:t>
            </a:r>
            <a:r>
              <a:rPr lang="en-US" sz="3600" b="1" dirty="0">
                <a:highlight>
                  <a:srgbClr val="00FF00"/>
                </a:highlight>
              </a:rPr>
              <a:t> </a:t>
            </a:r>
            <a:r>
              <a:rPr lang="en-US" sz="3600" b="1" dirty="0" err="1">
                <a:highlight>
                  <a:srgbClr val="00FF00"/>
                </a:highlight>
              </a:rPr>
              <a:t>lửa</a:t>
            </a:r>
            <a:r>
              <a:rPr lang="en-US" sz="3600" b="1" dirty="0">
                <a:highlight>
                  <a:srgbClr val="00FF00"/>
                </a:highlight>
              </a:rPr>
              <a:t>, </a:t>
            </a:r>
            <a:r>
              <a:rPr lang="en-US" sz="3600" b="1" dirty="0" err="1">
                <a:highlight>
                  <a:srgbClr val="00FF00"/>
                </a:highlight>
              </a:rPr>
              <a:t>cách</a:t>
            </a:r>
            <a:r>
              <a:rPr lang="en-US" sz="3600" b="1" dirty="0">
                <a:highlight>
                  <a:srgbClr val="00FF00"/>
                </a:highlight>
              </a:rPr>
              <a:t> </a:t>
            </a:r>
            <a:r>
              <a:rPr lang="en-US" sz="3600" b="1" dirty="0" err="1">
                <a:highlight>
                  <a:srgbClr val="00FF00"/>
                </a:highlight>
              </a:rPr>
              <a:t>nấu</a:t>
            </a:r>
            <a:r>
              <a:rPr lang="en-US" sz="3600" b="1" dirty="0">
                <a:highlight>
                  <a:srgbClr val="00FF00"/>
                </a:highlight>
              </a:rPr>
              <a:t> </a:t>
            </a:r>
            <a:r>
              <a:rPr lang="en-US" sz="3600" b="1" dirty="0" err="1">
                <a:highlight>
                  <a:srgbClr val="00FF00"/>
                </a:highlight>
              </a:rPr>
              <a:t>đậm</a:t>
            </a:r>
            <a:r>
              <a:rPr lang="en-US" sz="3600" b="1" dirty="0">
                <a:highlight>
                  <a:srgbClr val="00FF00"/>
                </a:highlight>
              </a:rPr>
              <a:t> </a:t>
            </a:r>
            <a:r>
              <a:rPr lang="en-US" sz="3600" b="1" dirty="0" err="1">
                <a:highlight>
                  <a:srgbClr val="00FF00"/>
                </a:highlight>
              </a:rPr>
              <a:t>màu</a:t>
            </a:r>
            <a:r>
              <a:rPr lang="en-US" sz="3600" b="1" dirty="0">
                <a:highlight>
                  <a:srgbClr val="00FF00"/>
                </a:highlight>
              </a:rPr>
              <a:t> </a:t>
            </a:r>
            <a:r>
              <a:rPr lang="en-US" sz="3600" b="1" dirty="0" err="1">
                <a:highlight>
                  <a:srgbClr val="00FF00"/>
                </a:highlight>
              </a:rPr>
              <a:t>sắc</a:t>
            </a:r>
            <a:r>
              <a:rPr lang="en-US" sz="3600" b="1" dirty="0">
                <a:highlight>
                  <a:srgbClr val="00FF00"/>
                </a:highlight>
              </a:rPr>
              <a:t> </a:t>
            </a:r>
            <a:r>
              <a:rPr lang="en-US" sz="3600" b="1" dirty="0" err="1">
                <a:highlight>
                  <a:srgbClr val="00FF00"/>
                </a:highlight>
              </a:rPr>
              <a:t>hài</a:t>
            </a:r>
            <a:r>
              <a:rPr lang="en-US" sz="3600" b="1" dirty="0">
                <a:highlight>
                  <a:srgbClr val="00FF00"/>
                </a:highlight>
              </a:rPr>
              <a:t> </a:t>
            </a:r>
            <a:r>
              <a:rPr lang="en-US" sz="3600" b="1" dirty="0" err="1">
                <a:highlight>
                  <a:srgbClr val="00FF00"/>
                </a:highlight>
              </a:rPr>
              <a:t>hước</a:t>
            </a:r>
            <a:r>
              <a:rPr lang="en-US" sz="3600" b="1" dirty="0">
                <a:highlight>
                  <a:srgbClr val="00FF00"/>
                </a:highlight>
              </a:rPr>
              <a:t> </a:t>
            </a:r>
            <a:r>
              <a:rPr lang="en-US" sz="3600" b="1" dirty="0" err="1">
                <a:highlight>
                  <a:srgbClr val="00FF00"/>
                </a:highlight>
              </a:rPr>
              <a:t>dân</a:t>
            </a:r>
            <a:r>
              <a:rPr lang="en-US" sz="3600" b="1" dirty="0">
                <a:highlight>
                  <a:srgbClr val="00FF00"/>
                </a:highlight>
              </a:rPr>
              <a:t> </a:t>
            </a:r>
            <a:r>
              <a:rPr lang="en-US" sz="3600" b="1" dirty="0" err="1">
                <a:highlight>
                  <a:srgbClr val="00FF00"/>
                </a:highlight>
              </a:rPr>
              <a:t>gian</a:t>
            </a:r>
            <a:r>
              <a:rPr lang="en-US" sz="3600" b="1" dirty="0">
                <a:highlight>
                  <a:srgbClr val="00FF00"/>
                </a:highlight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317" y="4355327"/>
            <a:ext cx="1902460" cy="168592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257175" y="4968240"/>
            <a:ext cx="13887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Người dự thi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054088" y="4598849"/>
            <a:ext cx="693751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highlight>
                  <a:srgbClr val="00FF00"/>
                </a:highlight>
              </a:rPr>
              <a:t>Được</a:t>
            </a:r>
            <a:r>
              <a:rPr lang="en-US" sz="3600" b="1" dirty="0">
                <a:highlight>
                  <a:srgbClr val="00FF00"/>
                </a:highlight>
              </a:rPr>
              <a:t> </a:t>
            </a:r>
            <a:r>
              <a:rPr lang="en-US" sz="3600" b="1" dirty="0" err="1">
                <a:highlight>
                  <a:srgbClr val="00FF00"/>
                </a:highlight>
              </a:rPr>
              <a:t>tuyển</a:t>
            </a:r>
            <a:r>
              <a:rPr lang="en-US" sz="3600" b="1" dirty="0">
                <a:highlight>
                  <a:srgbClr val="00FF00"/>
                </a:highlight>
              </a:rPr>
              <a:t> </a:t>
            </a:r>
            <a:r>
              <a:rPr lang="en-US" sz="3600" b="1" dirty="0" err="1">
                <a:highlight>
                  <a:srgbClr val="00FF00"/>
                </a:highlight>
              </a:rPr>
              <a:t>chọn</a:t>
            </a:r>
            <a:r>
              <a:rPr lang="en-US" sz="3600" b="1" dirty="0">
                <a:highlight>
                  <a:srgbClr val="00FF00"/>
                </a:highlight>
              </a:rPr>
              <a:t> </a:t>
            </a:r>
            <a:r>
              <a:rPr lang="en-US" sz="3600" b="1" dirty="0" err="1">
                <a:highlight>
                  <a:srgbClr val="00FF00"/>
                </a:highlight>
              </a:rPr>
              <a:t>từ</a:t>
            </a:r>
            <a:r>
              <a:rPr lang="en-US" sz="3600" b="1" dirty="0">
                <a:highlight>
                  <a:srgbClr val="00FF00"/>
                </a:highlight>
              </a:rPr>
              <a:t> </a:t>
            </a:r>
            <a:r>
              <a:rPr lang="en-US" sz="3600" b="1" dirty="0" err="1">
                <a:highlight>
                  <a:srgbClr val="00FF00"/>
                </a:highlight>
              </a:rPr>
              <a:t>các</a:t>
            </a:r>
            <a:r>
              <a:rPr lang="en-US" sz="3600" b="1" dirty="0">
                <a:highlight>
                  <a:srgbClr val="00FF00"/>
                </a:highlight>
              </a:rPr>
              <a:t> </a:t>
            </a:r>
            <a:r>
              <a:rPr lang="en-US" sz="3600" b="1" dirty="0" err="1">
                <a:highlight>
                  <a:srgbClr val="00FF00"/>
                </a:highlight>
              </a:rPr>
              <a:t>xóm</a:t>
            </a:r>
            <a:r>
              <a:rPr lang="en-US" sz="3600" b="1" dirty="0">
                <a:highlight>
                  <a:srgbClr val="00FF00"/>
                </a:highlight>
              </a:rPr>
              <a:t> </a:t>
            </a:r>
            <a:r>
              <a:rPr lang="en-US" sz="3600" b="1" dirty="0" err="1">
                <a:highlight>
                  <a:srgbClr val="00FF00"/>
                </a:highlight>
              </a:rPr>
              <a:t>trong</a:t>
            </a:r>
            <a:r>
              <a:rPr lang="en-US" sz="3600" b="1" dirty="0">
                <a:highlight>
                  <a:srgbClr val="00FF00"/>
                </a:highlight>
              </a:rPr>
              <a:t> </a:t>
            </a:r>
            <a:r>
              <a:rPr lang="en-US" sz="3600" b="1" dirty="0" err="1">
                <a:highlight>
                  <a:srgbClr val="00FF00"/>
                </a:highlight>
              </a:rPr>
              <a:t>làng</a:t>
            </a:r>
            <a:r>
              <a:rPr lang="en-US" sz="3600" b="1" dirty="0">
                <a:highlight>
                  <a:srgbClr val="00FF00"/>
                </a:highligh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/>
      <p:bldP spid="2" grpId="1"/>
      <p:bldP spid="3" grpId="0"/>
      <p:bldP spid="3" grpId="1"/>
      <p:bldP spid="5" grpId="0" animBg="1"/>
      <p:bldP spid="5" grpId="1" animBg="1"/>
      <p:bldP spid="6" grpId="0"/>
      <p:bldP spid="6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796</Words>
  <Application>Microsoft Office PowerPoint</Application>
  <PresentationFormat>On-screen Show (4:3)</PresentationFormat>
  <Paragraphs>120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164A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THI THU HANGl</dc:creator>
  <cp:lastModifiedBy>Admin</cp:lastModifiedBy>
  <cp:revision>272</cp:revision>
  <dcterms:created xsi:type="dcterms:W3CDTF">2008-09-02T12:10:00Z</dcterms:created>
  <dcterms:modified xsi:type="dcterms:W3CDTF">2021-09-07T11:23:28Z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93CEC77235414BA2AB15C64688AE6C0F</vt:lpwstr>
  </property>
  <property fmtid="{D5CDD505-2E9C-101B-9397-08002B2CF9AE}" pid="3" name="KSOProductBuildVer">
    <vt:lpwstr>1033-11.2.0.10265</vt:lpwstr>
  </property>
</Properties>
</file>