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6" r:id="rId2"/>
    <p:sldId id="370" r:id="rId3"/>
    <p:sldId id="369" r:id="rId4"/>
    <p:sldId id="312" r:id="rId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FFFF00"/>
    <a:srgbClr val="FF3300"/>
    <a:srgbClr val="FF6600"/>
    <a:srgbClr val="00FF00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/>
    <p:restoredTop sz="89521"/>
  </p:normalViewPr>
  <p:slideViewPr>
    <p:cSldViewPr showGuides="1">
      <p:cViewPr>
        <p:scale>
          <a:sx n="72" d="100"/>
          <a:sy n="72" d="100"/>
        </p:scale>
        <p:origin x="-1920" y="-306"/>
      </p:cViewPr>
      <p:guideLst>
        <p:guide orient="horz" pos="215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F8AD60-BB57-4720-AE43-B7B6CD6004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94771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id-ID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id-ID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96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96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96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96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96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TextEdit="1"/>
          </p:cNvSpPr>
          <p:nvPr/>
        </p:nvSpPr>
        <p:spPr>
          <a:xfrm>
            <a:off x="1219200" y="685800"/>
            <a:ext cx="6781800" cy="5257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endParaRPr lang="en-US" sz="18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TextEdit="1"/>
          </p:cNvSpPr>
          <p:nvPr/>
        </p:nvSpPr>
        <p:spPr>
          <a:xfrm>
            <a:off x="1295400" y="99060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 eaLnBrk="0" hangingPunct="0"/>
            <a:r>
              <a:rPr lang="en-US" sz="32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KẾT NỐI CHỦ ĐIỂM</a:t>
            </a:r>
          </a:p>
        </p:txBody>
      </p:sp>
      <p:sp>
        <p:nvSpPr>
          <p:cNvPr id="2052" name="WordArt 4"/>
          <p:cNvSpPr>
            <a:spLocks noTextEdit="1"/>
          </p:cNvSpPr>
          <p:nvPr/>
        </p:nvSpPr>
        <p:spPr>
          <a:xfrm>
            <a:off x="381000" y="1905000"/>
            <a:ext cx="7958455" cy="840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HỘI THỔI CƠM THI Ở ĐỒNG VÂN</a:t>
            </a:r>
          </a:p>
        </p:txBody>
      </p:sp>
      <p:pic>
        <p:nvPicPr>
          <p:cNvPr id="2054" name="Picture 6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50800"/>
            <a:ext cx="1676400" cy="10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09587" y="644525"/>
            <a:ext cx="1295400" cy="8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-266700" y="609600"/>
            <a:ext cx="990600" cy="7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39700"/>
            <a:ext cx="12954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229600" y="5980113"/>
            <a:ext cx="1676400" cy="10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72400" y="6738938"/>
            <a:ext cx="1295400" cy="8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2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V="1">
            <a:off x="8077200" y="6654800"/>
            <a:ext cx="990600" cy="7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3" descr="BAR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331200" y="6172200"/>
            <a:ext cx="12954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4" name="Picture 14" descr="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00600"/>
            <a:ext cx="22860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95" name="Text Box 15"/>
          <p:cNvSpPr txBox="1"/>
          <p:nvPr/>
        </p:nvSpPr>
        <p:spPr>
          <a:xfrm>
            <a:off x="5410041" y="2819400"/>
            <a:ext cx="32804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Theo Minh Nhương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35" y="3163570"/>
            <a:ext cx="5375910" cy="35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1" grpId="1"/>
      <p:bldP spid="2052" grpId="0"/>
      <p:bldP spid="2052" grpId="1"/>
      <p:bldP spid="122895" grpId="0"/>
      <p:bldP spid="1228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" y="9939"/>
            <a:ext cx="9052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8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270"/>
            <a:ext cx="8778875" cy="66014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05200" y="1295400"/>
            <a:ext cx="239039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CHUẨN BỊ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4582" name="Hình ảnh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82550"/>
            <a:ext cx="412115" cy="600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71600" y="2286000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(SGK/ 27,28, 29).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Phân</a:t>
            </a:r>
            <a:r>
              <a:rPr lang="en-US" sz="2800" dirty="0" smtClean="0"/>
              <a:t> chia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cục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(SGK/27,28).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1,2,3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“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Suy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ngẫm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hồi</a:t>
            </a:r>
            <a:r>
              <a:rPr lang="en-US" sz="2800" b="1" i="1" dirty="0" smtClean="0">
                <a:solidFill>
                  <a:srgbClr val="0000FF"/>
                </a:solidFill>
              </a:rPr>
              <a:t>”</a:t>
            </a:r>
            <a:r>
              <a:rPr lang="en-US" sz="2800" dirty="0" smtClean="0"/>
              <a:t> ( SGK/29)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ong hình ảnh có thể có: hoa, bầu trời và thiên nhiê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762000" y="762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6"/>
              </a:avLst>
            </a:prstTxWarp>
            <a:normAutofit/>
          </a:bodyPr>
          <a:lstStyle/>
          <a:p>
            <a:pPr algn="ctr" eaLnBrk="0" hangingPunct="0"/>
            <a:r>
              <a:rPr lang="en-US" sz="2800" b="1"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!</a:t>
            </a:r>
          </a:p>
        </p:txBody>
      </p:sp>
      <p:pic>
        <p:nvPicPr>
          <p:cNvPr id="12292" name="Picture 4" descr="HOA_D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8" y="6324600"/>
            <a:ext cx="4648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happyface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88" y="5867400"/>
            <a:ext cx="714375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22"/>
          <p:cNvGrpSpPr/>
          <p:nvPr/>
        </p:nvGrpSpPr>
        <p:grpSpPr>
          <a:xfrm rot="9494921">
            <a:off x="6931025" y="1295400"/>
            <a:ext cx="1374775" cy="1223963"/>
            <a:chOff x="3600" y="432"/>
            <a:chExt cx="960" cy="1056"/>
          </a:xfrm>
        </p:grpSpPr>
        <p:sp>
          <p:nvSpPr>
            <p:cNvPr id="12304" name="AutoShape 23"/>
            <p:cNvSpPr/>
            <p:nvPr/>
          </p:nvSpPr>
          <p:spPr>
            <a:xfrm rot="-296856">
              <a:off x="3600" y="1056"/>
              <a:ext cx="192" cy="192"/>
            </a:xfrm>
            <a:custGeom>
              <a:avLst/>
              <a:gdLst>
                <a:gd name="txL" fmla="*/ 59 w 192"/>
                <a:gd name="txT" fmla="*/ 73 h 192"/>
                <a:gd name="txR" fmla="*/ 133 w 192"/>
                <a:gd name="txB" fmla="*/ 147 h 192"/>
              </a:gdLst>
              <a:ahLst/>
              <a:cxnLst>
                <a:cxn ang="17694720">
                  <a:pos x="96" y="0"/>
                </a:cxn>
                <a:cxn ang="11796480">
                  <a:pos x="0" y="73"/>
                </a:cxn>
                <a:cxn ang="5898240">
                  <a:pos x="37" y="192"/>
                </a:cxn>
                <a:cxn ang="5898240">
                  <a:pos x="155" y="192"/>
                </a:cxn>
                <a:cxn ang="0">
                  <a:pos x="192" y="73"/>
                </a:cxn>
              </a:cxnLst>
              <a:rect l="txL" t="txT" r="txR" b="txB"/>
              <a:pathLst>
                <a:path w="192" h="192">
                  <a:moveTo>
                    <a:pt x="0" y="73"/>
                  </a:moveTo>
                  <a:lnTo>
                    <a:pt x="73" y="73"/>
                  </a:lnTo>
                  <a:lnTo>
                    <a:pt x="96" y="0"/>
                  </a:lnTo>
                  <a:lnTo>
                    <a:pt x="119" y="73"/>
                  </a:lnTo>
                  <a:lnTo>
                    <a:pt x="192" y="73"/>
                  </a:lnTo>
                  <a:lnTo>
                    <a:pt x="133" y="119"/>
                  </a:lnTo>
                  <a:lnTo>
                    <a:pt x="155" y="192"/>
                  </a:lnTo>
                  <a:lnTo>
                    <a:pt x="96" y="147"/>
                  </a:lnTo>
                  <a:lnTo>
                    <a:pt x="37" y="192"/>
                  </a:lnTo>
                  <a:lnTo>
                    <a:pt x="59" y="11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FF33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5" name="Group 24"/>
            <p:cNvGrpSpPr/>
            <p:nvPr/>
          </p:nvGrpSpPr>
          <p:grpSpPr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2306" name="AutoShape 25"/>
              <p:cNvSpPr/>
              <p:nvPr/>
            </p:nvSpPr>
            <p:spPr>
              <a:xfrm>
                <a:off x="4032" y="1296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99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AutoShape 26"/>
              <p:cNvSpPr/>
              <p:nvPr/>
            </p:nvSpPr>
            <p:spPr>
              <a:xfrm rot="-296856">
                <a:off x="4368" y="1056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AutoShape 27"/>
              <p:cNvSpPr/>
              <p:nvPr/>
            </p:nvSpPr>
            <p:spPr>
              <a:xfrm rot="-296856">
                <a:off x="4368" y="624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33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AutoShape 28"/>
              <p:cNvSpPr/>
              <p:nvPr/>
            </p:nvSpPr>
            <p:spPr>
              <a:xfrm rot="-296856">
                <a:off x="3615" y="679"/>
                <a:ext cx="194" cy="193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4" y="74"/>
                  </a:cxn>
                  <a:cxn ang="0">
                    <a:pos x="97" y="0"/>
                  </a:cxn>
                  <a:cxn ang="0">
                    <a:pos x="120" y="74"/>
                  </a:cxn>
                  <a:cxn ang="0">
                    <a:pos x="194" y="74"/>
                  </a:cxn>
                  <a:cxn ang="0">
                    <a:pos x="134" y="119"/>
                  </a:cxn>
                  <a:cxn ang="0">
                    <a:pos x="157" y="193"/>
                  </a:cxn>
                  <a:cxn ang="0">
                    <a:pos x="97" y="147"/>
                  </a:cxn>
                  <a:cxn ang="0">
                    <a:pos x="37" y="193"/>
                  </a:cxn>
                  <a:cxn ang="0">
                    <a:pos x="60" y="119"/>
                  </a:cxn>
                  <a:cxn ang="0">
                    <a:pos x="0" y="74"/>
                  </a:cxn>
                </a:cxnLst>
                <a:rect l="0" t="0" r="0" b="0"/>
                <a:pathLst>
                  <a:path w="10000" h="10000">
                    <a:moveTo>
                      <a:pt x="0" y="3834"/>
                    </a:moveTo>
                    <a:lnTo>
                      <a:pt x="3814" y="3834"/>
                    </a:lnTo>
                    <a:lnTo>
                      <a:pt x="5000" y="0"/>
                    </a:lnTo>
                    <a:lnTo>
                      <a:pt x="6186" y="3834"/>
                    </a:lnTo>
                    <a:lnTo>
                      <a:pt x="10000" y="3834"/>
                    </a:lnTo>
                    <a:lnTo>
                      <a:pt x="6907" y="6166"/>
                    </a:lnTo>
                    <a:lnTo>
                      <a:pt x="8093" y="10000"/>
                    </a:lnTo>
                    <a:lnTo>
                      <a:pt x="5000" y="7617"/>
                    </a:lnTo>
                    <a:lnTo>
                      <a:pt x="1907" y="10000"/>
                    </a:lnTo>
                    <a:lnTo>
                      <a:pt x="3093" y="6166"/>
                    </a:lnTo>
                    <a:lnTo>
                      <a:pt x="0" y="3834"/>
                    </a:lnTo>
                    <a:close/>
                  </a:path>
                </a:pathLst>
              </a:custGeom>
              <a:solidFill>
                <a:schemeClr val="hlink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AutoShape 29"/>
              <p:cNvSpPr/>
              <p:nvPr/>
            </p:nvSpPr>
            <p:spPr>
              <a:xfrm rot="-296856">
                <a:off x="3984" y="432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2"/>
          <p:cNvGrpSpPr/>
          <p:nvPr/>
        </p:nvGrpSpPr>
        <p:grpSpPr>
          <a:xfrm rot="10558579">
            <a:off x="228600" y="2971800"/>
            <a:ext cx="1374775" cy="1223963"/>
            <a:chOff x="3600" y="432"/>
            <a:chExt cx="960" cy="1056"/>
          </a:xfrm>
        </p:grpSpPr>
        <p:sp>
          <p:nvSpPr>
            <p:cNvPr id="12297" name="AutoShape 23"/>
            <p:cNvSpPr/>
            <p:nvPr/>
          </p:nvSpPr>
          <p:spPr>
            <a:xfrm rot="-296856">
              <a:off x="3600" y="1056"/>
              <a:ext cx="192" cy="192"/>
            </a:xfrm>
            <a:custGeom>
              <a:avLst/>
              <a:gdLst>
                <a:gd name="txL" fmla="*/ 59 w 192"/>
                <a:gd name="txT" fmla="*/ 73 h 192"/>
                <a:gd name="txR" fmla="*/ 133 w 192"/>
                <a:gd name="txB" fmla="*/ 147 h 192"/>
              </a:gdLst>
              <a:ahLst/>
              <a:cxnLst>
                <a:cxn ang="17694720">
                  <a:pos x="96" y="0"/>
                </a:cxn>
                <a:cxn ang="11796480">
                  <a:pos x="0" y="73"/>
                </a:cxn>
                <a:cxn ang="5898240">
                  <a:pos x="37" y="192"/>
                </a:cxn>
                <a:cxn ang="5898240">
                  <a:pos x="155" y="192"/>
                </a:cxn>
                <a:cxn ang="0">
                  <a:pos x="192" y="73"/>
                </a:cxn>
              </a:cxnLst>
              <a:rect l="txL" t="txT" r="txR" b="txB"/>
              <a:pathLst>
                <a:path w="192" h="192">
                  <a:moveTo>
                    <a:pt x="0" y="73"/>
                  </a:moveTo>
                  <a:lnTo>
                    <a:pt x="73" y="73"/>
                  </a:lnTo>
                  <a:lnTo>
                    <a:pt x="96" y="0"/>
                  </a:lnTo>
                  <a:lnTo>
                    <a:pt x="119" y="73"/>
                  </a:lnTo>
                  <a:lnTo>
                    <a:pt x="192" y="73"/>
                  </a:lnTo>
                  <a:lnTo>
                    <a:pt x="133" y="119"/>
                  </a:lnTo>
                  <a:lnTo>
                    <a:pt x="155" y="192"/>
                  </a:lnTo>
                  <a:lnTo>
                    <a:pt x="96" y="147"/>
                  </a:lnTo>
                  <a:lnTo>
                    <a:pt x="37" y="192"/>
                  </a:lnTo>
                  <a:lnTo>
                    <a:pt x="59" y="11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FF33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8" name="Group 24"/>
            <p:cNvGrpSpPr/>
            <p:nvPr/>
          </p:nvGrpSpPr>
          <p:grpSpPr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2299" name="AutoShape 25"/>
              <p:cNvSpPr/>
              <p:nvPr/>
            </p:nvSpPr>
            <p:spPr>
              <a:xfrm>
                <a:off x="4032" y="1296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99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AutoShape 26"/>
              <p:cNvSpPr/>
              <p:nvPr/>
            </p:nvSpPr>
            <p:spPr>
              <a:xfrm rot="-296856">
                <a:off x="4368" y="1056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AutoShape 27"/>
              <p:cNvSpPr/>
              <p:nvPr/>
            </p:nvSpPr>
            <p:spPr>
              <a:xfrm rot="-296856">
                <a:off x="4368" y="624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33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AutoShape 28"/>
              <p:cNvSpPr/>
              <p:nvPr/>
            </p:nvSpPr>
            <p:spPr>
              <a:xfrm rot="-296856">
                <a:off x="3614" y="673"/>
                <a:ext cx="194" cy="193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4" y="74"/>
                  </a:cxn>
                  <a:cxn ang="0">
                    <a:pos x="97" y="0"/>
                  </a:cxn>
                  <a:cxn ang="0">
                    <a:pos x="120" y="74"/>
                  </a:cxn>
                  <a:cxn ang="0">
                    <a:pos x="194" y="74"/>
                  </a:cxn>
                  <a:cxn ang="0">
                    <a:pos x="134" y="119"/>
                  </a:cxn>
                  <a:cxn ang="0">
                    <a:pos x="157" y="193"/>
                  </a:cxn>
                  <a:cxn ang="0">
                    <a:pos x="97" y="147"/>
                  </a:cxn>
                  <a:cxn ang="0">
                    <a:pos x="37" y="193"/>
                  </a:cxn>
                  <a:cxn ang="0">
                    <a:pos x="60" y="119"/>
                  </a:cxn>
                  <a:cxn ang="0">
                    <a:pos x="0" y="74"/>
                  </a:cxn>
                </a:cxnLst>
                <a:rect l="0" t="0" r="0" b="0"/>
                <a:pathLst>
                  <a:path w="10000" h="10000">
                    <a:moveTo>
                      <a:pt x="0" y="3834"/>
                    </a:moveTo>
                    <a:lnTo>
                      <a:pt x="3814" y="3834"/>
                    </a:lnTo>
                    <a:lnTo>
                      <a:pt x="5000" y="0"/>
                    </a:lnTo>
                    <a:lnTo>
                      <a:pt x="6186" y="3834"/>
                    </a:lnTo>
                    <a:lnTo>
                      <a:pt x="10000" y="3834"/>
                    </a:lnTo>
                    <a:lnTo>
                      <a:pt x="6907" y="6166"/>
                    </a:lnTo>
                    <a:lnTo>
                      <a:pt x="8093" y="10000"/>
                    </a:lnTo>
                    <a:lnTo>
                      <a:pt x="5000" y="7617"/>
                    </a:lnTo>
                    <a:lnTo>
                      <a:pt x="1907" y="10000"/>
                    </a:lnTo>
                    <a:lnTo>
                      <a:pt x="3093" y="6166"/>
                    </a:lnTo>
                    <a:lnTo>
                      <a:pt x="0" y="3834"/>
                    </a:lnTo>
                    <a:close/>
                  </a:path>
                </a:pathLst>
              </a:custGeom>
              <a:solidFill>
                <a:schemeClr val="hlink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AutoShape 29"/>
              <p:cNvSpPr/>
              <p:nvPr/>
            </p:nvSpPr>
            <p:spPr>
              <a:xfrm rot="-296856">
                <a:off x="3984" y="432"/>
                <a:ext cx="192" cy="192"/>
              </a:xfrm>
              <a:custGeom>
                <a:avLst/>
                <a:gdLst>
                  <a:gd name="txL" fmla="*/ 59 w 192"/>
                  <a:gd name="txT" fmla="*/ 73 h 192"/>
                  <a:gd name="txR" fmla="*/ 133 w 192"/>
                  <a:gd name="txB" fmla="*/ 147 h 192"/>
                </a:gdLst>
                <a:ahLst/>
                <a:cxnLst>
                  <a:cxn ang="17694720">
                    <a:pos x="96" y="0"/>
                  </a:cxn>
                  <a:cxn ang="11796480">
                    <a:pos x="0" y="73"/>
                  </a:cxn>
                  <a:cxn ang="5898240">
                    <a:pos x="37" y="192"/>
                  </a:cxn>
                  <a:cxn ang="5898240">
                    <a:pos x="155" y="192"/>
                  </a:cxn>
                  <a:cxn ang="0">
                    <a:pos x="192" y="73"/>
                  </a:cxn>
                </a:cxnLst>
                <a:rect l="txL" t="txT" r="txR" b="txB"/>
                <a:pathLst>
                  <a:path w="192" h="192">
                    <a:moveTo>
                      <a:pt x="0" y="73"/>
                    </a:moveTo>
                    <a:lnTo>
                      <a:pt x="73" y="73"/>
                    </a:lnTo>
                    <a:lnTo>
                      <a:pt x="96" y="0"/>
                    </a:lnTo>
                    <a:lnTo>
                      <a:pt x="119" y="73"/>
                    </a:lnTo>
                    <a:lnTo>
                      <a:pt x="192" y="73"/>
                    </a:lnTo>
                    <a:lnTo>
                      <a:pt x="133" y="119"/>
                    </a:lnTo>
                    <a:lnTo>
                      <a:pt x="155" y="192"/>
                    </a:lnTo>
                    <a:lnTo>
                      <a:pt x="96" y="147"/>
                    </a:lnTo>
                    <a:lnTo>
                      <a:pt x="37" y="192"/>
                    </a:lnTo>
                    <a:lnTo>
                      <a:pt x="59" y="1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6" name="WordArt 22"/>
          <p:cNvSpPr>
            <a:spLocks noTextEdit="1"/>
          </p:cNvSpPr>
          <p:nvPr/>
        </p:nvSpPr>
        <p:spPr>
          <a:xfrm>
            <a:off x="228600" y="4038600"/>
            <a:ext cx="8001000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chemeClr val="fol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nhiều niềm vui, sức khỏe!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85</Words>
  <Application>Microsoft Office PowerPoint</Application>
  <PresentationFormat>On-screen Show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THU HANGl</dc:creator>
  <cp:lastModifiedBy>Windows User</cp:lastModifiedBy>
  <cp:revision>274</cp:revision>
  <dcterms:created xsi:type="dcterms:W3CDTF">2008-09-02T12:10:00Z</dcterms:created>
  <dcterms:modified xsi:type="dcterms:W3CDTF">2021-09-02T11:07:37Z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93CEC77235414BA2AB15C64688AE6C0F</vt:lpwstr>
  </property>
  <property fmtid="{D5CDD505-2E9C-101B-9397-08002B2CF9AE}" pid="3" name="KSOProductBuildVer">
    <vt:lpwstr>1033-11.2.0.10265</vt:lpwstr>
  </property>
</Properties>
</file>