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59" r:id="rId4"/>
    <p:sldId id="261" r:id="rId5"/>
    <p:sldId id="262" r:id="rId6"/>
    <p:sldId id="270" r:id="rId7"/>
    <p:sldId id="26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935F-3A8D-4345-9E38-975F5575E39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15CFA-B30B-404B-BC05-D03615943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720000" y="1717833"/>
            <a:ext cx="4130400" cy="50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34BA-AB28-462C-8DA1-88A4442DE118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033D-237D-4CEE-B870-1A4F5B0DA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uezone.gov.v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hồ gươm"/>
          <p:cNvPicPr>
            <a:picLocks noChangeAspect="1" noChangeArrowheads="1"/>
          </p:cNvPicPr>
          <p:nvPr/>
        </p:nvPicPr>
        <p:blipFill>
          <a:blip r:embed="rId2"/>
          <a:srcRect b="12939"/>
          <a:stretch>
            <a:fillRect/>
          </a:stretch>
        </p:blipFill>
        <p:spPr bwMode="auto">
          <a:xfrm>
            <a:off x="14287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F2B40A-3E45-754F-9B27-D6A3FC03A5EC}"/>
              </a:ext>
            </a:extLst>
          </p:cNvPr>
          <p:cNvSpPr txBox="1">
            <a:spLocks/>
          </p:cNvSpPr>
          <p:nvPr/>
        </p:nvSpPr>
        <p:spPr>
          <a:xfrm>
            <a:off x="533400" y="762000"/>
            <a:ext cx="8229600" cy="4876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 ÁI  CHÀO CÁC EM ĐẾN VỚI PHẦN HƯỚNG DẪN CHUẨN BỊ BÀI MỚI  </a:t>
            </a:r>
            <a:endParaRPr kumimoji="0" lang="x-none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F2B40A-3E45-754F-9B27-D6A3FC03A5EC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458200" cy="3427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TÓM TẮT NỘI DUNG CHÍNH CỦA MỘT VĂN BẢN BẰNG SƠ ĐỒ</a:t>
            </a:r>
            <a:endParaRPr kumimoji="0" lang="x-none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9D7C63E-08E0-124C-884C-8BCDA12308E1}"/>
              </a:ext>
            </a:extLst>
          </p:cNvPr>
          <p:cNvSpPr/>
          <p:nvPr/>
        </p:nvSpPr>
        <p:spPr>
          <a:xfrm>
            <a:off x="228600" y="685800"/>
            <a:ext cx="4191000" cy="5638800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14EA9CBF-FA16-804B-9FC8-C3499A0E9A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1000"/>
            <a:ext cx="45407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411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:a16="http://schemas.microsoft.com/office/drawing/2014/main" id="{8FFA634F-B888-AE46-B9B0-6E0FDB7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581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066800"/>
            <a:ext cx="51054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5K: KHẨU TRANG – KHỬ KHUẨN – KHOẢNG CÁCH – KHÔNG TỤ TẬP – KHAI BÁO Y TẾ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 TRANG: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KHỬ KHUẨN: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CÁCH: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7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TỤ TẬP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7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 BÁO Y TẾ: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App NCOVI;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BlueZone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u="none" strike="noStrike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https://bluezone.gov.vn/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Covid-19.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19009095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7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7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700" kern="1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17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7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7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7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51906" y="4000500"/>
            <a:ext cx="5715794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68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rgbClr val="FF0000"/>
                </a:solidFill>
              </a:rPr>
              <a:t>Ví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dụ</a:t>
            </a:r>
            <a:r>
              <a:rPr lang="en-US" u="sng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76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rgbClr val="FF0000"/>
                </a:solidFill>
              </a:rPr>
              <a:t>Ví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dụ</a:t>
            </a:r>
            <a:r>
              <a:rPr lang="en-US" u="sng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6211669"/>
            <a:ext cx="35052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ĐỌC KỸ PHẦN PHÂN TÍCH KIỂU VĂN BẢN TRONG  SGK TRANG 33-34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36B57C-6139-4187-A464-E73F2318B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32200"/>
              </p:ext>
            </p:extLst>
          </p:nvPr>
        </p:nvGraphicFramePr>
        <p:xfrm>
          <a:off x="457200" y="1066800"/>
          <a:ext cx="8359346" cy="5501963"/>
        </p:xfrm>
        <a:graphic>
          <a:graphicData uri="http://schemas.openxmlformats.org/drawingml/2006/table">
            <a:tbl>
              <a:tblPr firstRow="1" firstCol="1" bandRow="1"/>
              <a:tblGrid>
                <a:gridCol w="725812">
                  <a:extLst>
                    <a:ext uri="{9D8B030D-6E8A-4147-A177-3AD203B41FA5}">
                      <a16:colId xmlns:a16="http://schemas.microsoft.com/office/drawing/2014/main" val="914668917"/>
                    </a:ext>
                  </a:extLst>
                </a:gridCol>
                <a:gridCol w="5217788">
                  <a:extLst>
                    <a:ext uri="{9D8B030D-6E8A-4147-A177-3AD203B41FA5}">
                      <a16:colId xmlns:a16="http://schemas.microsoft.com/office/drawing/2014/main" val="3753737760"/>
                    </a:ext>
                  </a:extLst>
                </a:gridCol>
                <a:gridCol w="1476632">
                  <a:extLst>
                    <a:ext uri="{9D8B030D-6E8A-4147-A177-3AD203B41FA5}">
                      <a16:colId xmlns:a16="http://schemas.microsoft.com/office/drawing/2014/main" val="12363767"/>
                    </a:ext>
                  </a:extLst>
                </a:gridCol>
                <a:gridCol w="341177">
                  <a:extLst>
                    <a:ext uri="{9D8B030D-6E8A-4147-A177-3AD203B41FA5}">
                      <a16:colId xmlns:a16="http://schemas.microsoft.com/office/drawing/2014/main" val="3766950275"/>
                    </a:ext>
                  </a:extLst>
                </a:gridCol>
                <a:gridCol w="597937">
                  <a:extLst>
                    <a:ext uri="{9D8B030D-6E8A-4147-A177-3AD203B41FA5}">
                      <a16:colId xmlns:a16="http://schemas.microsoft.com/office/drawing/2014/main" val="3343168851"/>
                    </a:ext>
                  </a:extLst>
                </a:gridCol>
              </a:tblGrid>
              <a:tr h="58517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HỌC TẬP SỐ 1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Điền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110" marR="4011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301986"/>
                  </a:ext>
                </a:extLst>
              </a:tr>
              <a:tr h="531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Tóm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Gióng</a:t>
                      </a:r>
                      <a:r>
                        <a:rPr lang="es-MX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110" marR="4011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Nhận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xét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Có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Không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extLst>
                  <a:ext uri="{0D108BD9-81ED-4DB2-BD59-A6C34878D82A}">
                    <a16:rowId xmlns:a16="http://schemas.microsoft.com/office/drawing/2014/main" val="2465981173"/>
                  </a:ext>
                </a:extLst>
              </a:tr>
              <a:tr h="92440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dung: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đủ,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ý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extLst>
                  <a:ext uri="{0D108BD9-81ED-4DB2-BD59-A6C34878D82A}">
                    <a16:rowId xmlns:a16="http://schemas.microsoft.com/office/drawing/2014/main" val="3440649407"/>
                  </a:ext>
                </a:extLst>
              </a:tr>
              <a:tr h="145581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lọc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Gióng?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extLst>
                  <a:ext uri="{0D108BD9-81ED-4DB2-BD59-A6C34878D82A}">
                    <a16:rowId xmlns:a16="http://schemas.microsoft.com/office/drawing/2014/main" val="706881530"/>
                  </a:ext>
                </a:extLst>
              </a:tr>
              <a:tr h="99038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……………………………………..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extLst>
                  <a:ext uri="{0D108BD9-81ED-4DB2-BD59-A6C34878D82A}">
                    <a16:rowId xmlns:a16="http://schemas.microsoft.com/office/drawing/2014/main" val="413489441"/>
                  </a:ext>
                </a:extLst>
              </a:tr>
              <a:tr h="99038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bao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000" b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  <a:endParaRPr lang="en-US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10" marR="40110" marT="0" marB="0"/>
                </a:tc>
                <a:extLst>
                  <a:ext uri="{0D108BD9-81ED-4DB2-BD59-A6C34878D82A}">
                    <a16:rowId xmlns:a16="http://schemas.microsoft.com/office/drawing/2014/main" val="24791604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7FFDB6-0373-4F7A-94D1-4E7AF4B84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34962"/>
              </p:ext>
            </p:extLst>
          </p:nvPr>
        </p:nvGraphicFramePr>
        <p:xfrm>
          <a:off x="415635" y="533400"/>
          <a:ext cx="8423565" cy="5704358"/>
        </p:xfrm>
        <a:graphic>
          <a:graphicData uri="http://schemas.openxmlformats.org/drawingml/2006/table">
            <a:tbl>
              <a:tblPr firstRow="1" firstCol="1" bandRow="1"/>
              <a:tblGrid>
                <a:gridCol w="879765">
                  <a:extLst>
                    <a:ext uri="{9D8B030D-6E8A-4147-A177-3AD203B41FA5}">
                      <a16:colId xmlns:a16="http://schemas.microsoft.com/office/drawing/2014/main" val="30512576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74340027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568746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6315808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63628470"/>
                    </a:ext>
                  </a:extLst>
                </a:gridCol>
              </a:tblGrid>
              <a:tr h="91730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HỌC TẬP SỐ 2</a:t>
                      </a:r>
                      <a:endParaRPr lang="en-US" sz="2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Điền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7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s-MX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41827"/>
                  </a:ext>
                </a:extLst>
              </a:tr>
              <a:tr h="53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Tóm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Gióng</a:t>
                      </a:r>
                      <a:r>
                        <a:rPr lang="es-MX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extLst>
                  <a:ext uri="{0D108BD9-81ED-4DB2-BD59-A6C34878D82A}">
                    <a16:rowId xmlns:a16="http://schemas.microsoft.com/office/drawing/2014/main" val="37483635"/>
                  </a:ext>
                </a:extLst>
              </a:tr>
              <a:tr h="147846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9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9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tóm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extLst>
                  <a:ext uri="{0D108BD9-81ED-4DB2-BD59-A6C34878D82A}">
                    <a16:rowId xmlns:a16="http://schemas.microsoft.com/office/drawing/2014/main" val="1975837440"/>
                  </a:ext>
                </a:extLst>
              </a:tr>
              <a:tr h="125943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lọc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kiệu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nào?</a:t>
                      </a:r>
                      <a:endParaRPr lang="en-US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b="1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extLst>
                  <a:ext uri="{0D108BD9-81ED-4DB2-BD59-A6C34878D82A}">
                    <a16:rowId xmlns:a16="http://schemas.microsoft.com/office/drawing/2014/main" val="3807671582"/>
                  </a:ext>
                </a:extLst>
              </a:tr>
              <a:tr h="147846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thẩm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mĩ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400" b="0" baseline="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?</a:t>
                      </a:r>
                      <a:endParaRPr lang="en-US" sz="24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7318" marR="67318" marT="0" marB="0"/>
                </a:tc>
                <a:extLst>
                  <a:ext uri="{0D108BD9-81ED-4DB2-BD59-A6C34878D82A}">
                    <a16:rowId xmlns:a16="http://schemas.microsoft.com/office/drawing/2014/main" val="35709890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7894" y="181232"/>
            <a:ext cx="511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HS: ………………………….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………..</a:t>
            </a:r>
          </a:p>
        </p:txBody>
      </p:sp>
    </p:spTree>
    <p:extLst>
      <p:ext uri="{BB962C8B-B14F-4D97-AF65-F5344CB8AC3E}">
        <p14:creationId xmlns:p14="http://schemas.microsoft.com/office/powerpoint/2010/main" val="40263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QUY TRÌNH VIẾT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0010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 CHÚC CÁC EM CHUẨN BỊ BÀI THẬT TỐT!</a:t>
            </a:r>
          </a:p>
        </p:txBody>
      </p:sp>
    </p:spTree>
    <p:extLst>
      <p:ext uri="{BB962C8B-B14F-4D97-AF65-F5344CB8AC3E}">
        <p14:creationId xmlns:p14="http://schemas.microsoft.com/office/powerpoint/2010/main" val="217129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762</Words>
  <Application>Microsoft Office PowerPoint</Application>
  <PresentationFormat>Trình chiếu Trên màn hình (4:3)</PresentationFormat>
  <Paragraphs>78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CÁC EM ĐỌC KỸ PHẦN PHÂN TÍCH KIỂU VĂN BẢN TRONG  SGK TRANG 33-34</vt:lpstr>
      <vt:lpstr>Bản trình bày PowerPoint</vt:lpstr>
      <vt:lpstr>HƯỚNG DẪN QUY TRÌNH VIẾT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TÓM TẮT NỘI DUNG CHÍNH CỦA MỘT VĂN BẢN BẰNG SƠ ĐỒ</dc:title>
  <dc:creator>hc</dc:creator>
  <cp:lastModifiedBy>ANH TUAN NGUYEN</cp:lastModifiedBy>
  <cp:revision>34</cp:revision>
  <dcterms:created xsi:type="dcterms:W3CDTF">2021-09-04T04:32:57Z</dcterms:created>
  <dcterms:modified xsi:type="dcterms:W3CDTF">2021-09-05T05:11:24Z</dcterms:modified>
</cp:coreProperties>
</file>