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491" r:id="rId2"/>
    <p:sldId id="278" r:id="rId3"/>
    <p:sldId id="258" r:id="rId4"/>
    <p:sldId id="402" r:id="rId5"/>
    <p:sldId id="424" r:id="rId6"/>
    <p:sldId id="461" r:id="rId7"/>
    <p:sldId id="591" r:id="rId8"/>
    <p:sldId id="718" r:id="rId9"/>
    <p:sldId id="634" r:id="rId10"/>
    <p:sldId id="534" r:id="rId11"/>
    <p:sldId id="692" r:id="rId12"/>
    <p:sldId id="595" r:id="rId13"/>
    <p:sldId id="562" r:id="rId14"/>
    <p:sldId id="691" r:id="rId15"/>
    <p:sldId id="538" r:id="rId16"/>
    <p:sldId id="536" r:id="rId17"/>
    <p:sldId id="537" r:id="rId18"/>
    <p:sldId id="598" r:id="rId19"/>
    <p:sldId id="270" r:id="rId20"/>
    <p:sldId id="272" r:id="rId21"/>
    <p:sldId id="273" r:id="rId22"/>
    <p:sldId id="599" r:id="rId23"/>
    <p:sldId id="268" r:id="rId24"/>
    <p:sldId id="421" r:id="rId25"/>
    <p:sldId id="600" r:id="rId26"/>
    <p:sldId id="541" r:id="rId27"/>
    <p:sldId id="300" r:id="rId28"/>
    <p:sldId id="408" r:id="rId29"/>
    <p:sldId id="409" r:id="rId30"/>
    <p:sldId id="320" r:id="rId31"/>
    <p:sldId id="41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4CA"/>
    <a:srgbClr val="2830C6"/>
    <a:srgbClr val="F3BCF1"/>
    <a:srgbClr val="7EC836"/>
    <a:srgbClr val="D628CC"/>
    <a:srgbClr val="F20CDA"/>
    <a:srgbClr val="6F0E78"/>
    <a:srgbClr val="5ACD21"/>
    <a:srgbClr val="021D0E"/>
    <a:srgbClr val="AF27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7" autoAdjust="0"/>
    <p:restoredTop sz="94615" autoAdjust="0"/>
  </p:normalViewPr>
  <p:slideViewPr>
    <p:cSldViewPr>
      <p:cViewPr>
        <p:scale>
          <a:sx n="77" d="100"/>
          <a:sy n="77" d="100"/>
        </p:scale>
        <p:origin x="-1176" y="2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FD1DC6-11B4-40AB-9C32-116D8B6555A3}" type="datetimeFigureOut">
              <a:rPr lang="en-US" smtClean="0"/>
              <a:t>9/9/2021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8FFADA-442C-428C-B727-667FA9FBAD51}" type="slidenum">
              <a:rPr lang="en-US" smtClean="0"/>
              <a:t>‹#›</a:t>
            </a:fld>
            <a:endParaRPr lang="en-US"/>
          </a:p>
        </p:txBody>
      </p:sp>
    </p:spTree>
    <p:extLst>
      <p:ext uri="{BB962C8B-B14F-4D97-AF65-F5344CB8AC3E}">
        <p14:creationId xmlns:p14="http://schemas.microsoft.com/office/powerpoint/2010/main" val="36689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8FFADA-442C-428C-B727-667FA9FBAD51}" type="slidenum">
              <a:rPr lang="en-US" smtClean="0"/>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a:solidFill>
              <a:srgbClr val="000000"/>
            </a:solidFill>
            <a:miter/>
          </a:ln>
        </p:spPr>
      </p:sp>
      <p:sp>
        <p:nvSpPr>
          <p:cNvPr id="33794" name="Notes Placeholder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en-US" dirty="0"/>
          </a:p>
        </p:txBody>
      </p:sp>
      <p:sp>
        <p:nvSpPr>
          <p:cNvPr id="33795" name="Slide Number Placeholder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en-US" altLang="zh-CN" sz="1200" dirty="0">
                <a:latin typeface="Tahoma" panose="020B0604030504040204" pitchFamily="34" charset="0"/>
              </a:rPr>
              <a:t>23</a:t>
            </a:fld>
            <a:endParaRPr lang="en-US" altLang="zh-CN" sz="1200" dirty="0">
              <a:latin typeface="Tahoma" panose="020B060403050404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025CEC-2ABC-4E79-BB53-CF7F3C7D9C4B}" type="slidenum">
              <a:rPr lang="zh-CN" altLang="en-US" smtClean="0"/>
              <a:t>24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A76CA0-2AA8-495B-9E13-B5283D2B0992}"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87A9F-811E-42A1-BA7E-11301F4BABE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A76CA0-2AA8-495B-9E13-B5283D2B0992}"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87A9F-811E-42A1-BA7E-11301F4BABE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A76CA0-2AA8-495B-9E13-B5283D2B0992}"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87A9F-811E-42A1-BA7E-11301F4BABE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a:t>Click to edit Master title style</a:t>
            </a:r>
          </a:p>
        </p:txBody>
      </p:sp>
      <p:sp>
        <p:nvSpPr>
          <p:cNvPr id="3" name="Text Placeholder 2"/>
          <p:cNvSpPr>
            <a:spLocks noGrp="1"/>
          </p:cNvSpPr>
          <p:nvPr>
            <p:ph type="body" sz="half" idx="1"/>
          </p:nvPr>
        </p:nvSpPr>
        <p:spPr>
          <a:xfrm>
            <a:off x="263525" y="1598613"/>
            <a:ext cx="3616325"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032250" y="1598613"/>
            <a:ext cx="3617913"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032250" y="3922713"/>
            <a:ext cx="3617913"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5"/>
          <p:cNvSpPr>
            <a:spLocks noGrp="1"/>
          </p:cNvSpPr>
          <p:nvPr>
            <p:ph type="dt" sz="half" idx="12"/>
          </p:nvPr>
        </p:nvSpPr>
        <p:spPr>
          <a:xfrm>
            <a:off x="301625" y="6242050"/>
            <a:ext cx="1782763" cy="474663"/>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6"/>
          <p:cNvSpPr>
            <a:spLocks noGrp="1"/>
          </p:cNvSpPr>
          <p:nvPr>
            <p:ph type="ftr" sz="quarter" idx="13"/>
          </p:nvPr>
        </p:nvSpPr>
        <p:spPr>
          <a:xfrm>
            <a:off x="2257425" y="6248400"/>
            <a:ext cx="3455988" cy="474663"/>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7"/>
          <p:cNvSpPr>
            <a:spLocks noGrp="1"/>
          </p:cNvSpPr>
          <p:nvPr>
            <p:ph type="sldNum" sz="quarter" idx="4"/>
          </p:nvPr>
        </p:nvSpPr>
        <p:spPr>
          <a:xfrm>
            <a:off x="5867400" y="6248400"/>
            <a:ext cx="1755775" cy="474663"/>
          </a:xfrm>
          <a:prstGeom prst="rect">
            <a:avLst/>
          </a:prstGeom>
        </p:spPr>
        <p:txBody>
          <a:bodyPr vert="horz" lIns="91440" tIns="45720" rIns="91440" bIns="45720" rtlCol="0" anchor="ctr"/>
          <a:lstStyle/>
          <a:p>
            <a:pPr algn="r">
              <a:buNone/>
            </a:pPr>
            <a:fld id="{9A0DB2DC-4C9A-4742-B13C-FB6460FD3503}" type="slidenum">
              <a:rPr lang="en-US" dirty="0">
                <a:latin typeface="Calibri" panose="020F0502020204030204" charset="0"/>
              </a:rPr>
              <a:t>‹#›</a:t>
            </a:fld>
            <a:endParaRPr lang="en-US" dirty="0">
              <a:latin typeface="Calibri" panose="020F050202020403020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A76CA0-2AA8-495B-9E13-B5283D2B0992}"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87A9F-811E-42A1-BA7E-11301F4BABE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A76CA0-2AA8-495B-9E13-B5283D2B0992}"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87A9F-811E-42A1-BA7E-11301F4BABE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A76CA0-2AA8-495B-9E13-B5283D2B0992}" type="datetimeFigureOut">
              <a:rPr lang="en-US"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D87A9F-811E-42A1-BA7E-11301F4BABE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A76CA0-2AA8-495B-9E13-B5283D2B0992}" type="datetimeFigureOut">
              <a:rPr lang="en-US" smtClean="0"/>
              <a:t>9/9/2021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D87A9F-811E-42A1-BA7E-11301F4BABE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A76CA0-2AA8-495B-9E13-B5283D2B0992}" type="datetimeFigureOut">
              <a:rPr lang="en-US" smtClean="0"/>
              <a:t>9/9/2021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D87A9F-811E-42A1-BA7E-11301F4BABE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A76CA0-2AA8-495B-9E13-B5283D2B0992}" type="datetimeFigureOut">
              <a:rPr lang="en-US" smtClean="0"/>
              <a:t>9/9/2021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D87A9F-811E-42A1-BA7E-11301F4BABE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A76CA0-2AA8-495B-9E13-B5283D2B0992}" type="datetimeFigureOut">
              <a:rPr lang="en-US"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D87A9F-811E-42A1-BA7E-11301F4BABE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A76CA0-2AA8-495B-9E13-B5283D2B0992}" type="datetimeFigureOut">
              <a:rPr lang="en-US"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D87A9F-811E-42A1-BA7E-11301F4BABE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A76CA0-2AA8-495B-9E13-B5283D2B0992}" type="datetimeFigureOut">
              <a:rPr lang="en-US" smtClean="0"/>
              <a:t>9/9/2021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D87A9F-811E-42A1-BA7E-11301F4BABE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7.xml"/><Relationship Id="rId7" Type="http://schemas.openxmlformats.org/officeDocument/2006/relationships/image" Target="../media/image11.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5.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loud Callout 10"/>
          <p:cNvSpPr/>
          <p:nvPr/>
        </p:nvSpPr>
        <p:spPr>
          <a:xfrm rot="21371200" flipH="1">
            <a:off x="201799" y="13805"/>
            <a:ext cx="5129586" cy="3947825"/>
          </a:xfrm>
          <a:prstGeom prst="cloud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FR" sz="2400" b="1" i="1" dirty="0" err="1">
                <a:latin typeface="Times New Roman" panose="02020603050405020304" pitchFamily="18" charset="0"/>
                <a:cs typeface="Times New Roman" panose="02020603050405020304" pitchFamily="18" charset="0"/>
              </a:rPr>
              <a:t>Hãy</a:t>
            </a:r>
            <a:r>
              <a:rPr lang="fr-FR" sz="2400" b="1" i="1" dirty="0">
                <a:latin typeface="Times New Roman" panose="02020603050405020304" pitchFamily="18" charset="0"/>
                <a:cs typeface="Times New Roman" panose="02020603050405020304" pitchFamily="18" charset="0"/>
              </a:rPr>
              <a:t> chia </a:t>
            </a:r>
            <a:r>
              <a:rPr lang="fr-FR" sz="2400" b="1" i="1" dirty="0" err="1">
                <a:latin typeface="Times New Roman" panose="02020603050405020304" pitchFamily="18" charset="0"/>
                <a:cs typeface="Times New Roman" panose="02020603050405020304" pitchFamily="18" charset="0"/>
              </a:rPr>
              <a:t>sẻ</a:t>
            </a:r>
            <a:r>
              <a:rPr lang="fr-FR" sz="2400" b="1" i="1" dirty="0">
                <a:latin typeface="Times New Roman" panose="02020603050405020304" pitchFamily="18" charset="0"/>
                <a:cs typeface="Times New Roman" panose="02020603050405020304" pitchFamily="18" charset="0"/>
              </a:rPr>
              <a:t> </a:t>
            </a:r>
            <a:r>
              <a:rPr lang="fr-FR" sz="2400" b="1" i="1" dirty="0" err="1">
                <a:latin typeface="Times New Roman" panose="02020603050405020304" pitchFamily="18" charset="0"/>
                <a:cs typeface="Times New Roman" panose="02020603050405020304" pitchFamily="18" charset="0"/>
              </a:rPr>
              <a:t>với</a:t>
            </a:r>
            <a:r>
              <a:rPr lang="fr-FR" sz="2400" b="1" i="1" dirty="0">
                <a:latin typeface="Times New Roman" panose="02020603050405020304" pitchFamily="18" charset="0"/>
                <a:cs typeface="Times New Roman" panose="02020603050405020304" pitchFamily="18" charset="0"/>
              </a:rPr>
              <a:t> </a:t>
            </a:r>
            <a:r>
              <a:rPr lang="fr-FR" sz="2400" b="1" i="1" dirty="0" err="1">
                <a:latin typeface="Times New Roman" panose="02020603050405020304" pitchFamily="18" charset="0"/>
                <a:cs typeface="Times New Roman" panose="02020603050405020304" pitchFamily="18" charset="0"/>
              </a:rPr>
              <a:t>các</a:t>
            </a:r>
            <a:r>
              <a:rPr lang="fr-FR" sz="2400" b="1" i="1" dirty="0">
                <a:latin typeface="Times New Roman" panose="02020603050405020304" pitchFamily="18" charset="0"/>
                <a:cs typeface="Times New Roman" panose="02020603050405020304" pitchFamily="18" charset="0"/>
              </a:rPr>
              <a:t> </a:t>
            </a:r>
            <a:r>
              <a:rPr lang="fr-FR" sz="2400" b="1" i="1" dirty="0" err="1">
                <a:latin typeface="Times New Roman" panose="02020603050405020304" pitchFamily="18" charset="0"/>
                <a:cs typeface="Times New Roman" panose="02020603050405020304" pitchFamily="18" charset="0"/>
              </a:rPr>
              <a:t>bạn</a:t>
            </a:r>
            <a:r>
              <a:rPr lang="fr-FR" sz="2400" b="1" i="1" dirty="0">
                <a:latin typeface="Times New Roman" panose="02020603050405020304" pitchFamily="18" charset="0"/>
                <a:cs typeface="Times New Roman" panose="02020603050405020304" pitchFamily="18" charset="0"/>
              </a:rPr>
              <a:t> </a:t>
            </a:r>
            <a:r>
              <a:rPr lang="fr-FR" sz="2400" b="1" i="1" dirty="0" err="1">
                <a:latin typeface="Times New Roman" panose="02020603050405020304" pitchFamily="18" charset="0"/>
                <a:cs typeface="Times New Roman" panose="02020603050405020304" pitchFamily="18" charset="0"/>
              </a:rPr>
              <a:t>trong</a:t>
            </a:r>
            <a:r>
              <a:rPr lang="fr-FR" sz="2400" b="1" i="1" dirty="0">
                <a:latin typeface="Times New Roman" panose="02020603050405020304" pitchFamily="18" charset="0"/>
                <a:cs typeface="Times New Roman" panose="02020603050405020304" pitchFamily="18" charset="0"/>
              </a:rPr>
              <a:t> </a:t>
            </a:r>
            <a:r>
              <a:rPr lang="fr-FR" sz="2400" b="1" i="1" dirty="0" err="1">
                <a:latin typeface="Times New Roman" panose="02020603050405020304" pitchFamily="18" charset="0"/>
                <a:cs typeface="Times New Roman" panose="02020603050405020304" pitchFamily="18" charset="0"/>
              </a:rPr>
              <a:t>lớp</a:t>
            </a:r>
            <a:r>
              <a:rPr lang="fr-FR" sz="2400" b="1" i="1" dirty="0">
                <a:latin typeface="Times New Roman" panose="02020603050405020304" pitchFamily="18" charset="0"/>
                <a:cs typeface="Times New Roman" panose="02020603050405020304" pitchFamily="18" charset="0"/>
              </a:rPr>
              <a:t> </a:t>
            </a:r>
            <a:r>
              <a:rPr lang="fr-FR" sz="2400" b="1" i="1" dirty="0" err="1">
                <a:latin typeface="Times New Roman" panose="02020603050405020304" pitchFamily="18" charset="0"/>
                <a:cs typeface="Times New Roman" panose="02020603050405020304" pitchFamily="18" charset="0"/>
              </a:rPr>
              <a:t>cảm</a:t>
            </a:r>
            <a:r>
              <a:rPr lang="fr-FR" sz="2400" b="1" i="1" dirty="0">
                <a:latin typeface="Times New Roman" panose="02020603050405020304" pitchFamily="18" charset="0"/>
                <a:cs typeface="Times New Roman" panose="02020603050405020304" pitchFamily="18" charset="0"/>
              </a:rPr>
              <a:t> </a:t>
            </a:r>
            <a:r>
              <a:rPr lang="fr-FR" sz="2400" b="1" i="1" dirty="0" err="1">
                <a:latin typeface="Times New Roman" panose="02020603050405020304" pitchFamily="18" charset="0"/>
                <a:cs typeface="Times New Roman" panose="02020603050405020304" pitchFamily="18" charset="0"/>
              </a:rPr>
              <a:t>xúc</a:t>
            </a:r>
            <a:r>
              <a:rPr lang="fr-FR" sz="2400" b="1" i="1" dirty="0">
                <a:latin typeface="Times New Roman" panose="02020603050405020304" pitchFamily="18" charset="0"/>
                <a:cs typeface="Times New Roman" panose="02020603050405020304" pitchFamily="18" charset="0"/>
              </a:rPr>
              <a:t> </a:t>
            </a:r>
            <a:r>
              <a:rPr lang="fr-FR" sz="2400" b="1" i="1" dirty="0" err="1">
                <a:latin typeface="Times New Roman" panose="02020603050405020304" pitchFamily="18" charset="0"/>
                <a:cs typeface="Times New Roman" panose="02020603050405020304" pitchFamily="18" charset="0"/>
                <a:sym typeface="+mn-ea"/>
              </a:rPr>
              <a:t>về</a:t>
            </a:r>
            <a:r>
              <a:rPr lang="fr-FR" sz="2400" b="1" i="1" dirty="0">
                <a:latin typeface="Times New Roman" panose="02020603050405020304" pitchFamily="18" charset="0"/>
                <a:cs typeface="Times New Roman" panose="02020603050405020304" pitchFamily="18" charset="0"/>
              </a:rPr>
              <a:t>  </a:t>
            </a:r>
            <a:r>
              <a:rPr lang="fr-FR" sz="2400" b="1" i="1" dirty="0" err="1">
                <a:latin typeface="Times New Roman" panose="02020603050405020304" pitchFamily="18" charset="0"/>
                <a:cs typeface="Times New Roman" panose="02020603050405020304" pitchFamily="18" charset="0"/>
              </a:rPr>
              <a:t>ngày</a:t>
            </a:r>
            <a:r>
              <a:rPr lang="fr-FR" sz="2400" b="1" i="1" dirty="0">
                <a:latin typeface="Times New Roman" panose="02020603050405020304" pitchFamily="18" charset="0"/>
                <a:cs typeface="Times New Roman" panose="02020603050405020304" pitchFamily="18" charset="0"/>
              </a:rPr>
              <a:t> </a:t>
            </a:r>
            <a:r>
              <a:rPr lang="fr-FR" sz="2400" b="1" i="1" dirty="0" err="1">
                <a:latin typeface="Times New Roman" panose="02020603050405020304" pitchFamily="18" charset="0"/>
                <a:cs typeface="Times New Roman" panose="02020603050405020304" pitchFamily="18" charset="0"/>
              </a:rPr>
              <a:t>khai</a:t>
            </a:r>
            <a:r>
              <a:rPr lang="fr-FR" sz="2400" b="1" i="1" dirty="0">
                <a:latin typeface="Times New Roman" panose="02020603050405020304" pitchFamily="18" charset="0"/>
                <a:cs typeface="Times New Roman" panose="02020603050405020304" pitchFamily="18" charset="0"/>
              </a:rPr>
              <a:t> </a:t>
            </a:r>
            <a:r>
              <a:rPr lang="fr-FR" sz="2400" b="1" i="1" dirty="0" err="1">
                <a:latin typeface="Times New Roman" panose="02020603050405020304" pitchFamily="18" charset="0"/>
                <a:cs typeface="Times New Roman" panose="02020603050405020304" pitchFamily="18" charset="0"/>
              </a:rPr>
              <a:t>trường</a:t>
            </a:r>
            <a:r>
              <a:rPr lang="fr-FR" sz="2400" b="1" i="1" dirty="0">
                <a:latin typeface="Times New Roman" panose="02020603050405020304" pitchFamily="18" charset="0"/>
                <a:cs typeface="Times New Roman" panose="02020603050405020304" pitchFamily="18" charset="0"/>
              </a:rPr>
              <a:t> </a:t>
            </a:r>
            <a:r>
              <a:rPr lang="fr-FR" sz="2400" b="1" i="1" dirty="0" err="1">
                <a:latin typeface="Times New Roman" panose="02020603050405020304" pitchFamily="18" charset="0"/>
                <a:cs typeface="Times New Roman" panose="02020603050405020304" pitchFamily="18" charset="0"/>
              </a:rPr>
              <a:t>đầu</a:t>
            </a:r>
            <a:r>
              <a:rPr lang="fr-FR" sz="2400" b="1" i="1" dirty="0">
                <a:latin typeface="Times New Roman" panose="02020603050405020304" pitchFamily="18" charset="0"/>
                <a:cs typeface="Times New Roman" panose="02020603050405020304" pitchFamily="18" charset="0"/>
              </a:rPr>
              <a:t> </a:t>
            </a:r>
            <a:r>
              <a:rPr lang="fr-FR" sz="2400" b="1" i="1" dirty="0" err="1">
                <a:latin typeface="Times New Roman" panose="02020603050405020304" pitchFamily="18" charset="0"/>
                <a:cs typeface="Times New Roman" panose="02020603050405020304" pitchFamily="18" charset="0"/>
              </a:rPr>
              <a:t>tiên</a:t>
            </a:r>
            <a:r>
              <a:rPr lang="fr-FR" sz="2400" b="1" i="1" dirty="0">
                <a:latin typeface="Times New Roman" panose="02020603050405020304" pitchFamily="18" charset="0"/>
                <a:cs typeface="Times New Roman" panose="02020603050405020304" pitchFamily="18" charset="0"/>
              </a:rPr>
              <a:t> </a:t>
            </a:r>
            <a:r>
              <a:rPr lang="fr-FR" sz="2400" b="1" i="1" dirty="0" err="1">
                <a:latin typeface="Times New Roman" panose="02020603050405020304" pitchFamily="18" charset="0"/>
                <a:cs typeface="Times New Roman" panose="02020603050405020304" pitchFamily="18" charset="0"/>
              </a:rPr>
              <a:t>của</a:t>
            </a:r>
            <a:r>
              <a:rPr lang="fr-FR" sz="2400" b="1" i="1" dirty="0">
                <a:latin typeface="Times New Roman" panose="02020603050405020304" pitchFamily="18" charset="0"/>
                <a:cs typeface="Times New Roman" panose="02020603050405020304" pitchFamily="18" charset="0"/>
              </a:rPr>
              <a:t> </a:t>
            </a:r>
            <a:r>
              <a:rPr lang="fr-FR" sz="2400" b="1" i="1" dirty="0" err="1">
                <a:latin typeface="Times New Roman" panose="02020603050405020304" pitchFamily="18" charset="0"/>
                <a:cs typeface="Times New Roman" panose="02020603050405020304" pitchFamily="18" charset="0"/>
              </a:rPr>
              <a:t>em</a:t>
            </a:r>
            <a:r>
              <a:rPr lang="fr-FR" sz="2400" b="1" i="1" dirty="0">
                <a:latin typeface="Times New Roman" panose="02020603050405020304" pitchFamily="18" charset="0"/>
                <a:cs typeface="Times New Roman" panose="02020603050405020304" pitchFamily="18" charset="0"/>
              </a:rPr>
              <a:t> .   </a:t>
            </a:r>
            <a:endParaRPr lang="en-US" sz="2400" i="1" dirty="0">
              <a:latin typeface="Times New Roman" panose="02020603050405020304" pitchFamily="18" charset="0"/>
              <a:cs typeface="Times New Roman" panose="02020603050405020304" pitchFamily="18" charset="0"/>
            </a:endParaRPr>
          </a:p>
        </p:txBody>
      </p:sp>
      <p:pic>
        <p:nvPicPr>
          <p:cNvPr id="4" name="PA_图片 4"/>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4114800" y="3733799"/>
            <a:ext cx="5029200" cy="32897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p14:prism isInverted="1"/>
      </p:transition>
    </mc:Choice>
    <mc:Fallback xmlns="">
      <p:transition spd="slow"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rtlCol="0" anchor="ctr" anchorCtr="0" compatLnSpc="1">
            <a:normAutofit/>
          </a:bodyPr>
          <a:lstStyle/>
          <a:p>
            <a:pPr marL="0" marR="0" lvl="0" indent="0" algn="l" defTabSz="457200" rtl="0" eaLnBrk="1" fontAlgn="auto" latinLnBrk="0" hangingPunct="1">
              <a:lnSpc>
                <a:spcPct val="100000"/>
              </a:lnSpc>
              <a:spcBef>
                <a:spcPct val="50000"/>
              </a:spcBef>
              <a:spcAft>
                <a:spcPts val="0"/>
              </a:spcAft>
              <a:buClrTx/>
              <a:buSzTx/>
              <a:buFontTx/>
              <a:buNone/>
              <a:defRPr/>
            </a:pPr>
            <a:r>
              <a:rPr kumimoji="0" lang="en-US" sz="36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Bài 1- Tiết 1</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r>
            <a:b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br>
            <a:r>
              <a:rPr kumimoji="0" lang="en-US" sz="32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CỔNG TRƯỜNG MỞ RA  </a:t>
            </a:r>
            <a:r>
              <a:rPr kumimoji="0" lang="en-US" sz="28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LÝ  LAN</a:t>
            </a:r>
            <a:endParaRPr kumimoji="0" lang="en-US" sz="3200" b="0" i="0" u="none" strike="noStrike" kern="1200" cap="none" spc="0" normalizeH="0" baseline="0" noProof="0" dirty="0">
              <a:ln>
                <a:noFill/>
              </a:ln>
              <a:solidFill>
                <a:schemeClr val="bg1"/>
              </a:solidFill>
              <a:effectLst/>
              <a:uLnTx/>
              <a:uFillTx/>
              <a:latin typeface="+mj-lt"/>
              <a:ea typeface="+mj-ea"/>
              <a:cs typeface="+mj-cs"/>
            </a:endParaRPr>
          </a:p>
        </p:txBody>
      </p:sp>
      <p:sp>
        <p:nvSpPr>
          <p:cNvPr id="6" name="TextBox 5"/>
          <p:cNvSpPr txBox="1"/>
          <p:nvPr/>
        </p:nvSpPr>
        <p:spPr>
          <a:xfrm>
            <a:off x="75565" y="859155"/>
            <a:ext cx="9068435" cy="1076325"/>
          </a:xfrm>
          <a:prstGeom prst="rect">
            <a:avLst/>
          </a:prstGeom>
          <a:noFill/>
          <a:ln w="9525">
            <a:noFill/>
          </a:ln>
        </p:spPr>
        <p:txBody>
          <a:bodyPr wrap="square" anchor="t" anchorCtr="0">
            <a:spAutoFit/>
          </a:bodyPr>
          <a:lstStyle/>
          <a:p>
            <a:pPr eaLnBrk="0" hangingPunct="0"/>
            <a:r>
              <a:rPr lang="en-US" sz="3200" b="1" dirty="0">
                <a:solidFill>
                  <a:srgbClr val="FF0000"/>
                </a:solidFill>
                <a:latin typeface="Times New Roman" panose="02020603050405020304" pitchFamily="18" charset="0"/>
              </a:rPr>
              <a:t>1</a:t>
            </a:r>
            <a:r>
              <a:rPr lang="en-US" sz="3200" dirty="0">
                <a:solidFill>
                  <a:srgbClr val="FF0000"/>
                </a:solidFill>
                <a:latin typeface="Times New Roman" panose="02020603050405020304" pitchFamily="18" charset="0"/>
              </a:rPr>
              <a:t>.</a:t>
            </a:r>
            <a:r>
              <a:rPr lang="en-US" sz="3200" b="1" dirty="0">
                <a:solidFill>
                  <a:srgbClr val="FF0000"/>
                </a:solidFill>
                <a:latin typeface="Times New Roman" panose="02020603050405020304" pitchFamily="18" charset="0"/>
              </a:rPr>
              <a:t>Tâm </a:t>
            </a:r>
            <a:r>
              <a:rPr lang="en-US" sz="3200" b="1" dirty="0" err="1">
                <a:solidFill>
                  <a:srgbClr val="FF0000"/>
                </a:solidFill>
                <a:latin typeface="Times New Roman" panose="02020603050405020304" pitchFamily="18" charset="0"/>
              </a:rPr>
              <a:t>trạng</a:t>
            </a:r>
            <a:r>
              <a:rPr lang="vi-VN" altLang="en-US" sz="3200" b="1" dirty="0" err="1">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của</a:t>
            </a:r>
            <a:r>
              <a:rPr lang="en-US" sz="3200" b="1" dirty="0">
                <a:solidFill>
                  <a:srgbClr val="FF0000"/>
                </a:solidFill>
                <a:latin typeface="Times New Roman" panose="02020603050405020304" pitchFamily="18" charset="0"/>
              </a:rPr>
              <a:t> </a:t>
            </a:r>
            <a:r>
              <a:rPr lang="en-US" sz="3200" b="1" dirty="0" err="1" smtClean="0">
                <a:solidFill>
                  <a:srgbClr val="FF0000"/>
                </a:solidFill>
                <a:latin typeface="Times New Roman" panose="02020603050405020304" pitchFamily="18" charset="0"/>
              </a:rPr>
              <a:t>mẹ</a:t>
            </a:r>
            <a:r>
              <a:rPr lang="en-US" sz="3200" b="1" dirty="0" smtClean="0">
                <a:solidFill>
                  <a:srgbClr val="006600"/>
                </a:solidFill>
                <a:latin typeface=".VnArial Narrow" panose="020B7200000000000000" pitchFamily="34"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con </a:t>
            </a:r>
            <a:r>
              <a:rPr lang="en-US" sz="3200" b="1" dirty="0" err="1" smtClean="0">
                <a:solidFill>
                  <a:srgbClr val="FF0000"/>
                </a:solidFill>
                <a:latin typeface="Times New Roman" panose="02020603050405020304" pitchFamily="18" charset="0"/>
              </a:rPr>
              <a:t>vào</a:t>
            </a:r>
            <a:r>
              <a:rPr lang="en-US" sz="3200" b="1" dirty="0" smtClean="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đêm</a:t>
            </a:r>
            <a:r>
              <a:rPr lang="en-US" sz="3200" b="1" dirty="0">
                <a:solidFill>
                  <a:srgbClr val="FF0000"/>
                </a:solidFill>
                <a:latin typeface="Times New Roman" panose="02020603050405020304" pitchFamily="18" charset="0"/>
              </a:rPr>
              <a:t> trước ng</a:t>
            </a:r>
            <a:r>
              <a:rPr lang="en-US" sz="3200" b="1" dirty="0">
                <a:solidFill>
                  <a:srgbClr val="FF0000"/>
                </a:solidFill>
                <a:latin typeface="Times New Roman" panose="02020603050405020304" pitchFamily="18" charset="0"/>
                <a:ea typeface="Times New Roman" panose="02020603050405020304" pitchFamily="18" charset="0"/>
              </a:rPr>
              <a:t>à</a:t>
            </a:r>
            <a:r>
              <a:rPr lang="en-US" sz="3200" b="1" dirty="0">
                <a:solidFill>
                  <a:srgbClr val="FF0000"/>
                </a:solidFill>
                <a:latin typeface="Times New Roman" panose="02020603050405020304" pitchFamily="18" charset="0"/>
              </a:rPr>
              <a:t>y khai trường của con.</a:t>
            </a:r>
            <a:endParaRPr lang="en-US" sz="3200" b="1" dirty="0">
              <a:solidFill>
                <a:srgbClr val="FF0000"/>
              </a:solidFill>
              <a:latin typeface="Times New Roman" panose="02020603050405020304" pitchFamily="18" charset="0"/>
              <a:ea typeface="Times New Roman" panose="02020603050405020304" pitchFamily="18" charset="0"/>
            </a:endParaRPr>
          </a:p>
        </p:txBody>
      </p:sp>
      <p:pic>
        <p:nvPicPr>
          <p:cNvPr id="3" name="PA_图片 1" descr="图片包含 玩偶, 玩具, 室内, 天空&#10;&#10;已生成极高可信度的说明"/>
          <p:cNvPicPr>
            <a:picLocks noGrp="1" noChangeAspect="1"/>
          </p:cNvPicPr>
          <p:nvPr>
            <p:ph idx="1"/>
            <p:custDataLst>
              <p:tags r:id="rId1"/>
            </p:custDataLst>
          </p:nvPr>
        </p:nvPicPr>
        <p:blipFill>
          <a:blip r:embed="rId3"/>
          <a:stretch>
            <a:fillRect/>
          </a:stretch>
        </p:blipFill>
        <p:spPr>
          <a:xfrm>
            <a:off x="7924800" y="76200"/>
            <a:ext cx="1149350" cy="577850"/>
          </a:xfrm>
        </p:spPr>
      </p:pic>
      <p:sp>
        <p:nvSpPr>
          <p:cNvPr id="4" name="Text Box 3"/>
          <p:cNvSpPr txBox="1"/>
          <p:nvPr/>
        </p:nvSpPr>
        <p:spPr>
          <a:xfrm>
            <a:off x="76200" y="152400"/>
            <a:ext cx="4657090" cy="706755"/>
          </a:xfrm>
          <a:prstGeom prst="rect">
            <a:avLst/>
          </a:prstGeom>
          <a:noFill/>
        </p:spPr>
        <p:txBody>
          <a:bodyPr wrap="none" rtlCol="0" anchor="t">
            <a:spAutoFit/>
          </a:bodyPr>
          <a:lstStyle/>
          <a:p>
            <a:pPr lvl="0">
              <a:lnSpc>
                <a:spcPct val="100000"/>
              </a:lnSpc>
              <a:spcBef>
                <a:spcPct val="0"/>
              </a:spcBef>
              <a:spcAft>
                <a:spcPct val="35000"/>
              </a:spcAft>
            </a:pPr>
            <a:r>
              <a:rPr lang="en-US" sz="4000" b="1" u="sng" dirty="0">
                <a:solidFill>
                  <a:srgbClr val="FF0000"/>
                </a:solidFill>
                <a:latin typeface="Times New Roman" panose="02020603050405020304" pitchFamily="18" charset="0"/>
                <a:cs typeface="Times New Roman" panose="02020603050405020304" pitchFamily="18" charset="0"/>
                <a:sym typeface="+mn-ea"/>
              </a:rPr>
              <a:t>II. </a:t>
            </a:r>
            <a:r>
              <a:rPr lang="en-US" sz="4000" b="1" u="sng" dirty="0" err="1">
                <a:solidFill>
                  <a:srgbClr val="FF0000"/>
                </a:solidFill>
                <a:latin typeface="Times New Roman" panose="02020603050405020304" pitchFamily="18" charset="0"/>
                <a:cs typeface="Times New Roman" panose="02020603050405020304" pitchFamily="18" charset="0"/>
                <a:sym typeface="+mn-ea"/>
              </a:rPr>
              <a:t>Tìm</a:t>
            </a:r>
            <a:r>
              <a:rPr lang="en-US" sz="4000" b="1" u="sng" dirty="0">
                <a:solidFill>
                  <a:srgbClr val="FF0000"/>
                </a:solidFill>
                <a:latin typeface="Times New Roman" panose="02020603050405020304" pitchFamily="18" charset="0"/>
                <a:cs typeface="Times New Roman" panose="02020603050405020304" pitchFamily="18" charset="0"/>
                <a:sym typeface="+mn-ea"/>
              </a:rPr>
              <a:t> </a:t>
            </a:r>
            <a:r>
              <a:rPr lang="en-US" sz="4000" b="1" u="sng" dirty="0" err="1">
                <a:solidFill>
                  <a:srgbClr val="FF0000"/>
                </a:solidFill>
                <a:latin typeface="Times New Roman" panose="02020603050405020304" pitchFamily="18" charset="0"/>
                <a:cs typeface="Times New Roman" panose="02020603050405020304" pitchFamily="18" charset="0"/>
                <a:sym typeface="+mn-ea"/>
              </a:rPr>
              <a:t>hiểu</a:t>
            </a:r>
            <a:r>
              <a:rPr lang="en-US" sz="4000" b="1" u="sng" dirty="0">
                <a:solidFill>
                  <a:srgbClr val="FF0000"/>
                </a:solidFill>
                <a:latin typeface="Times New Roman" panose="02020603050405020304" pitchFamily="18" charset="0"/>
                <a:cs typeface="Times New Roman" panose="02020603050405020304" pitchFamily="18" charset="0"/>
                <a:sym typeface="+mn-ea"/>
              </a:rPr>
              <a:t> văn bản</a:t>
            </a:r>
            <a:endParaRPr lang="en-US" sz="4000"/>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80010" y="457200"/>
          <a:ext cx="8905240" cy="6162040"/>
        </p:xfrm>
        <a:graphic>
          <a:graphicData uri="http://schemas.openxmlformats.org/drawingml/2006/table">
            <a:tbl>
              <a:tblPr firstRow="1" bandRow="1">
                <a:tableStyleId>{5940675A-B579-460E-94D1-54222C63F5DA}</a:tableStyleId>
              </a:tblPr>
              <a:tblGrid>
                <a:gridCol w="904875">
                  <a:extLst>
                    <a:ext uri="{9D8B030D-6E8A-4147-A177-3AD203B41FA5}">
                      <a16:colId xmlns="" xmlns:a16="http://schemas.microsoft.com/office/drawing/2014/main" val="20000"/>
                    </a:ext>
                  </a:extLst>
                </a:gridCol>
                <a:gridCol w="4485005">
                  <a:extLst>
                    <a:ext uri="{9D8B030D-6E8A-4147-A177-3AD203B41FA5}">
                      <a16:colId xmlns="" xmlns:a16="http://schemas.microsoft.com/office/drawing/2014/main" val="20001"/>
                    </a:ext>
                  </a:extLst>
                </a:gridCol>
                <a:gridCol w="3515360">
                  <a:extLst>
                    <a:ext uri="{9D8B030D-6E8A-4147-A177-3AD203B41FA5}">
                      <a16:colId xmlns="" xmlns:a16="http://schemas.microsoft.com/office/drawing/2014/main" val="20002"/>
                    </a:ext>
                  </a:extLst>
                </a:gridCol>
              </a:tblGrid>
              <a:tr h="427990">
                <a:tc>
                  <a:txBody>
                    <a:bodyPr/>
                    <a:lstStyle/>
                    <a:p>
                      <a:pPr algn="just"/>
                      <a:endParaRPr lang="en-US" sz="2300" b="1" dirty="0">
                        <a:solidFill>
                          <a:srgbClr val="FF0066"/>
                        </a:solidFill>
                        <a:latin typeface="Times New Roman" panose="02020603050405020304" pitchFamily="18" charset="0"/>
                        <a:cs typeface="Times New Roman" panose="02020603050405020304" pitchFamily="18" charset="0"/>
                      </a:endParaRPr>
                    </a:p>
                  </a:txBody>
                  <a:tcPr marL="49834" marR="49834" marT="24917" marB="24917"/>
                </a:tc>
                <a:tc>
                  <a:txBody>
                    <a:bodyPr/>
                    <a:lstStyle/>
                    <a:p>
                      <a:pPr algn="ctr"/>
                      <a:r>
                        <a:rPr lang="en-US" sz="2400" b="1" dirty="0">
                          <a:solidFill>
                            <a:srgbClr val="FF0000"/>
                          </a:solidFill>
                          <a:latin typeface="Times New Roman" panose="02020603050405020304" pitchFamily="18" charset="0"/>
                          <a:cs typeface="Times New Roman" panose="02020603050405020304" pitchFamily="18" charset="0"/>
                        </a:rPr>
                        <a:t>Mẹ </a:t>
                      </a:r>
                    </a:p>
                  </a:txBody>
                  <a:tcPr marL="49834" marR="49834" marT="24917" marB="24917"/>
                </a:tc>
                <a:tc>
                  <a:txBody>
                    <a:bodyPr/>
                    <a:lstStyle/>
                    <a:p>
                      <a:pPr algn="ctr"/>
                      <a:r>
                        <a:rPr lang="en-US" sz="2400" b="1" dirty="0">
                          <a:solidFill>
                            <a:srgbClr val="FF0000"/>
                          </a:solidFill>
                          <a:latin typeface="Times New Roman" panose="02020603050405020304" pitchFamily="18" charset="0"/>
                          <a:cs typeface="Times New Roman" panose="02020603050405020304" pitchFamily="18" charset="0"/>
                        </a:rPr>
                        <a:t>Con</a:t>
                      </a:r>
                    </a:p>
                  </a:txBody>
                  <a:tcPr marL="49834" marR="49834" marT="24917" marB="24917"/>
                </a:tc>
                <a:extLst>
                  <a:ext uri="{0D108BD9-81ED-4DB2-BD59-A6C34878D82A}">
                    <a16:rowId xmlns="" xmlns:a16="http://schemas.microsoft.com/office/drawing/2014/main" val="10000"/>
                  </a:ext>
                </a:extLst>
              </a:tr>
              <a:tr h="3728085">
                <a:tc>
                  <a:txBody>
                    <a:bodyPr/>
                    <a:lstStyle/>
                    <a:p>
                      <a:pPr marL="285750" indent="-285750" algn="ctr">
                        <a:buFontTx/>
                        <a:buChar char="-"/>
                      </a:pPr>
                      <a:endParaRPr lang="en-US" sz="2300" b="1" i="0" u="none" kern="0" baseline="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marL="0" indent="0" algn="ctr">
                        <a:buFontTx/>
                        <a:buNone/>
                      </a:pPr>
                      <a:endParaRPr lang="en-US" sz="2300" b="1" i="0" u="none" kern="0" baseline="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marL="0" indent="0" algn="ctr">
                        <a:buFontTx/>
                        <a:buNone/>
                      </a:pPr>
                      <a:r>
                        <a:rPr lang="en-US" sz="2400" b="1" i="0" u="none" kern="0" baseline="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Hành động</a:t>
                      </a:r>
                    </a:p>
                  </a:txBody>
                  <a:tcPr marL="49834" marR="49834" marT="24917" marB="24917"/>
                </a:tc>
                <a:tc>
                  <a:txBody>
                    <a:bodyPr/>
                    <a:lstStyle/>
                    <a:p>
                      <a:pPr marL="0" indent="0" algn="just">
                        <a:buFontTx/>
                        <a:buNone/>
                      </a:pPr>
                      <a:endParaRPr lang="en-US" sz="2000" b="1" i="0" u="none" kern="0" baseline="0"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a:txBody>
                  <a:tcPr marL="49834" marR="49834" marT="24917" marB="24917"/>
                </a:tc>
                <a:tc>
                  <a:txBody>
                    <a:bodyPr/>
                    <a:lstStyle/>
                    <a:p>
                      <a:pPr marL="0" marR="0" indent="0" algn="just" defTabSz="914400" eaLnBrk="1" fontAlgn="base" latinLnBrk="0" hangingPunct="1">
                        <a:lnSpc>
                          <a:spcPct val="100000"/>
                        </a:lnSpc>
                        <a:spcBef>
                          <a:spcPct val="0"/>
                        </a:spcBef>
                        <a:spcAft>
                          <a:spcPct val="0"/>
                        </a:spcAft>
                        <a:buClrTx/>
                        <a:buSzTx/>
                        <a:buFontTx/>
                        <a:buNone/>
                        <a:defRPr/>
                      </a:pPr>
                      <a:endParaRPr lang="en-US" sz="2000" b="0" i="0" u="none" kern="0" baseline="0" dirty="0" err="1">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endParaRPr>
                    </a:p>
                  </a:txBody>
                  <a:tcPr marL="49834" marR="49834" marT="24917" marB="24917"/>
                </a:tc>
                <a:extLst>
                  <a:ext uri="{0D108BD9-81ED-4DB2-BD59-A6C34878D82A}">
                    <a16:rowId xmlns="" xmlns:a16="http://schemas.microsoft.com/office/drawing/2014/main" val="10001"/>
                  </a:ext>
                </a:extLst>
              </a:tr>
              <a:tr h="2005965">
                <a:tc>
                  <a:txBody>
                    <a:bodyPr/>
                    <a:lstStyle/>
                    <a:p>
                      <a:pPr marL="0" indent="0" algn="ctr">
                        <a:buFontTx/>
                        <a:buNone/>
                      </a:pPr>
                      <a:endParaRPr lang="en-US" sz="2300" b="1" i="0" u="none" kern="0" baseline="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marL="0" indent="0" algn="ctr">
                        <a:buFontTx/>
                        <a:buNone/>
                      </a:pPr>
                      <a:r>
                        <a:rPr lang="en-US" sz="2400" b="1" i="0" u="none" kern="0" baseline="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Tâm trạng</a:t>
                      </a:r>
                    </a:p>
                  </a:txBody>
                  <a:tcPr marL="49834" marR="49834" marT="24917" marB="24917"/>
                </a:tc>
                <a:tc>
                  <a:txBody>
                    <a:bodyPr/>
                    <a:lstStyle/>
                    <a:p>
                      <a:pPr indent="0" algn="just">
                        <a:buFontTx/>
                        <a:buNone/>
                      </a:pPr>
                      <a:endParaRPr lang="nl-NL" sz="2000" dirty="0">
                        <a:solidFill>
                          <a:srgbClr val="FF0000"/>
                        </a:solidFill>
                        <a:latin typeface="Times New Roman" panose="02020603050405020304" pitchFamily="18" charset="0"/>
                        <a:cs typeface="Times New Roman" panose="02020603050405020304" pitchFamily="18" charset="0"/>
                        <a:sym typeface="+mn-ea"/>
                      </a:endParaRPr>
                    </a:p>
                    <a:p>
                      <a:pPr indent="0" algn="just">
                        <a:buFontTx/>
                        <a:buNone/>
                      </a:pPr>
                      <a:endParaRPr lang="en-US" altLang="zh-CN" sz="2000" b="1" kern="0" baseline="0"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txBody>
                  <a:tcPr marL="49834" marR="49834" marT="24917" marB="24917"/>
                </a:tc>
                <a:tc>
                  <a:txBody>
                    <a:bodyPr/>
                    <a:lstStyle/>
                    <a:p>
                      <a:pPr algn="just"/>
                      <a:endParaRPr lang="en-US" altLang="zh-CN" sz="2000" b="1" i="0" u="none" kern="0" baseline="0"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a:p>
                      <a:pPr algn="just" defTabSz="914400" eaLnBrk="1" fontAlgn="base" latinLnBrk="0" hangingPunct="1">
                        <a:lnSpc>
                          <a:spcPct val="100000"/>
                        </a:lnSpc>
                        <a:spcBef>
                          <a:spcPct val="0"/>
                        </a:spcBef>
                        <a:spcAft>
                          <a:spcPct val="0"/>
                        </a:spcAft>
                        <a:buFontTx/>
                      </a:pPr>
                      <a:endParaRPr lang="en-US" altLang="zh-CN" sz="2000" b="1" i="0" u="none" kern="0" baseline="0"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txBody>
                  <a:tcPr marL="49834" marR="49834" marT="24917" marB="24917"/>
                </a:tc>
                <a:extLst>
                  <a:ext uri="{0D108BD9-81ED-4DB2-BD59-A6C34878D82A}">
                    <a16:rowId xmlns="" xmlns:a16="http://schemas.microsoft.com/office/drawing/2014/main" val="10002"/>
                  </a:ext>
                </a:extLst>
              </a:tr>
            </a:tbl>
          </a:graphicData>
        </a:graphic>
      </p:graphicFrame>
      <p:sp>
        <p:nvSpPr>
          <p:cNvPr id="3" name="Text Box 2"/>
          <p:cNvSpPr txBox="1"/>
          <p:nvPr/>
        </p:nvSpPr>
        <p:spPr>
          <a:xfrm>
            <a:off x="1066800" y="914400"/>
            <a:ext cx="4289425" cy="3784600"/>
          </a:xfrm>
          <a:prstGeom prst="rect">
            <a:avLst/>
          </a:prstGeom>
          <a:noFill/>
        </p:spPr>
        <p:txBody>
          <a:bodyPr wrap="square" rtlCol="0">
            <a:spAutoFit/>
          </a:bodyPr>
          <a:lstStyle/>
          <a:p>
            <a:pPr marL="0" indent="0" algn="just">
              <a:buFontTx/>
              <a:buNone/>
            </a:pPr>
            <a:r>
              <a:rPr lang="en-US" kern="0" dirty="0">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latin typeface="Times New Roman" panose="02020603050405020304" pitchFamily="18" charset="0"/>
                <a:ea typeface="Tahoma" panose="020B0604030504040204" pitchFamily="34" charset="0"/>
                <a:cs typeface="Times New Roman" panose="02020603050405020304" pitchFamily="18" charset="0"/>
                <a:sym typeface="+mn-ea"/>
              </a:rPr>
              <a:t>Chuẩn</a:t>
            </a:r>
            <a:r>
              <a:rPr lang="en-US" sz="2400" kern="0" dirty="0">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latin typeface="Times New Roman" panose="02020603050405020304" pitchFamily="18" charset="0"/>
                <a:ea typeface="Tahoma" panose="020B0604030504040204" pitchFamily="34" charset="0"/>
                <a:cs typeface="Times New Roman" panose="02020603050405020304" pitchFamily="18" charset="0"/>
                <a:sym typeface="+mn-ea"/>
              </a:rPr>
              <a:t>bị</a:t>
            </a:r>
            <a:r>
              <a:rPr lang="en-US" sz="2400" kern="0" dirty="0">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latin typeface="Times New Roman" panose="02020603050405020304" pitchFamily="18" charset="0"/>
                <a:ea typeface="Tahoma" panose="020B0604030504040204" pitchFamily="34" charset="0"/>
                <a:cs typeface="Times New Roman" panose="02020603050405020304" pitchFamily="18" charset="0"/>
                <a:sym typeface="+mn-ea"/>
              </a:rPr>
              <a:t>cho</a:t>
            </a:r>
            <a:r>
              <a:rPr lang="en-US" sz="2400" kern="0" dirty="0">
                <a:latin typeface="Times New Roman" panose="02020603050405020304" pitchFamily="18" charset="0"/>
                <a:ea typeface="Tahoma" panose="020B0604030504040204" pitchFamily="34" charset="0"/>
                <a:cs typeface="Times New Roman" panose="02020603050405020304" pitchFamily="18" charset="0"/>
                <a:sym typeface="+mn-ea"/>
              </a:rPr>
              <a:t> con (</a:t>
            </a:r>
            <a:r>
              <a:rPr lang="en-US" sz="2400" kern="0" dirty="0" err="1">
                <a:latin typeface="Times New Roman" panose="02020603050405020304" pitchFamily="18" charset="0"/>
                <a:ea typeface="Tahoma" panose="020B0604030504040204" pitchFamily="34" charset="0"/>
                <a:cs typeface="Times New Roman" panose="02020603050405020304" pitchFamily="18" charset="0"/>
                <a:sym typeface="+mn-ea"/>
              </a:rPr>
              <a:t>tập</a:t>
            </a:r>
            <a:r>
              <a:rPr lang="en-US" sz="2400" kern="0" dirty="0">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latin typeface="Times New Roman" panose="02020603050405020304" pitchFamily="18" charset="0"/>
                <a:ea typeface="Tahoma" panose="020B0604030504040204" pitchFamily="34" charset="0"/>
                <a:cs typeface="Times New Roman" panose="02020603050405020304" pitchFamily="18" charset="0"/>
                <a:sym typeface="+mn-ea"/>
              </a:rPr>
              <a:t>vở</a:t>
            </a:r>
            <a:r>
              <a:rPr lang="en-US" sz="2400" kern="0" dirty="0">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latin typeface="Times New Roman" panose="02020603050405020304" pitchFamily="18" charset="0"/>
                <a:ea typeface="Tahoma" panose="020B0604030504040204" pitchFamily="34" charset="0"/>
                <a:cs typeface="Times New Roman" panose="02020603050405020304" pitchFamily="18" charset="0"/>
                <a:sym typeface="+mn-ea"/>
              </a:rPr>
              <a:t>giày</a:t>
            </a:r>
            <a:r>
              <a:rPr lang="en-US" sz="2400" kern="0" dirty="0">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latin typeface="Times New Roman" panose="02020603050405020304" pitchFamily="18" charset="0"/>
                <a:ea typeface="Tahoma" panose="020B0604030504040204" pitchFamily="34" charset="0"/>
                <a:cs typeface="Times New Roman" panose="02020603050405020304" pitchFamily="18" charset="0"/>
                <a:sym typeface="+mn-ea"/>
              </a:rPr>
              <a:t>nón</a:t>
            </a:r>
            <a:r>
              <a:rPr lang="en-US" sz="2400" kern="0" dirty="0">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latin typeface="Times New Roman" panose="02020603050405020304" pitchFamily="18" charset="0"/>
                <a:ea typeface="Tahoma" panose="020B0604030504040204" pitchFamily="34" charset="0"/>
                <a:cs typeface="Times New Roman" panose="02020603050405020304" pitchFamily="18" charset="0"/>
                <a:sym typeface="+mn-ea"/>
              </a:rPr>
              <a:t>quần</a:t>
            </a:r>
            <a:r>
              <a:rPr lang="en-US" sz="2400" kern="0" dirty="0">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latin typeface="Times New Roman" panose="02020603050405020304" pitchFamily="18" charset="0"/>
                <a:ea typeface="Tahoma" panose="020B0604030504040204" pitchFamily="34" charset="0"/>
                <a:cs typeface="Times New Roman" panose="02020603050405020304" pitchFamily="18" charset="0"/>
                <a:sym typeface="+mn-ea"/>
              </a:rPr>
              <a:t>áo</a:t>
            </a:r>
            <a:r>
              <a:rPr lang="en-US" sz="2400" kern="0" dirty="0">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latin typeface="Times New Roman" panose="02020603050405020304" pitchFamily="18" charset="0"/>
                <a:ea typeface="Tahoma" panose="020B0604030504040204" pitchFamily="34" charset="0"/>
                <a:cs typeface="Times New Roman" panose="02020603050405020304" pitchFamily="18" charset="0"/>
                <a:sym typeface="+mn-ea"/>
              </a:rPr>
              <a:t>mới</a:t>
            </a:r>
            <a:r>
              <a:rPr lang="en-US" sz="2400" kern="0" dirty="0">
                <a:latin typeface="Times New Roman" panose="02020603050405020304" pitchFamily="18" charset="0"/>
                <a:ea typeface="Tahoma" panose="020B0604030504040204" pitchFamily="34" charset="0"/>
                <a:cs typeface="Times New Roman" panose="02020603050405020304" pitchFamily="18" charset="0"/>
                <a:sym typeface="+mn-ea"/>
              </a:rPr>
              <a:t>)</a:t>
            </a:r>
            <a:endParaRPr lang="en-US" sz="2400" b="0" i="0" u="none" kern="0" baseline="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indent="0" algn="just">
              <a:buFontTx/>
              <a:buNone/>
            </a:pPr>
            <a:r>
              <a:rPr lang="en-US" sz="2400" kern="0" dirty="0" err="1">
                <a:latin typeface="Times New Roman" panose="02020603050405020304" pitchFamily="18" charset="0"/>
                <a:ea typeface="Tahoma" panose="020B0604030504040204" pitchFamily="34" charset="0"/>
                <a:cs typeface="Times New Roman" panose="02020603050405020304" pitchFamily="18" charset="0"/>
                <a:sym typeface="+mn-ea"/>
              </a:rPr>
              <a:t>- Đắp</a:t>
            </a:r>
            <a:r>
              <a:rPr lang="en-US" sz="2400" kern="0" dirty="0">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latin typeface="Times New Roman" panose="02020603050405020304" pitchFamily="18" charset="0"/>
                <a:ea typeface="Tahoma" panose="020B0604030504040204" pitchFamily="34" charset="0"/>
                <a:cs typeface="Times New Roman" panose="02020603050405020304" pitchFamily="18" charset="0"/>
                <a:sym typeface="+mn-ea"/>
              </a:rPr>
              <a:t>mền</a:t>
            </a:r>
            <a:r>
              <a:rPr lang="en-US" sz="2400" kern="0" dirty="0">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latin typeface="Times New Roman" panose="02020603050405020304" pitchFamily="18" charset="0"/>
                <a:ea typeface="Tahoma" panose="020B0604030504040204" pitchFamily="34" charset="0"/>
                <a:cs typeface="Times New Roman" panose="02020603050405020304" pitchFamily="18" charset="0"/>
                <a:sym typeface="+mn-ea"/>
              </a:rPr>
              <a:t>buông</a:t>
            </a:r>
            <a:r>
              <a:rPr lang="en-US" sz="2400" kern="0" dirty="0">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latin typeface="Times New Roman" panose="02020603050405020304" pitchFamily="18" charset="0"/>
                <a:ea typeface="Tahoma" panose="020B0604030504040204" pitchFamily="34" charset="0"/>
                <a:cs typeface="Times New Roman" panose="02020603050405020304" pitchFamily="18" charset="0"/>
                <a:sym typeface="+mn-ea"/>
              </a:rPr>
              <a:t>mùng</a:t>
            </a:r>
            <a:r>
              <a:rPr lang="en-US" sz="2400" kern="0" dirty="0">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latin typeface="Times New Roman" panose="02020603050405020304" pitchFamily="18" charset="0"/>
                <a:ea typeface="Tahoma" panose="020B0604030504040204" pitchFamily="34" charset="0"/>
                <a:cs typeface="Times New Roman" panose="02020603050405020304" pitchFamily="18" charset="0"/>
                <a:sym typeface="+mn-ea"/>
              </a:rPr>
              <a:t>cho</a:t>
            </a:r>
            <a:r>
              <a:rPr lang="en-US" sz="2400" kern="0" dirty="0">
                <a:latin typeface="Times New Roman" panose="02020603050405020304" pitchFamily="18" charset="0"/>
                <a:ea typeface="Tahoma" panose="020B0604030504040204" pitchFamily="34" charset="0"/>
                <a:cs typeface="Times New Roman" panose="02020603050405020304" pitchFamily="18" charset="0"/>
                <a:sym typeface="+mn-ea"/>
              </a:rPr>
              <a:t> con.</a:t>
            </a:r>
            <a:endParaRPr lang="en-US" sz="2400" b="0" i="0" u="none" kern="0" baseline="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indent="0" algn="just">
              <a:buFontTx/>
              <a:buNone/>
            </a:pPr>
            <a:r>
              <a:rPr lang="en-US" sz="2400" kern="0" dirty="0" err="1">
                <a:latin typeface="Times New Roman" panose="02020603050405020304" pitchFamily="18" charset="0"/>
                <a:ea typeface="Tahoma" panose="020B0604030504040204" pitchFamily="34" charset="0"/>
                <a:cs typeface="Times New Roman" panose="02020603050405020304" pitchFamily="18" charset="0"/>
                <a:sym typeface="+mn-ea"/>
              </a:rPr>
              <a:t>- Không</a:t>
            </a:r>
            <a:r>
              <a:rPr lang="en-US" sz="2400" kern="0" dirty="0">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latin typeface="Times New Roman" panose="02020603050405020304" pitchFamily="18" charset="0"/>
                <a:ea typeface="Tahoma" panose="020B0604030504040204" pitchFamily="34" charset="0"/>
                <a:cs typeface="Times New Roman" panose="02020603050405020304" pitchFamily="18" charset="0"/>
                <a:sym typeface="+mn-ea"/>
              </a:rPr>
              <a:t>tập</a:t>
            </a:r>
            <a:r>
              <a:rPr lang="en-US" sz="2400" kern="0" dirty="0">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latin typeface="Times New Roman" panose="02020603050405020304" pitchFamily="18" charset="0"/>
                <a:ea typeface="Tahoma" panose="020B0604030504040204" pitchFamily="34" charset="0"/>
                <a:cs typeface="Times New Roman" panose="02020603050405020304" pitchFamily="18" charset="0"/>
                <a:sym typeface="+mn-ea"/>
              </a:rPr>
              <a:t>trung</a:t>
            </a:r>
            <a:r>
              <a:rPr lang="en-US" sz="2400" kern="0" dirty="0">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latin typeface="Times New Roman" panose="02020603050405020304" pitchFamily="18" charset="0"/>
                <a:ea typeface="Tahoma" panose="020B0604030504040204" pitchFamily="34" charset="0"/>
                <a:cs typeface="Times New Roman" panose="02020603050405020304" pitchFamily="18" charset="0"/>
                <a:sym typeface="+mn-ea"/>
              </a:rPr>
              <a:t>được</a:t>
            </a:r>
            <a:r>
              <a:rPr lang="en-US" sz="2400" kern="0" dirty="0">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latin typeface="Times New Roman" panose="02020603050405020304" pitchFamily="18" charset="0"/>
                <a:ea typeface="Tahoma" panose="020B0604030504040204" pitchFamily="34" charset="0"/>
                <a:cs typeface="Times New Roman" panose="02020603050405020304" pitchFamily="18" charset="0"/>
                <a:sym typeface="+mn-ea"/>
              </a:rPr>
              <a:t>vào</a:t>
            </a:r>
            <a:r>
              <a:rPr lang="en-US" sz="2400" kern="0" dirty="0">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latin typeface="Times New Roman" panose="02020603050405020304" pitchFamily="18" charset="0"/>
                <a:ea typeface="Tahoma" panose="020B0604030504040204" pitchFamily="34" charset="0"/>
                <a:cs typeface="Times New Roman" panose="02020603050405020304" pitchFamily="18" charset="0"/>
                <a:sym typeface="+mn-ea"/>
              </a:rPr>
              <a:t>việc</a:t>
            </a:r>
            <a:r>
              <a:rPr lang="en-US" sz="2400" kern="0" dirty="0">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latin typeface="Times New Roman" panose="02020603050405020304" pitchFamily="18" charset="0"/>
                <a:ea typeface="Tahoma" panose="020B0604030504040204" pitchFamily="34" charset="0"/>
                <a:cs typeface="Times New Roman" panose="02020603050405020304" pitchFamily="18" charset="0"/>
                <a:sym typeface="+mn-ea"/>
              </a:rPr>
              <a:t>gì</a:t>
            </a:r>
            <a:r>
              <a:rPr lang="en-US" sz="2400" kern="0" dirty="0">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latin typeface="Times New Roman" panose="02020603050405020304" pitchFamily="18" charset="0"/>
                <a:ea typeface="Tahoma" panose="020B0604030504040204" pitchFamily="34" charset="0"/>
                <a:cs typeface="Times New Roman" panose="02020603050405020304" pitchFamily="18" charset="0"/>
                <a:sym typeface="+mn-ea"/>
              </a:rPr>
              <a:t>cả</a:t>
            </a:r>
            <a:r>
              <a:rPr lang="en-US" sz="2400" kern="0" dirty="0">
                <a:latin typeface="Times New Roman" panose="02020603050405020304" pitchFamily="18" charset="0"/>
                <a:ea typeface="Tahoma" panose="020B0604030504040204" pitchFamily="34" charset="0"/>
                <a:cs typeface="Times New Roman" panose="02020603050405020304" pitchFamily="18" charset="0"/>
                <a:sym typeface="+mn-ea"/>
              </a:rPr>
              <a:t>.</a:t>
            </a:r>
            <a:endParaRPr lang="en-US" sz="2400" b="0" i="0" u="none" kern="0" baseline="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marL="0" indent="0" algn="just">
              <a:buFontTx/>
              <a:buNone/>
            </a:pPr>
            <a:r>
              <a:rPr lang="en-US" sz="2400" kern="0" dirty="0">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latin typeface="Times New Roman" panose="02020603050405020304" pitchFamily="18" charset="0"/>
                <a:ea typeface="Tahoma" panose="020B0604030504040204" pitchFamily="34" charset="0"/>
                <a:cs typeface="Times New Roman" panose="02020603050405020304" pitchFamily="18" charset="0"/>
                <a:sym typeface="+mn-ea"/>
              </a:rPr>
              <a:t>Xem</a:t>
            </a:r>
            <a:r>
              <a:rPr lang="en-US" sz="2400" kern="0" dirty="0">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latin typeface="Times New Roman" panose="02020603050405020304" pitchFamily="18" charset="0"/>
                <a:ea typeface="Tahoma" panose="020B0604030504040204" pitchFamily="34" charset="0"/>
                <a:cs typeface="Times New Roman" panose="02020603050405020304" pitchFamily="18" charset="0"/>
                <a:sym typeface="+mn-ea"/>
              </a:rPr>
              <a:t>lại</a:t>
            </a:r>
            <a:r>
              <a:rPr lang="en-US" sz="2400" kern="0" dirty="0">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latin typeface="Times New Roman" panose="02020603050405020304" pitchFamily="18" charset="0"/>
                <a:ea typeface="Tahoma" panose="020B0604030504040204" pitchFamily="34" charset="0"/>
                <a:cs typeface="Times New Roman" panose="02020603050405020304" pitchFamily="18" charset="0"/>
                <a:sym typeface="+mn-ea"/>
              </a:rPr>
              <a:t>những</a:t>
            </a:r>
            <a:r>
              <a:rPr lang="en-US" sz="2400" kern="0" dirty="0">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latin typeface="Times New Roman" panose="02020603050405020304" pitchFamily="18" charset="0"/>
                <a:ea typeface="Tahoma" panose="020B0604030504040204" pitchFamily="34" charset="0"/>
                <a:cs typeface="Times New Roman" panose="02020603050405020304" pitchFamily="18" charset="0"/>
                <a:sym typeface="+mn-ea"/>
              </a:rPr>
              <a:t>thứ</a:t>
            </a:r>
            <a:r>
              <a:rPr lang="en-US" sz="2400" kern="0" dirty="0">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latin typeface="Times New Roman" panose="02020603050405020304" pitchFamily="18" charset="0"/>
                <a:ea typeface="Tahoma" panose="020B0604030504040204" pitchFamily="34" charset="0"/>
                <a:cs typeface="Times New Roman" panose="02020603050405020304" pitchFamily="18" charset="0"/>
                <a:sym typeface="+mn-ea"/>
              </a:rPr>
              <a:t>đã</a:t>
            </a:r>
            <a:r>
              <a:rPr lang="en-US" sz="2400" kern="0" dirty="0">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latin typeface="Times New Roman" panose="02020603050405020304" pitchFamily="18" charset="0"/>
                <a:ea typeface="Tahoma" panose="020B0604030504040204" pitchFamily="34" charset="0"/>
                <a:cs typeface="Times New Roman" panose="02020603050405020304" pitchFamily="18" charset="0"/>
                <a:sym typeface="+mn-ea"/>
              </a:rPr>
              <a:t>chuẩn</a:t>
            </a:r>
            <a:r>
              <a:rPr lang="en-US" sz="2400" kern="0" dirty="0">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latin typeface="Times New Roman" panose="02020603050405020304" pitchFamily="18" charset="0"/>
                <a:ea typeface="Tahoma" panose="020B0604030504040204" pitchFamily="34" charset="0"/>
                <a:cs typeface="Times New Roman" panose="02020603050405020304" pitchFamily="18" charset="0"/>
                <a:sym typeface="+mn-ea"/>
              </a:rPr>
              <a:t>bị</a:t>
            </a:r>
            <a:r>
              <a:rPr lang="en-US" sz="2400" kern="0" dirty="0">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latin typeface="Times New Roman" panose="02020603050405020304" pitchFamily="18" charset="0"/>
                <a:ea typeface="Tahoma" panose="020B0604030504040204" pitchFamily="34" charset="0"/>
                <a:cs typeface="Times New Roman" panose="02020603050405020304" pitchFamily="18" charset="0"/>
                <a:sym typeface="+mn-ea"/>
              </a:rPr>
              <a:t>cho</a:t>
            </a:r>
            <a:r>
              <a:rPr lang="en-US" sz="2400" kern="0" dirty="0">
                <a:latin typeface="Times New Roman" panose="02020603050405020304" pitchFamily="18" charset="0"/>
                <a:ea typeface="Tahoma" panose="020B0604030504040204" pitchFamily="34" charset="0"/>
                <a:cs typeface="Times New Roman" panose="02020603050405020304" pitchFamily="18" charset="0"/>
                <a:sym typeface="+mn-ea"/>
              </a:rPr>
              <a:t> con</a:t>
            </a:r>
            <a:endParaRPr lang="en-US" sz="2400" b="0" i="0" u="none" kern="0" baseline="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indent="0" algn="just">
              <a:buFontTx/>
              <a:buNone/>
            </a:pPr>
            <a:r>
              <a:rPr lang="en-US" sz="2400" kern="0" dirty="0" err="1">
                <a:latin typeface="Times New Roman" panose="02020603050405020304" pitchFamily="18" charset="0"/>
                <a:ea typeface="Tahoma" panose="020B0604030504040204" pitchFamily="34" charset="0"/>
                <a:cs typeface="Times New Roman" panose="02020603050405020304" pitchFamily="18" charset="0"/>
                <a:sym typeface="+mn-ea"/>
              </a:rPr>
              <a:t>- Tự</a:t>
            </a:r>
            <a:r>
              <a:rPr lang="en-US" sz="2400" kern="0" dirty="0">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latin typeface="Times New Roman" panose="02020603050405020304" pitchFamily="18" charset="0"/>
                <a:ea typeface="Tahoma" panose="020B0604030504040204" pitchFamily="34" charset="0"/>
                <a:cs typeface="Times New Roman" panose="02020603050405020304" pitchFamily="18" charset="0"/>
                <a:sym typeface="+mn-ea"/>
              </a:rPr>
              <a:t>bảo</a:t>
            </a:r>
            <a:r>
              <a:rPr lang="en-US" sz="2400" kern="0" dirty="0">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latin typeface="Times New Roman" panose="02020603050405020304" pitchFamily="18" charset="0"/>
                <a:ea typeface="Tahoma" panose="020B0604030504040204" pitchFamily="34" charset="0"/>
                <a:cs typeface="Times New Roman" panose="02020603050405020304" pitchFamily="18" charset="0"/>
                <a:sym typeface="+mn-ea"/>
              </a:rPr>
              <a:t>mình</a:t>
            </a:r>
            <a:r>
              <a:rPr lang="en-US" sz="2400" kern="0" dirty="0">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latin typeface="Times New Roman" panose="02020603050405020304" pitchFamily="18" charset="0"/>
                <a:ea typeface="Tahoma" panose="020B0604030504040204" pitchFamily="34" charset="0"/>
                <a:cs typeface="Times New Roman" panose="02020603050405020304" pitchFamily="18" charset="0"/>
                <a:sym typeface="+mn-ea"/>
              </a:rPr>
              <a:t>nên</a:t>
            </a:r>
            <a:r>
              <a:rPr lang="en-US" sz="2400" kern="0" dirty="0">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latin typeface="Times New Roman" panose="02020603050405020304" pitchFamily="18" charset="0"/>
                <a:ea typeface="Tahoma" panose="020B0604030504040204" pitchFamily="34" charset="0"/>
                <a:cs typeface="Times New Roman" panose="02020603050405020304" pitchFamily="18" charset="0"/>
                <a:sym typeface="+mn-ea"/>
              </a:rPr>
              <a:t>đi</a:t>
            </a:r>
            <a:r>
              <a:rPr lang="en-US" sz="2400" kern="0" dirty="0">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latin typeface="Times New Roman" panose="02020603050405020304" pitchFamily="18" charset="0"/>
                <a:ea typeface="Tahoma" panose="020B0604030504040204" pitchFamily="34" charset="0"/>
                <a:cs typeface="Times New Roman" panose="02020603050405020304" pitchFamily="18" charset="0"/>
                <a:sym typeface="+mn-ea"/>
              </a:rPr>
              <a:t>ngủ</a:t>
            </a:r>
            <a:r>
              <a:rPr lang="en-US" sz="2400" kern="0" dirty="0">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latin typeface="Times New Roman" panose="02020603050405020304" pitchFamily="18" charset="0"/>
                <a:ea typeface="Tahoma" panose="020B0604030504040204" pitchFamily="34" charset="0"/>
                <a:cs typeface="Times New Roman" panose="02020603050405020304" pitchFamily="18" charset="0"/>
                <a:sym typeface="+mn-ea"/>
              </a:rPr>
              <a:t>sớm</a:t>
            </a:r>
            <a:r>
              <a:rPr lang="en-US" sz="2400" kern="0" dirty="0">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latin typeface="Times New Roman" panose="02020603050405020304" pitchFamily="18" charset="0"/>
                <a:ea typeface="Tahoma" panose="020B0604030504040204" pitchFamily="34" charset="0"/>
                <a:cs typeface="Times New Roman" panose="02020603050405020304" pitchFamily="18" charset="0"/>
                <a:sym typeface="+mn-ea"/>
              </a:rPr>
              <a:t>nhưng</a:t>
            </a:r>
            <a:r>
              <a:rPr lang="en-US" sz="2400" kern="0" dirty="0">
                <a:latin typeface="Times New Roman" panose="02020603050405020304" pitchFamily="18" charset="0"/>
                <a:ea typeface="Tahoma" panose="020B0604030504040204" pitchFamily="34" charset="0"/>
                <a:cs typeface="Times New Roman" panose="02020603050405020304" pitchFamily="18" charset="0"/>
                <a:sym typeface="+mn-ea"/>
              </a:rPr>
              <a:t> </a:t>
            </a:r>
            <a:r>
              <a:rPr lang="vi-VN" sz="2400" kern="0" dirty="0">
                <a:latin typeface="Times New Roman" panose="02020603050405020304" pitchFamily="18" charset="0"/>
                <a:ea typeface="Tahoma" panose="020B0604030504040204" pitchFamily="34" charset="0"/>
                <a:cs typeface="Times New Roman" panose="02020603050405020304" pitchFamily="18" charset="0"/>
                <a:sym typeface="+mn-ea"/>
              </a:rPr>
              <a:t>trằn trọc</a:t>
            </a:r>
            <a:r>
              <a:rPr lang="en-US" sz="2400" kern="0" dirty="0">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latin typeface="Times New Roman" panose="02020603050405020304" pitchFamily="18" charset="0"/>
                <a:ea typeface="Tahoma" panose="020B0604030504040204" pitchFamily="34" charset="0"/>
                <a:cs typeface="Times New Roman" panose="02020603050405020304" pitchFamily="18" charset="0"/>
                <a:sym typeface="+mn-ea"/>
              </a:rPr>
              <a:t>không</a:t>
            </a:r>
            <a:r>
              <a:rPr lang="en-US" sz="2400" kern="0" dirty="0">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latin typeface="Times New Roman" panose="02020603050405020304" pitchFamily="18" charset="0"/>
                <a:ea typeface="Tahoma" panose="020B0604030504040204" pitchFamily="34" charset="0"/>
                <a:cs typeface="Times New Roman" panose="02020603050405020304" pitchFamily="18" charset="0"/>
                <a:sym typeface="+mn-ea"/>
              </a:rPr>
              <a:t>sao</a:t>
            </a:r>
            <a:r>
              <a:rPr lang="en-US" sz="2400" kern="0" dirty="0">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latin typeface="Times New Roman" panose="02020603050405020304" pitchFamily="18" charset="0"/>
                <a:ea typeface="Tahoma" panose="020B0604030504040204" pitchFamily="34" charset="0"/>
                <a:cs typeface="Times New Roman" panose="02020603050405020304" pitchFamily="18" charset="0"/>
                <a:sym typeface="+mn-ea"/>
              </a:rPr>
              <a:t>ngủ</a:t>
            </a:r>
            <a:r>
              <a:rPr lang="en-US" sz="2400" kern="0" dirty="0">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latin typeface="Times New Roman" panose="02020603050405020304" pitchFamily="18" charset="0"/>
                <a:ea typeface="Tahoma" panose="020B0604030504040204" pitchFamily="34" charset="0"/>
                <a:cs typeface="Times New Roman" panose="02020603050405020304" pitchFamily="18" charset="0"/>
                <a:sym typeface="+mn-ea"/>
              </a:rPr>
              <a:t>được</a:t>
            </a:r>
            <a:r>
              <a:rPr lang="en-US" kern="0" dirty="0">
                <a:latin typeface="Times New Roman" panose="02020603050405020304" pitchFamily="18" charset="0"/>
                <a:ea typeface="Tahoma" panose="020B0604030504040204" pitchFamily="34" charset="0"/>
                <a:cs typeface="Times New Roman" panose="02020603050405020304" pitchFamily="18" charset="0"/>
                <a:sym typeface="+mn-ea"/>
              </a:rPr>
              <a:t>. </a:t>
            </a:r>
            <a:endParaRPr lang="en-US"/>
          </a:p>
        </p:txBody>
      </p:sp>
      <p:sp>
        <p:nvSpPr>
          <p:cNvPr id="4" name="Text Box 3"/>
          <p:cNvSpPr txBox="1"/>
          <p:nvPr/>
        </p:nvSpPr>
        <p:spPr>
          <a:xfrm>
            <a:off x="5558155" y="838200"/>
            <a:ext cx="3052445" cy="3415030"/>
          </a:xfrm>
          <a:prstGeom prst="rect">
            <a:avLst/>
          </a:prstGeom>
          <a:noFill/>
        </p:spPr>
        <p:txBody>
          <a:bodyPr wrap="square" rtlCol="0">
            <a:spAutoFit/>
          </a:bodyPr>
          <a:lstStyle/>
          <a:p>
            <a:pPr marL="0" marR="0" indent="0" algn="just" defTabSz="914400" eaLnBrk="1" fontAlgn="base" latinLnBrk="0" hangingPunct="1">
              <a:lnSpc>
                <a:spcPct val="100000"/>
              </a:lnSpc>
              <a:spcBef>
                <a:spcPct val="0"/>
              </a:spcBef>
              <a:spcAft>
                <a:spcPct val="0"/>
              </a:spcAft>
              <a:buClrTx/>
              <a:buSzTx/>
              <a:buFontTx/>
              <a:buNone/>
              <a:defRPr/>
            </a:pPr>
            <a:r>
              <a:rPr lang="en-US" sz="2400" kern="0" dirty="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sym typeface="+mn-ea"/>
              </a:rPr>
              <a:t>-</a:t>
            </a:r>
            <a:r>
              <a:rPr lang="en-US" sz="2400" kern="0" dirty="0" err="1">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sym typeface="+mn-ea"/>
              </a:rPr>
              <a:t>Cảm</a:t>
            </a:r>
            <a:r>
              <a:rPr lang="en-US" sz="2400" kern="0" dirty="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sym typeface="+mn-ea"/>
              </a:rPr>
              <a:t> nhận được sự quan trọng của ngày khai </a:t>
            </a:r>
            <a:r>
              <a:rPr lang="en-US" sz="2400" kern="0" dirty="0" err="1">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sym typeface="+mn-ea"/>
              </a:rPr>
              <a:t>trường</a:t>
            </a:r>
            <a:r>
              <a:rPr lang="en-US" sz="2400" kern="0" dirty="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sym typeface="+mn-ea"/>
              </a:rPr>
              <a:t>.</a:t>
            </a:r>
            <a:endParaRPr lang="en-US" sz="2400" b="0" i="0" u="none" kern="0" baseline="0" dirty="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endParaRPr>
          </a:p>
          <a:p>
            <a:pPr marL="0" marR="0" indent="0" algn="just" defTabSz="914400" eaLnBrk="1" fontAlgn="base" latinLnBrk="0" hangingPunct="1">
              <a:lnSpc>
                <a:spcPct val="100000"/>
              </a:lnSpc>
              <a:spcBef>
                <a:spcPct val="0"/>
              </a:spcBef>
              <a:spcAft>
                <a:spcPct val="0"/>
              </a:spcAft>
              <a:buClrTx/>
              <a:buSzTx/>
              <a:buFontTx/>
              <a:buChar char="-"/>
              <a:defRPr/>
            </a:pPr>
            <a:r>
              <a:rPr lang="en-US" sz="2400" kern="0" dirty="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sym typeface="+mn-ea"/>
              </a:rPr>
              <a:t>Tranh</a:t>
            </a:r>
            <a:r>
              <a:rPr lang="en-US" sz="2400" kern="0" dirty="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sym typeface="+mn-ea"/>
              </a:rPr>
              <a:t>dọn</a:t>
            </a:r>
            <a:r>
              <a:rPr lang="en-US" sz="2400" kern="0" dirty="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sym typeface="+mn-ea"/>
              </a:rPr>
              <a:t>đồ</a:t>
            </a:r>
            <a:r>
              <a:rPr lang="en-US" sz="2400" kern="0" dirty="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sym typeface="+mn-ea"/>
              </a:rPr>
              <a:t>chơi</a:t>
            </a:r>
            <a:endParaRPr lang="en-US" sz="2400" b="0" i="0" u="none" kern="0" baseline="0" dirty="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endParaRPr>
          </a:p>
          <a:p>
            <a:pPr marL="0" marR="0" indent="0" algn="just" defTabSz="914400" rtl="0" eaLnBrk="1" fontAlgn="base" latinLnBrk="0" hangingPunct="1">
              <a:lnSpc>
                <a:spcPct val="100000"/>
              </a:lnSpc>
              <a:spcBef>
                <a:spcPct val="0"/>
              </a:spcBef>
              <a:spcAft>
                <a:spcPct val="0"/>
              </a:spcAft>
              <a:buClrTx/>
              <a:buSzTx/>
              <a:buFontTx/>
              <a:buChar char="-"/>
              <a:defRPr/>
            </a:pPr>
            <a:r>
              <a:rPr lang="en-US" altLang="vi-VN" sz="2400" kern="0" dirty="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sym typeface="+mn-ea"/>
              </a:rPr>
              <a:t>T</a:t>
            </a:r>
            <a:r>
              <a:rPr lang="vi-VN" altLang="vi-VN" sz="2400" dirty="0">
                <a:solidFill>
                  <a:schemeClr val="tx1">
                    <a:lumMod val="95000"/>
                    <a:lumOff val="5000"/>
                  </a:schemeClr>
                </a:solidFill>
                <a:latin typeface="Times New Roman" panose="02020603050405020304" pitchFamily="18" charset="0"/>
                <a:cs typeface="Times New Roman" panose="02020603050405020304" pitchFamily="18" charset="0"/>
                <a:sym typeface="+mn-ea"/>
              </a:rPr>
              <a:t>rong lòng không có mối bận tâm n</a:t>
            </a:r>
            <a:r>
              <a:rPr lang="vi-VN" altLang="vi-VN" sz="24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sym typeface="+mn-ea"/>
              </a:rPr>
              <a:t>à</a:t>
            </a:r>
            <a:r>
              <a:rPr lang="vi-VN" altLang="vi-VN" sz="2400" dirty="0">
                <a:solidFill>
                  <a:schemeClr val="tx1">
                    <a:lumMod val="95000"/>
                    <a:lumOff val="5000"/>
                  </a:schemeClr>
                </a:solidFill>
                <a:latin typeface="Times New Roman" panose="02020603050405020304" pitchFamily="18" charset="0"/>
                <a:cs typeface="Times New Roman" panose="02020603050405020304" pitchFamily="18" charset="0"/>
                <a:sym typeface="+mn-ea"/>
              </a:rPr>
              <a:t>o ngo</a:t>
            </a:r>
            <a:r>
              <a:rPr lang="vi-VN" altLang="vi-VN" sz="24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sym typeface="+mn-ea"/>
              </a:rPr>
              <a:t>à</a:t>
            </a:r>
            <a:r>
              <a:rPr lang="vi-VN" altLang="vi-VN" sz="2400" dirty="0">
                <a:solidFill>
                  <a:schemeClr val="tx1">
                    <a:lumMod val="95000"/>
                    <a:lumOff val="5000"/>
                  </a:schemeClr>
                </a:solidFill>
                <a:latin typeface="Times New Roman" panose="02020603050405020304" pitchFamily="18" charset="0"/>
                <a:cs typeface="Times New Roman" panose="02020603050405020304" pitchFamily="18" charset="0"/>
                <a:sym typeface="+mn-ea"/>
              </a:rPr>
              <a:t>i chuyện ng</a:t>
            </a:r>
            <a:r>
              <a:rPr lang="vi-VN" altLang="vi-VN" sz="24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sym typeface="+mn-ea"/>
              </a:rPr>
              <a:t>à</a:t>
            </a:r>
            <a:r>
              <a:rPr lang="vi-VN" altLang="vi-VN" sz="2400" dirty="0">
                <a:solidFill>
                  <a:schemeClr val="tx1">
                    <a:lumMod val="95000"/>
                    <a:lumOff val="5000"/>
                  </a:schemeClr>
                </a:solidFill>
                <a:latin typeface="Times New Roman" panose="02020603050405020304" pitchFamily="18" charset="0"/>
                <a:cs typeface="Times New Roman" panose="02020603050405020304" pitchFamily="18" charset="0"/>
                <a:sym typeface="+mn-ea"/>
              </a:rPr>
              <a:t>y mai thức dậy cho kịp giờ</a:t>
            </a:r>
            <a:endParaRPr lang="en-US" altLang="vi-VN" sz="2400" b="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lgn="just" defTabSz="914400" eaLnBrk="1" fontAlgn="base" latinLnBrk="0" hangingPunct="1">
              <a:lnSpc>
                <a:spcPct val="100000"/>
              </a:lnSpc>
              <a:spcBef>
                <a:spcPct val="0"/>
              </a:spcBef>
              <a:spcAft>
                <a:spcPct val="0"/>
              </a:spcAft>
              <a:buFontTx/>
              <a:buNone/>
            </a:pPr>
            <a:r>
              <a:rPr lang="en-US" sz="2400" kern="0" dirty="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sym typeface="+mn-ea"/>
              </a:rPr>
              <a:t>-</a:t>
            </a:r>
            <a:r>
              <a:rPr lang="en-US" sz="2400" kern="0" dirty="0" err="1">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sym typeface="+mn-ea"/>
              </a:rPr>
              <a:t>Giấc</a:t>
            </a:r>
            <a:r>
              <a:rPr lang="en-US" sz="2400" kern="0" dirty="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sym typeface="+mn-ea"/>
              </a:rPr>
              <a:t> ngủ đến </a:t>
            </a:r>
            <a:r>
              <a:rPr lang="en-US" sz="2400" kern="0" dirty="0" err="1">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sym typeface="+mn-ea"/>
              </a:rPr>
              <a:t>dễ</a:t>
            </a:r>
            <a:r>
              <a:rPr lang="en-US" sz="2400" kern="0" dirty="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sym typeface="+mn-ea"/>
              </a:rPr>
              <a:t>dàng</a:t>
            </a:r>
            <a:endParaRPr lang="en-US" sz="2400"/>
          </a:p>
        </p:txBody>
      </p:sp>
      <p:sp>
        <p:nvSpPr>
          <p:cNvPr id="5" name="Text Box 4"/>
          <p:cNvSpPr txBox="1"/>
          <p:nvPr/>
        </p:nvSpPr>
        <p:spPr>
          <a:xfrm>
            <a:off x="1066800" y="4724400"/>
            <a:ext cx="4221480" cy="1198880"/>
          </a:xfrm>
          <a:prstGeom prst="rect">
            <a:avLst/>
          </a:prstGeom>
          <a:noFill/>
        </p:spPr>
        <p:txBody>
          <a:bodyPr wrap="square" rtlCol="0">
            <a:spAutoFit/>
          </a:bodyPr>
          <a:lstStyle/>
          <a:p>
            <a:pPr indent="0" algn="just">
              <a:buFontTx/>
              <a:buNone/>
            </a:pPr>
            <a:r>
              <a:rPr lang="nl-NL" sz="2400" b="1" dirty="0">
                <a:solidFill>
                  <a:srgbClr val="FF0000"/>
                </a:solidFill>
                <a:latin typeface="Times New Roman" panose="02020603050405020304" pitchFamily="18" charset="0"/>
                <a:cs typeface="Times New Roman" panose="02020603050405020304" pitchFamily="18" charset="0"/>
                <a:sym typeface="+mn-ea"/>
              </a:rPr>
              <a:t>=&gt;</a:t>
            </a:r>
            <a:r>
              <a:rPr lang="nl-NL" sz="2400" dirty="0">
                <a:solidFill>
                  <a:srgbClr val="FF0000"/>
                </a:solidFill>
                <a:latin typeface="Times New Roman" panose="02020603050405020304" pitchFamily="18" charset="0"/>
                <a:cs typeface="Times New Roman" panose="02020603050405020304" pitchFamily="18" charset="0"/>
                <a:sym typeface="+mn-ea"/>
              </a:rPr>
              <a:t> </a:t>
            </a:r>
            <a:r>
              <a:rPr lang="en-US" sz="2400" b="1" dirty="0" err="1">
                <a:solidFill>
                  <a:srgbClr val="FF0000"/>
                </a:solidFill>
                <a:latin typeface="Times New Roman" panose="02020603050405020304" pitchFamily="18" charset="0"/>
                <a:cs typeface="Times New Roman" panose="02020603050405020304" pitchFamily="18" charset="0"/>
                <a:sym typeface="+mn-ea"/>
              </a:rPr>
              <a:t>thao</a:t>
            </a:r>
            <a:r>
              <a:rPr lang="en-US" sz="2400" b="1" dirty="0">
                <a:solidFill>
                  <a:srgbClr val="FF0000"/>
                </a:solidFill>
                <a:latin typeface="Times New Roman" panose="02020603050405020304" pitchFamily="18" charset="0"/>
                <a:cs typeface="Times New Roman" panose="02020603050405020304" pitchFamily="18" charset="0"/>
                <a:sym typeface="+mn-ea"/>
              </a:rPr>
              <a:t> </a:t>
            </a:r>
            <a:r>
              <a:rPr lang="en-US" sz="2400" b="1" dirty="0" err="1">
                <a:solidFill>
                  <a:srgbClr val="FF0000"/>
                </a:solidFill>
                <a:latin typeface="Times New Roman" panose="02020603050405020304" pitchFamily="18" charset="0"/>
                <a:cs typeface="Times New Roman" panose="02020603050405020304" pitchFamily="18" charset="0"/>
                <a:sym typeface="+mn-ea"/>
              </a:rPr>
              <a:t>thức</a:t>
            </a:r>
            <a:r>
              <a:rPr lang="en-US" sz="2400" b="1" dirty="0">
                <a:solidFill>
                  <a:srgbClr val="FF0000"/>
                </a:solidFill>
                <a:latin typeface="Times New Roman" panose="02020603050405020304" pitchFamily="18" charset="0"/>
                <a:cs typeface="Times New Roman" panose="02020603050405020304" pitchFamily="18" charset="0"/>
                <a:sym typeface="+mn-ea"/>
              </a:rPr>
              <a:t>, </a:t>
            </a:r>
            <a:r>
              <a:rPr lang="en-US" sz="2400" b="1" dirty="0" err="1">
                <a:solidFill>
                  <a:srgbClr val="FF0000"/>
                </a:solidFill>
                <a:latin typeface="Times New Roman" panose="02020603050405020304" pitchFamily="18" charset="0"/>
                <a:cs typeface="Times New Roman" panose="02020603050405020304" pitchFamily="18" charset="0"/>
                <a:sym typeface="+mn-ea"/>
              </a:rPr>
              <a:t>nôn</a:t>
            </a:r>
            <a:r>
              <a:rPr lang="en-US" sz="2400" b="1" dirty="0">
                <a:solidFill>
                  <a:srgbClr val="FF0000"/>
                </a:solidFill>
                <a:latin typeface="Times New Roman" panose="02020603050405020304" pitchFamily="18" charset="0"/>
                <a:cs typeface="Times New Roman" panose="02020603050405020304" pitchFamily="18" charset="0"/>
                <a:sym typeface="+mn-ea"/>
              </a:rPr>
              <a:t> </a:t>
            </a:r>
            <a:r>
              <a:rPr lang="en-US" sz="2400" b="1" dirty="0" err="1">
                <a:solidFill>
                  <a:srgbClr val="FF0000"/>
                </a:solidFill>
                <a:latin typeface="Times New Roman" panose="02020603050405020304" pitchFamily="18" charset="0"/>
                <a:cs typeface="Times New Roman" panose="02020603050405020304" pitchFamily="18" charset="0"/>
                <a:sym typeface="+mn-ea"/>
              </a:rPr>
              <a:t>nao</a:t>
            </a:r>
            <a:r>
              <a:rPr lang="vi-VN" altLang="en-US" sz="2400" b="1" dirty="0" err="1">
                <a:solidFill>
                  <a:srgbClr val="FF0000"/>
                </a:solidFill>
                <a:latin typeface="Times New Roman" panose="02020603050405020304" pitchFamily="18" charset="0"/>
                <a:cs typeface="Times New Roman" panose="02020603050405020304" pitchFamily="18" charset="0"/>
                <a:sym typeface="+mn-ea"/>
              </a:rPr>
              <a:t>, </a:t>
            </a:r>
            <a:r>
              <a:rPr lang="en-US" altLang="vi-VN" sz="2400" b="1" dirty="0">
                <a:solidFill>
                  <a:srgbClr val="FF0000"/>
                </a:solidFill>
                <a:latin typeface="Times New Roman" panose="02020603050405020304" pitchFamily="18" charset="0"/>
                <a:cs typeface="Times New Roman" panose="02020603050405020304" pitchFamily="18" charset="0"/>
                <a:sym typeface="+mn-ea"/>
              </a:rPr>
              <a:t>lo lắng</a:t>
            </a:r>
            <a:r>
              <a:rPr lang="vi-VN" altLang="en-US" sz="2400" b="1" dirty="0">
                <a:solidFill>
                  <a:srgbClr val="FF0000"/>
                </a:solidFill>
                <a:latin typeface="Times New Roman" panose="02020603050405020304" pitchFamily="18" charset="0"/>
                <a:cs typeface="Times New Roman" panose="02020603050405020304" pitchFamily="18" charset="0"/>
                <a:sym typeface="+mn-ea"/>
              </a:rPr>
              <a:t> cho con</a:t>
            </a:r>
            <a:r>
              <a:rPr lang="en-US" altLang="vi-VN" sz="2400" b="1" dirty="0">
                <a:solidFill>
                  <a:srgbClr val="FF0000"/>
                </a:solidFill>
                <a:latin typeface="Times New Roman" panose="02020603050405020304" pitchFamily="18" charset="0"/>
                <a:cs typeface="Times New Roman" panose="02020603050405020304" pitchFamily="18" charset="0"/>
                <a:sym typeface="+mn-ea"/>
              </a:rPr>
              <a:t> </a:t>
            </a:r>
          </a:p>
          <a:p>
            <a:pPr indent="0" algn="just">
              <a:buFontTx/>
              <a:buNone/>
            </a:pPr>
            <a:endParaRPr lang="en-US" sz="2400"/>
          </a:p>
        </p:txBody>
      </p:sp>
      <p:sp>
        <p:nvSpPr>
          <p:cNvPr id="7" name="Text Box 6"/>
          <p:cNvSpPr txBox="1"/>
          <p:nvPr/>
        </p:nvSpPr>
        <p:spPr>
          <a:xfrm>
            <a:off x="5840730" y="4648200"/>
            <a:ext cx="2935605" cy="1198880"/>
          </a:xfrm>
          <a:prstGeom prst="rect">
            <a:avLst/>
          </a:prstGeom>
          <a:noFill/>
        </p:spPr>
        <p:txBody>
          <a:bodyPr wrap="square" rtlCol="0">
            <a:spAutoFit/>
          </a:bodyPr>
          <a:lstStyle/>
          <a:p>
            <a:pPr algn="just"/>
            <a:r>
              <a:rPr lang="nl-NL" sz="2400" b="1" dirty="0">
                <a:solidFill>
                  <a:srgbClr val="FF0000"/>
                </a:solidFill>
                <a:latin typeface="Times New Roman" panose="02020603050405020304" pitchFamily="18" charset="0"/>
                <a:cs typeface="Times New Roman" panose="02020603050405020304" pitchFamily="18" charset="0"/>
                <a:sym typeface="+mn-ea"/>
              </a:rPr>
              <a:t>=&gt; </a:t>
            </a:r>
            <a:r>
              <a:rPr lang="en-US" sz="2400" b="1"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Háo hức n</a:t>
            </a:r>
            <a:r>
              <a:rPr lang="en-US" altLang="vi-VN" sz="2400" b="1" dirty="0">
                <a:solidFill>
                  <a:srgbClr val="FF0000"/>
                </a:solidFill>
                <a:latin typeface="Times New Roman" panose="02020603050405020304" pitchFamily="18" charset="0"/>
                <a:cs typeface="Times New Roman" panose="02020603050405020304" pitchFamily="18" charset="0"/>
                <a:sym typeface="+mn-ea"/>
              </a:rPr>
              <a:t>hưng thanh thản</a:t>
            </a:r>
            <a:r>
              <a:rPr lang="en-US" sz="2400" b="1"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vi-VN" altLang="nl-NL" sz="2400" b="1" dirty="0">
                <a:solidFill>
                  <a:srgbClr val="FF0000"/>
                </a:solidFill>
                <a:latin typeface="Times New Roman" panose="02020603050405020304" pitchFamily="18" charset="0"/>
                <a:cs typeface="Times New Roman" panose="02020603050405020304" pitchFamily="18" charset="0"/>
                <a:sym typeface="+mn-ea"/>
              </a:rPr>
              <a:t>v</a:t>
            </a:r>
            <a:r>
              <a:rPr lang="en-US" altLang="zh-CN" sz="2400" b="1"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ô tư</a:t>
            </a:r>
            <a:endParaRPr lang="en-US" altLang="zh-CN" sz="2400" b="1" i="0" u="none" kern="0" baseline="0"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algn="just" defTabSz="914400" eaLnBrk="1" fontAlgn="base" latinLnBrk="0" hangingPunct="1">
              <a:lnSpc>
                <a:spcPct val="100000"/>
              </a:lnSpc>
              <a:spcBef>
                <a:spcPct val="0"/>
              </a:spcBef>
              <a:spcAft>
                <a:spcPct val="0"/>
              </a:spcAft>
              <a:buFontTx/>
            </a:pP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7" grpId="0"/>
      <p:bldP spid="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070" name="Line 22"/>
          <p:cNvSpPr/>
          <p:nvPr/>
        </p:nvSpPr>
        <p:spPr>
          <a:xfrm>
            <a:off x="4457065" y="1967865"/>
            <a:ext cx="15875" cy="4029075"/>
          </a:xfrm>
          <a:prstGeom prst="line">
            <a:avLst/>
          </a:prstGeom>
          <a:ln w="9525" cap="flat" cmpd="sng">
            <a:solidFill>
              <a:schemeClr val="tx1"/>
            </a:solidFill>
            <a:prstDash val="solid"/>
            <a:headEnd type="none" w="med" len="med"/>
            <a:tailEnd type="none" w="med" len="med"/>
          </a:ln>
        </p:spPr>
      </p:sp>
      <p:sp>
        <p:nvSpPr>
          <p:cNvPr id="2088" name="Text Box 40"/>
          <p:cNvSpPr txBox="1"/>
          <p:nvPr/>
        </p:nvSpPr>
        <p:spPr>
          <a:xfrm>
            <a:off x="229870" y="-76200"/>
            <a:ext cx="8524875" cy="3724096"/>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l">
              <a:lnSpc>
                <a:spcPct val="100000"/>
              </a:lnSpc>
              <a:spcBef>
                <a:spcPct val="0"/>
              </a:spcBef>
              <a:spcAft>
                <a:spcPct val="35000"/>
              </a:spcAft>
              <a:buNone/>
            </a:pPr>
            <a:r>
              <a:rPr lang="en-US" altLang="vi-VN" sz="2400" b="1" kern="0" dirty="0">
                <a:solidFill>
                  <a:srgbClr val="00B050"/>
                </a:solidFill>
                <a:latin typeface="Times New Roman" panose="02020603050405020304" pitchFamily="18" charset="0"/>
                <a:cs typeface="Times New Roman" panose="02020603050405020304" pitchFamily="18" charset="0"/>
                <a:sym typeface="+mn-ea"/>
              </a:rPr>
              <a:t>                                         </a:t>
            </a:r>
            <a:r>
              <a:rPr lang="vi-VN" b="1" kern="0" dirty="0">
                <a:solidFill>
                  <a:srgbClr val="FF0000"/>
                </a:solidFill>
                <a:latin typeface="Times New Roman" panose="02020603050405020304" pitchFamily="18" charset="0"/>
                <a:cs typeface="Times New Roman" panose="02020603050405020304" pitchFamily="18" charset="0"/>
                <a:sym typeface="+mn-ea"/>
              </a:rPr>
              <a:t>Cổng trường mở ra</a:t>
            </a:r>
            <a:br>
              <a:rPr lang="vi-VN" b="1" kern="0" dirty="0">
                <a:solidFill>
                  <a:srgbClr val="FF0000"/>
                </a:solidFill>
                <a:latin typeface="Times New Roman" panose="02020603050405020304" pitchFamily="18" charset="0"/>
                <a:cs typeface="Times New Roman" panose="02020603050405020304" pitchFamily="18" charset="0"/>
                <a:sym typeface="+mn-ea"/>
              </a:rPr>
            </a:br>
            <a:r>
              <a:rPr lang="vi-VN" b="1" kern="0" dirty="0">
                <a:solidFill>
                  <a:srgbClr val="FF0000"/>
                </a:solidFill>
                <a:latin typeface="Times New Roman" panose="02020603050405020304" pitchFamily="18" charset="0"/>
                <a:cs typeface="Times New Roman" panose="02020603050405020304" pitchFamily="18" charset="0"/>
                <a:sym typeface="+mn-ea"/>
              </a:rPr>
              <a:t> </a:t>
            </a:r>
            <a:r>
              <a:rPr lang="en-US" altLang="vi-VN" b="1" kern="0" dirty="0">
                <a:solidFill>
                  <a:srgbClr val="FF0000"/>
                </a:solidFill>
                <a:latin typeface="Times New Roman" panose="02020603050405020304" pitchFamily="18" charset="0"/>
                <a:cs typeface="Times New Roman" panose="02020603050405020304" pitchFamily="18" charset="0"/>
                <a:sym typeface="+mn-ea"/>
              </a:rPr>
              <a:t>                                                                </a:t>
            </a:r>
            <a:r>
              <a:rPr lang="en-US" altLang="vi-VN" sz="2400" b="1" kern="0" dirty="0">
                <a:solidFill>
                  <a:srgbClr val="FF0000"/>
                </a:solidFill>
                <a:latin typeface="Times New Roman" panose="02020603050405020304" pitchFamily="18" charset="0"/>
                <a:cs typeface="Times New Roman" panose="02020603050405020304" pitchFamily="18" charset="0"/>
                <a:sym typeface="+mn-ea"/>
              </a:rPr>
              <a:t>Lý Lan</a:t>
            </a:r>
            <a:endParaRPr lang="en-US" b="1" u="sng" dirty="0">
              <a:solidFill>
                <a:srgbClr val="FF0000"/>
              </a:solidFill>
              <a:latin typeface="Times New Roman" panose="02020603050405020304" pitchFamily="18" charset="0"/>
              <a:cs typeface="Times New Roman" panose="02020603050405020304" pitchFamily="18" charset="0"/>
              <a:sym typeface="+mn-ea"/>
            </a:endParaRPr>
          </a:p>
          <a:p>
            <a:pPr marL="0" lvl="0" indent="0" algn="l">
              <a:lnSpc>
                <a:spcPct val="100000"/>
              </a:lnSpc>
              <a:spcBef>
                <a:spcPct val="0"/>
              </a:spcBef>
              <a:spcAft>
                <a:spcPct val="35000"/>
              </a:spcAft>
              <a:buNone/>
            </a:pPr>
            <a:r>
              <a:rPr lang="en-US" sz="2400" b="1" u="sng" dirty="0">
                <a:solidFill>
                  <a:srgbClr val="FF0000"/>
                </a:solidFill>
                <a:latin typeface="Times New Roman" panose="02020603050405020304" pitchFamily="18" charset="0"/>
                <a:cs typeface="Times New Roman" panose="02020603050405020304" pitchFamily="18" charset="0"/>
                <a:sym typeface="+mn-ea"/>
              </a:rPr>
              <a:t>II. </a:t>
            </a:r>
            <a:r>
              <a:rPr lang="en-US" sz="2400" b="1" u="sng" dirty="0" err="1">
                <a:solidFill>
                  <a:srgbClr val="FF0000"/>
                </a:solidFill>
                <a:latin typeface="Times New Roman" panose="02020603050405020304" pitchFamily="18" charset="0"/>
                <a:cs typeface="Times New Roman" panose="02020603050405020304" pitchFamily="18" charset="0"/>
                <a:sym typeface="+mn-ea"/>
              </a:rPr>
              <a:t>Tìm</a:t>
            </a:r>
            <a:r>
              <a:rPr lang="en-US" sz="2400" b="1" u="sng" dirty="0">
                <a:solidFill>
                  <a:srgbClr val="FF0000"/>
                </a:solidFill>
                <a:latin typeface="Times New Roman" panose="02020603050405020304" pitchFamily="18" charset="0"/>
                <a:cs typeface="Times New Roman" panose="02020603050405020304" pitchFamily="18" charset="0"/>
                <a:sym typeface="+mn-ea"/>
              </a:rPr>
              <a:t> </a:t>
            </a:r>
            <a:r>
              <a:rPr lang="en-US" sz="2400" b="1" u="sng" dirty="0" err="1">
                <a:solidFill>
                  <a:srgbClr val="FF0000"/>
                </a:solidFill>
                <a:latin typeface="Times New Roman" panose="02020603050405020304" pitchFamily="18" charset="0"/>
                <a:cs typeface="Times New Roman" panose="02020603050405020304" pitchFamily="18" charset="0"/>
                <a:sym typeface="+mn-ea"/>
              </a:rPr>
              <a:t>hiểu</a:t>
            </a:r>
            <a:r>
              <a:rPr lang="en-US" sz="2400" b="1" u="sng" dirty="0">
                <a:solidFill>
                  <a:srgbClr val="FF0000"/>
                </a:solidFill>
                <a:latin typeface="Times New Roman" panose="02020603050405020304" pitchFamily="18" charset="0"/>
                <a:cs typeface="Times New Roman" panose="02020603050405020304" pitchFamily="18" charset="0"/>
                <a:sym typeface="+mn-ea"/>
              </a:rPr>
              <a:t> văn bản</a:t>
            </a:r>
          </a:p>
          <a:p>
            <a:pPr marL="0" lvl="0" indent="0" algn="l">
              <a:lnSpc>
                <a:spcPct val="100000"/>
              </a:lnSpc>
              <a:spcBef>
                <a:spcPct val="0"/>
              </a:spcBef>
              <a:spcAft>
                <a:spcPct val="35000"/>
              </a:spcAft>
              <a:buNone/>
            </a:pPr>
            <a:r>
              <a:rPr lang="en-US" sz="2400" b="1" u="sng" dirty="0">
                <a:solidFill>
                  <a:srgbClr val="FF0000"/>
                </a:solidFill>
                <a:latin typeface="Times New Roman" panose="02020603050405020304" pitchFamily="18" charset="0"/>
                <a:cs typeface="Times New Roman" panose="02020603050405020304" pitchFamily="18" charset="0"/>
                <a:sym typeface="+mn-ea"/>
              </a:rPr>
              <a:t>1</a:t>
            </a:r>
            <a:r>
              <a:rPr lang="en-US" sz="2400" u="sng" dirty="0">
                <a:solidFill>
                  <a:srgbClr val="FF0000"/>
                </a:solidFill>
                <a:latin typeface="Times New Roman" panose="02020603050405020304" pitchFamily="18" charset="0"/>
                <a:cs typeface="Times New Roman" panose="02020603050405020304" pitchFamily="18" charset="0"/>
                <a:sym typeface="+mn-ea"/>
              </a:rPr>
              <a:t>.</a:t>
            </a:r>
            <a:r>
              <a:rPr lang="en-US" sz="2400" b="1" u="sng" dirty="0">
                <a:solidFill>
                  <a:srgbClr val="FF0000"/>
                </a:solidFill>
                <a:latin typeface="Times New Roman" panose="02020603050405020304" pitchFamily="18" charset="0"/>
                <a:cs typeface="Times New Roman" panose="02020603050405020304" pitchFamily="18" charset="0"/>
                <a:sym typeface="+mn-ea"/>
              </a:rPr>
              <a:t>Tâm </a:t>
            </a:r>
            <a:r>
              <a:rPr lang="en-US" sz="2400" b="1" u="sng" dirty="0" err="1">
                <a:solidFill>
                  <a:srgbClr val="FF0000"/>
                </a:solidFill>
                <a:latin typeface="Times New Roman" panose="02020603050405020304" pitchFamily="18" charset="0"/>
                <a:cs typeface="Times New Roman" panose="02020603050405020304" pitchFamily="18" charset="0"/>
                <a:sym typeface="+mn-ea"/>
              </a:rPr>
              <a:t>trạng</a:t>
            </a:r>
            <a:r>
              <a:rPr lang="vi-VN" altLang="en-US" sz="2400" b="1" u="sng" dirty="0" err="1">
                <a:solidFill>
                  <a:srgbClr val="FF0000"/>
                </a:solidFill>
                <a:latin typeface="Times New Roman" panose="02020603050405020304" pitchFamily="18" charset="0"/>
                <a:cs typeface="Times New Roman" panose="02020603050405020304" pitchFamily="18" charset="0"/>
                <a:sym typeface="+mn-ea"/>
              </a:rPr>
              <a:t> </a:t>
            </a:r>
            <a:r>
              <a:rPr lang="en-US" sz="2400" b="1" u="sng" dirty="0" err="1">
                <a:solidFill>
                  <a:srgbClr val="FF0000"/>
                </a:solidFill>
                <a:latin typeface="Times New Roman" panose="02020603050405020304" pitchFamily="18" charset="0"/>
                <a:cs typeface="Times New Roman" panose="02020603050405020304" pitchFamily="18" charset="0"/>
                <a:sym typeface="+mn-ea"/>
              </a:rPr>
              <a:t>của</a:t>
            </a:r>
            <a:r>
              <a:rPr lang="en-US" sz="2400" b="1" u="sng" dirty="0">
                <a:solidFill>
                  <a:srgbClr val="FF0000"/>
                </a:solidFill>
                <a:latin typeface="Times New Roman" panose="02020603050405020304" pitchFamily="18" charset="0"/>
                <a:cs typeface="Times New Roman" panose="02020603050405020304" pitchFamily="18" charset="0"/>
                <a:sym typeface="+mn-ea"/>
              </a:rPr>
              <a:t> </a:t>
            </a:r>
            <a:r>
              <a:rPr lang="en-US" sz="2400" b="1" u="sng" dirty="0" err="1" smtClean="0">
                <a:solidFill>
                  <a:srgbClr val="FF0000"/>
                </a:solidFill>
                <a:latin typeface="Times New Roman" panose="02020603050405020304" pitchFamily="18" charset="0"/>
                <a:cs typeface="Times New Roman" panose="02020603050405020304" pitchFamily="18" charset="0"/>
                <a:sym typeface="+mn-ea"/>
              </a:rPr>
              <a:t>mẹ</a:t>
            </a:r>
            <a:r>
              <a:rPr lang="en-US" sz="2400" b="1" u="sng" dirty="0" smtClean="0">
                <a:solidFill>
                  <a:srgbClr val="FF0000"/>
                </a:solidFill>
                <a:latin typeface="Times New Roman" panose="02020603050405020304" pitchFamily="18" charset="0"/>
                <a:cs typeface="Times New Roman" panose="02020603050405020304" pitchFamily="18" charset="0"/>
                <a:sym typeface="+mn-ea"/>
              </a:rPr>
              <a:t> </a:t>
            </a:r>
            <a:r>
              <a:rPr lang="en-US" sz="2400" b="1" u="sng" dirty="0" err="1" smtClean="0">
                <a:solidFill>
                  <a:srgbClr val="FF0000"/>
                </a:solidFill>
                <a:latin typeface="Times New Roman" panose="02020603050405020304" pitchFamily="18" charset="0"/>
                <a:cs typeface="Times New Roman" panose="02020603050405020304" pitchFamily="18" charset="0"/>
                <a:sym typeface="+mn-ea"/>
              </a:rPr>
              <a:t>và</a:t>
            </a:r>
            <a:r>
              <a:rPr lang="en-US" sz="2400" b="1" u="sng" dirty="0" smtClean="0">
                <a:solidFill>
                  <a:srgbClr val="FF0000"/>
                </a:solidFill>
                <a:latin typeface="Times New Roman" panose="02020603050405020304" pitchFamily="18" charset="0"/>
                <a:cs typeface="Times New Roman" panose="02020603050405020304" pitchFamily="18" charset="0"/>
                <a:sym typeface="+mn-ea"/>
              </a:rPr>
              <a:t> con</a:t>
            </a:r>
            <a:r>
              <a:rPr lang="en-US" sz="2400" b="1" u="sng" dirty="0" smtClean="0">
                <a:solidFill>
                  <a:srgbClr val="006600"/>
                </a:solidFill>
                <a:latin typeface="Times New Roman" panose="02020603050405020304" pitchFamily="18" charset="0"/>
                <a:cs typeface="Times New Roman" panose="02020603050405020304" pitchFamily="18" charset="0"/>
                <a:sym typeface="+mn-ea"/>
              </a:rPr>
              <a:t> </a:t>
            </a:r>
            <a:r>
              <a:rPr lang="en-US" sz="2400" b="1" u="sng" dirty="0" err="1">
                <a:solidFill>
                  <a:srgbClr val="FF0000"/>
                </a:solidFill>
                <a:latin typeface="Times New Roman" panose="02020603050405020304" pitchFamily="18" charset="0"/>
                <a:cs typeface="Times New Roman" panose="02020603050405020304" pitchFamily="18" charset="0"/>
                <a:sym typeface="+mn-ea"/>
              </a:rPr>
              <a:t>vào</a:t>
            </a:r>
            <a:r>
              <a:rPr lang="en-US" sz="2400" b="1" u="sng" dirty="0">
                <a:solidFill>
                  <a:srgbClr val="FF0000"/>
                </a:solidFill>
                <a:latin typeface="Times New Roman" panose="02020603050405020304" pitchFamily="18" charset="0"/>
                <a:cs typeface="Times New Roman" panose="02020603050405020304" pitchFamily="18" charset="0"/>
                <a:sym typeface="+mn-ea"/>
              </a:rPr>
              <a:t> </a:t>
            </a:r>
            <a:r>
              <a:rPr lang="en-US" sz="2400" b="1" u="sng" dirty="0" err="1">
                <a:solidFill>
                  <a:srgbClr val="FF0000"/>
                </a:solidFill>
                <a:latin typeface="Times New Roman" panose="02020603050405020304" pitchFamily="18" charset="0"/>
                <a:cs typeface="Times New Roman" panose="02020603050405020304" pitchFamily="18" charset="0"/>
                <a:sym typeface="+mn-ea"/>
              </a:rPr>
              <a:t>đêm</a:t>
            </a:r>
            <a:r>
              <a:rPr lang="en-US" sz="2400" b="1" u="sng" dirty="0">
                <a:solidFill>
                  <a:srgbClr val="FF0000"/>
                </a:solidFill>
                <a:latin typeface="Times New Roman" panose="02020603050405020304" pitchFamily="18" charset="0"/>
                <a:cs typeface="Times New Roman" panose="02020603050405020304" pitchFamily="18" charset="0"/>
                <a:sym typeface="+mn-ea"/>
              </a:rPr>
              <a:t> trước ng</a:t>
            </a:r>
            <a:r>
              <a:rPr lang="en-US" sz="24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à</a:t>
            </a:r>
            <a:r>
              <a:rPr lang="en-US" sz="2400" b="1" u="sng" dirty="0">
                <a:solidFill>
                  <a:srgbClr val="FF0000"/>
                </a:solidFill>
                <a:latin typeface="Times New Roman" panose="02020603050405020304" pitchFamily="18" charset="0"/>
                <a:cs typeface="Times New Roman" panose="02020603050405020304" pitchFamily="18" charset="0"/>
                <a:sym typeface="+mn-ea"/>
              </a:rPr>
              <a:t>y khai trường của con</a:t>
            </a:r>
            <a:endParaRPr lang="en-US" sz="24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eaLnBrk="1" hangingPunct="1">
              <a:spcBef>
                <a:spcPct val="50000"/>
              </a:spcBef>
              <a:buNone/>
            </a:pPr>
            <a:endParaRPr lang="en-US" altLang="vi-VN" sz="2400" dirty="0">
              <a:solidFill>
                <a:srgbClr val="FF0000"/>
              </a:solidFill>
              <a:latin typeface="Times New Roman" panose="02020603050405020304" pitchFamily="18" charset="0"/>
              <a:ea typeface="Times New Roman" panose="02020603050405020304" pitchFamily="18" charset="0"/>
            </a:endParaRPr>
          </a:p>
          <a:p>
            <a:pPr marL="0" lvl="0" indent="0" eaLnBrk="1" hangingPunct="1">
              <a:spcBef>
                <a:spcPct val="50000"/>
              </a:spcBef>
              <a:buNone/>
            </a:pPr>
            <a:endParaRPr lang="en-US" altLang="vi-VN" sz="2400" dirty="0">
              <a:solidFill>
                <a:srgbClr val="FF0000"/>
              </a:solidFill>
              <a:latin typeface="Times New Roman" panose="02020603050405020304" pitchFamily="18" charset="0"/>
              <a:ea typeface="Times New Roman" panose="02020603050405020304" pitchFamily="18" charset="0"/>
            </a:endParaRPr>
          </a:p>
        </p:txBody>
      </p:sp>
      <p:sp>
        <p:nvSpPr>
          <p:cNvPr id="2089" name="Text Box 41"/>
          <p:cNvSpPr txBox="1"/>
          <p:nvPr/>
        </p:nvSpPr>
        <p:spPr>
          <a:xfrm>
            <a:off x="5638800" y="1905000"/>
            <a:ext cx="225044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2800" b="1" dirty="0">
                <a:solidFill>
                  <a:srgbClr val="0070C0"/>
                </a:solidFill>
                <a:latin typeface="Times New Roman" panose="02020603050405020304" pitchFamily="18" charset="0"/>
                <a:cs typeface="Times New Roman" panose="02020603050405020304" pitchFamily="18" charset="0"/>
              </a:rPr>
              <a:t> </a:t>
            </a:r>
            <a:r>
              <a:rPr lang="en-US" altLang="vi-VN" sz="2000" b="1" dirty="0">
                <a:solidFill>
                  <a:srgbClr val="0070C0"/>
                </a:solidFill>
                <a:latin typeface="Times New Roman" panose="02020603050405020304" pitchFamily="18" charset="0"/>
                <a:cs typeface="Times New Roman" panose="02020603050405020304" pitchFamily="18" charset="0"/>
              </a:rPr>
              <a:t>Con</a:t>
            </a:r>
            <a:endParaRPr lang="en-US" altLang="vi-VN" sz="2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92" name="Text Box 44"/>
          <p:cNvSpPr txBox="1"/>
          <p:nvPr/>
        </p:nvSpPr>
        <p:spPr>
          <a:xfrm>
            <a:off x="152400" y="5181283"/>
            <a:ext cx="4267200" cy="82994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indent="0" algn="just">
              <a:buFontTx/>
              <a:buNone/>
            </a:pPr>
            <a:r>
              <a:rPr lang="en-US" altLang="vi-VN" sz="2400" b="1" i="1" dirty="0">
                <a:solidFill>
                  <a:srgbClr val="FF0000"/>
                </a:solidFill>
                <a:latin typeface="Times New Roman" panose="02020603050405020304" pitchFamily="18" charset="0"/>
                <a:cs typeface="Times New Roman" panose="02020603050405020304" pitchFamily="18" charset="0"/>
              </a:rPr>
              <a:t>=</a:t>
            </a:r>
            <a:r>
              <a:rPr lang="vi-VN" altLang="vi-VN" sz="2400" b="1" i="1" dirty="0">
                <a:solidFill>
                  <a:srgbClr val="FF0000"/>
                </a:solidFill>
                <a:latin typeface="Times New Roman" panose="02020603050405020304" pitchFamily="18" charset="0"/>
                <a:cs typeface="Times New Roman" panose="02020603050405020304" pitchFamily="18" charset="0"/>
              </a:rPr>
              <a:t>&gt; </a:t>
            </a:r>
            <a:r>
              <a:rPr lang="en-US" sz="2400" b="1" dirty="0" err="1">
                <a:solidFill>
                  <a:srgbClr val="FF0000"/>
                </a:solidFill>
                <a:latin typeface="Times New Roman" panose="02020603050405020304" pitchFamily="18" charset="0"/>
                <a:cs typeface="Times New Roman" panose="02020603050405020304" pitchFamily="18" charset="0"/>
                <a:sym typeface="+mn-ea"/>
              </a:rPr>
              <a:t>thao</a:t>
            </a:r>
            <a:r>
              <a:rPr lang="en-US" sz="2400" b="1" dirty="0">
                <a:solidFill>
                  <a:srgbClr val="FF0000"/>
                </a:solidFill>
                <a:latin typeface="Times New Roman" panose="02020603050405020304" pitchFamily="18" charset="0"/>
                <a:cs typeface="Times New Roman" panose="02020603050405020304" pitchFamily="18" charset="0"/>
                <a:sym typeface="+mn-ea"/>
              </a:rPr>
              <a:t> </a:t>
            </a:r>
            <a:r>
              <a:rPr lang="en-US" sz="2400" b="1" dirty="0" err="1">
                <a:solidFill>
                  <a:srgbClr val="FF0000"/>
                </a:solidFill>
                <a:latin typeface="Times New Roman" panose="02020603050405020304" pitchFamily="18" charset="0"/>
                <a:cs typeface="Times New Roman" panose="02020603050405020304" pitchFamily="18" charset="0"/>
                <a:sym typeface="+mn-ea"/>
              </a:rPr>
              <a:t>thức</a:t>
            </a:r>
            <a:r>
              <a:rPr lang="en-US" sz="2400" b="1" dirty="0">
                <a:solidFill>
                  <a:srgbClr val="FF0000"/>
                </a:solidFill>
                <a:latin typeface="Times New Roman" panose="02020603050405020304" pitchFamily="18" charset="0"/>
                <a:cs typeface="Times New Roman" panose="02020603050405020304" pitchFamily="18" charset="0"/>
                <a:sym typeface="+mn-ea"/>
              </a:rPr>
              <a:t>, </a:t>
            </a:r>
            <a:r>
              <a:rPr lang="en-US" sz="2400" b="1" dirty="0" err="1">
                <a:solidFill>
                  <a:srgbClr val="FF0000"/>
                </a:solidFill>
                <a:latin typeface="Times New Roman" panose="02020603050405020304" pitchFamily="18" charset="0"/>
                <a:cs typeface="Times New Roman" panose="02020603050405020304" pitchFamily="18" charset="0"/>
                <a:sym typeface="+mn-ea"/>
              </a:rPr>
              <a:t>nôn</a:t>
            </a:r>
            <a:r>
              <a:rPr lang="en-US" sz="2400" b="1" dirty="0">
                <a:solidFill>
                  <a:srgbClr val="FF0000"/>
                </a:solidFill>
                <a:latin typeface="Times New Roman" panose="02020603050405020304" pitchFamily="18" charset="0"/>
                <a:cs typeface="Times New Roman" panose="02020603050405020304" pitchFamily="18" charset="0"/>
                <a:sym typeface="+mn-ea"/>
              </a:rPr>
              <a:t> </a:t>
            </a:r>
            <a:r>
              <a:rPr lang="en-US" sz="2400" b="1" dirty="0" err="1">
                <a:solidFill>
                  <a:srgbClr val="FF0000"/>
                </a:solidFill>
                <a:latin typeface="Times New Roman" panose="02020603050405020304" pitchFamily="18" charset="0"/>
                <a:cs typeface="Times New Roman" panose="02020603050405020304" pitchFamily="18" charset="0"/>
                <a:sym typeface="+mn-ea"/>
              </a:rPr>
              <a:t>nao</a:t>
            </a:r>
            <a:r>
              <a:rPr lang="vi-VN" altLang="en-US" sz="2400" b="1" dirty="0" err="1">
                <a:solidFill>
                  <a:srgbClr val="FF0000"/>
                </a:solidFill>
                <a:latin typeface="Times New Roman" panose="02020603050405020304" pitchFamily="18" charset="0"/>
                <a:cs typeface="Times New Roman" panose="02020603050405020304" pitchFamily="18" charset="0"/>
                <a:sym typeface="+mn-ea"/>
              </a:rPr>
              <a:t>, </a:t>
            </a:r>
            <a:r>
              <a:rPr lang="en-US" altLang="vi-VN" sz="2400" b="1" dirty="0">
                <a:solidFill>
                  <a:srgbClr val="FF0000"/>
                </a:solidFill>
                <a:latin typeface="Times New Roman" panose="02020603050405020304" pitchFamily="18" charset="0"/>
                <a:cs typeface="Times New Roman" panose="02020603050405020304" pitchFamily="18" charset="0"/>
                <a:sym typeface="+mn-ea"/>
              </a:rPr>
              <a:t>lo lắng</a:t>
            </a:r>
            <a:r>
              <a:rPr lang="vi-VN" altLang="en-US" sz="2400" b="1" dirty="0">
                <a:solidFill>
                  <a:srgbClr val="FF0000"/>
                </a:solidFill>
                <a:latin typeface="Times New Roman" panose="02020603050405020304" pitchFamily="18" charset="0"/>
                <a:cs typeface="Times New Roman" panose="02020603050405020304" pitchFamily="18" charset="0"/>
                <a:sym typeface="+mn-ea"/>
              </a:rPr>
              <a:t> cho con</a:t>
            </a:r>
            <a:r>
              <a:rPr lang="en-US" altLang="vi-VN" sz="2400" b="1" dirty="0">
                <a:solidFill>
                  <a:srgbClr val="FF0000"/>
                </a:solidFill>
                <a:latin typeface="Times New Roman" panose="02020603050405020304" pitchFamily="18" charset="0"/>
                <a:cs typeface="Times New Roman" panose="02020603050405020304" pitchFamily="18" charset="0"/>
                <a:sym typeface="+mn-ea"/>
              </a:rPr>
              <a:t> </a:t>
            </a:r>
            <a:endParaRPr lang="vi-VN" altLang="vi-VN" sz="2400" b="1" i="1" dirty="0">
              <a:solidFill>
                <a:srgbClr val="0000FF"/>
              </a:solidFill>
              <a:latin typeface="Times New Roman" panose="02020603050405020304" pitchFamily="18" charset="0"/>
              <a:ea typeface="Times New Roman" panose="02020603050405020304" pitchFamily="18" charset="0"/>
            </a:endParaRPr>
          </a:p>
        </p:txBody>
      </p:sp>
      <p:sp>
        <p:nvSpPr>
          <p:cNvPr id="8" name="Rectangle 5"/>
          <p:cNvSpPr/>
          <p:nvPr/>
        </p:nvSpPr>
        <p:spPr>
          <a:xfrm>
            <a:off x="4843145" y="5181600"/>
            <a:ext cx="3604895" cy="1260475"/>
          </a:xfrm>
          <a:prstGeom prst="rect">
            <a:avLst/>
          </a:prstGeom>
          <a:noFill/>
          <a:ln w="9525">
            <a:noFill/>
          </a:ln>
        </p:spPr>
        <p:txBody>
          <a:bodyPr wrap="square"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vi-VN" sz="2400" b="1" dirty="0">
                <a:solidFill>
                  <a:srgbClr val="FF0000"/>
                </a:solidFill>
                <a:latin typeface="Times New Roman" panose="02020603050405020304" pitchFamily="18" charset="0"/>
                <a:cs typeface="Times New Roman" panose="02020603050405020304" pitchFamily="18" charset="0"/>
              </a:rPr>
              <a:t>=&gt; </a:t>
            </a:r>
            <a:r>
              <a:rPr lang="vi-VN" altLang="vi-VN" sz="2400" b="1" dirty="0">
                <a:solidFill>
                  <a:srgbClr val="FF0000"/>
                </a:solidFill>
                <a:latin typeface="Times New Roman" panose="02020603050405020304" pitchFamily="18" charset="0"/>
                <a:cs typeface="Times New Roman" panose="02020603050405020304" pitchFamily="18" charset="0"/>
                <a:sym typeface="+mn-ea"/>
              </a:rPr>
              <a:t>Háo hức nhưng thanh thản, vô tư.</a:t>
            </a:r>
            <a:endParaRPr lang="vi-VN" altLang="vi-VN" sz="2400" b="1" dirty="0">
              <a:solidFill>
                <a:srgbClr val="0000FF"/>
              </a:solidFill>
              <a:latin typeface="Times New Roman" panose="02020603050405020304" pitchFamily="18" charset="0"/>
              <a:ea typeface="Times New Roman" panose="02020603050405020304" pitchFamily="18" charset="0"/>
            </a:endParaRPr>
          </a:p>
          <a:p>
            <a:pPr marL="0" lvl="0" indent="0">
              <a:spcBef>
                <a:spcPct val="0"/>
              </a:spcBef>
              <a:buNone/>
            </a:pPr>
            <a:r>
              <a:rPr lang="en-US" altLang="vi-VN" sz="2800" b="1" i="1" dirty="0">
                <a:solidFill>
                  <a:srgbClr val="0000FF"/>
                </a:solidFill>
                <a:latin typeface="Times New Roman" panose="02020603050405020304" pitchFamily="18" charset="0"/>
                <a:cs typeface="Times New Roman" panose="02020603050405020304" pitchFamily="18" charset="0"/>
              </a:rPr>
              <a:t> </a:t>
            </a:r>
            <a:endParaRPr lang="vi-VN" altLang="vi-VN" sz="2800" b="1" i="1" dirty="0">
              <a:solidFill>
                <a:srgbClr val="0000FF"/>
              </a:solidFill>
              <a:latin typeface="Times New Roman" panose="02020603050405020304" pitchFamily="18" charset="0"/>
              <a:ea typeface="Times New Roman" panose="02020603050405020304" pitchFamily="18" charset="0"/>
            </a:endParaRPr>
          </a:p>
        </p:txBody>
      </p:sp>
      <p:sp>
        <p:nvSpPr>
          <p:cNvPr id="2093" name="Text Box 45"/>
          <p:cNvSpPr txBox="1"/>
          <p:nvPr/>
        </p:nvSpPr>
        <p:spPr>
          <a:xfrm>
            <a:off x="140970" y="2438400"/>
            <a:ext cx="4267200" cy="319341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indent="0" algn="just">
              <a:buFontTx/>
              <a:buNone/>
            </a:pPr>
            <a:r>
              <a:rPr lang="en-US" sz="2000" kern="0" dirty="0" err="1">
                <a:latin typeface="Times New Roman" panose="02020603050405020304" pitchFamily="18" charset="0"/>
                <a:ea typeface="Tahoma" panose="020B0604030504040204" pitchFamily="34" charset="0"/>
                <a:cs typeface="Times New Roman" panose="02020603050405020304" pitchFamily="18" charset="0"/>
                <a:sym typeface="+mn-ea"/>
              </a:rPr>
              <a:t>-</a:t>
            </a:r>
            <a:r>
              <a:rPr lang="en-US" sz="2400" kern="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 Đắp</a:t>
            </a:r>
            <a:r>
              <a:rPr lang="en-US" sz="2400" kern="0" dirty="0">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mền</a:t>
            </a:r>
            <a:r>
              <a:rPr lang="en-US" sz="2400" kern="0" dirty="0">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buông</a:t>
            </a:r>
            <a:r>
              <a:rPr lang="en-US" sz="2400" kern="0" dirty="0">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mùng</a:t>
            </a:r>
            <a:r>
              <a:rPr lang="en-US" sz="2400" kern="0" dirty="0">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cho</a:t>
            </a:r>
            <a:r>
              <a:rPr lang="en-US" sz="2400" kern="0" dirty="0">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 con.</a:t>
            </a:r>
            <a:endParaRPr lang="en-US" sz="2400" b="0" i="0" u="none" kern="0" baseline="0" dirty="0">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a:p>
            <a:pPr indent="0" algn="just">
              <a:buFontTx/>
              <a:buNone/>
            </a:pPr>
            <a:r>
              <a:rPr lang="en-US" sz="2400" kern="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 Không</a:t>
            </a:r>
            <a:r>
              <a:rPr lang="en-US" sz="2400" kern="0" dirty="0">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tập</a:t>
            </a:r>
            <a:r>
              <a:rPr lang="en-US" sz="2400" kern="0" dirty="0">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trung</a:t>
            </a:r>
            <a:r>
              <a:rPr lang="en-US" sz="2400" kern="0" dirty="0">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được</a:t>
            </a:r>
            <a:r>
              <a:rPr lang="en-US" sz="2400" kern="0" dirty="0">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vào</a:t>
            </a:r>
            <a:r>
              <a:rPr lang="en-US" sz="2400" kern="0" dirty="0">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việc</a:t>
            </a:r>
            <a:r>
              <a:rPr lang="en-US" sz="2400" kern="0" dirty="0">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gì</a:t>
            </a:r>
            <a:r>
              <a:rPr lang="en-US" sz="2400" kern="0" dirty="0">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cả</a:t>
            </a:r>
            <a:r>
              <a:rPr lang="en-US" sz="2400" kern="0" dirty="0">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a:t>
            </a:r>
          </a:p>
          <a:p>
            <a:pPr indent="0" algn="just">
              <a:buFontTx/>
              <a:buNone/>
            </a:pPr>
            <a:r>
              <a:rPr lang="en-US" sz="2400" kern="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 - Tự</a:t>
            </a:r>
            <a:r>
              <a:rPr lang="en-US" sz="2400" kern="0" dirty="0">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bảo</a:t>
            </a:r>
            <a:r>
              <a:rPr lang="en-US" sz="2400" kern="0" dirty="0">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mình</a:t>
            </a:r>
            <a:r>
              <a:rPr lang="en-US" sz="2400" kern="0" dirty="0">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nên</a:t>
            </a:r>
            <a:r>
              <a:rPr lang="en-US" sz="2400" kern="0" dirty="0">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đi</a:t>
            </a:r>
            <a:r>
              <a:rPr lang="en-US" sz="2400" kern="0" dirty="0">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ngủ</a:t>
            </a:r>
            <a:r>
              <a:rPr lang="en-US" sz="2400" kern="0" dirty="0">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sớm</a:t>
            </a:r>
            <a:r>
              <a:rPr lang="en-US" sz="2400" kern="0" dirty="0">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nhưng</a:t>
            </a:r>
            <a:r>
              <a:rPr lang="en-US" sz="2400" kern="0" dirty="0">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vi-VN" sz="2400" kern="0" dirty="0">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trằn trọc</a:t>
            </a:r>
            <a:r>
              <a:rPr lang="en-US" sz="2400" kern="0" dirty="0">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không</a:t>
            </a:r>
            <a:r>
              <a:rPr lang="en-US" sz="2400" kern="0" dirty="0">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sao</a:t>
            </a:r>
            <a:r>
              <a:rPr lang="en-US" sz="2400" kern="0" dirty="0">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ngủ</a:t>
            </a:r>
            <a:r>
              <a:rPr lang="en-US" sz="2400" kern="0" dirty="0">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được</a:t>
            </a:r>
            <a:r>
              <a:rPr lang="en-US" sz="2400" kern="0" dirty="0">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rPr>
              <a:t>. </a:t>
            </a:r>
            <a:endParaRPr lang="en-US" sz="2400" b="1" i="0" u="none" kern="0" baseline="0" dirty="0">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a:p>
            <a:pPr marL="0" lvl="0" indent="0">
              <a:spcBef>
                <a:spcPct val="0"/>
              </a:spcBef>
              <a:buNone/>
            </a:pPr>
            <a:endParaRPr lang="en-US" altLang="vi-VN" sz="2400" b="1" i="0" u="none" kern="0" baseline="0" dirty="0">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094" name="Text Box 46"/>
          <p:cNvSpPr txBox="1"/>
          <p:nvPr/>
        </p:nvSpPr>
        <p:spPr>
          <a:xfrm>
            <a:off x="4495800" y="2360295"/>
            <a:ext cx="4298950" cy="19380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marR="0" indent="0" algn="just" defTabSz="914400" eaLnBrk="1" fontAlgn="base" latinLnBrk="0" hangingPunct="1">
              <a:lnSpc>
                <a:spcPct val="100000"/>
              </a:lnSpc>
              <a:spcBef>
                <a:spcPct val="0"/>
              </a:spcBef>
              <a:spcAft>
                <a:spcPct val="0"/>
              </a:spcAft>
              <a:buClrTx/>
              <a:buSzTx/>
              <a:buFontTx/>
              <a:buChar char="-"/>
              <a:defRPr/>
            </a:pPr>
            <a:r>
              <a:rPr lang="en-US" sz="2400" kern="0" dirty="0" err="1">
                <a:solidFill>
                  <a:schemeClr val="accent1"/>
                </a:solidFill>
                <a:latin typeface="Times New Roman" panose="02020603050405020304" pitchFamily="18" charset="0"/>
                <a:ea typeface="Tahoma" panose="020B0604030504040204" pitchFamily="34" charset="0"/>
                <a:cs typeface="Times New Roman" panose="02020603050405020304" pitchFamily="18" charset="0"/>
                <a:sym typeface="+mn-ea"/>
              </a:rPr>
              <a:t>Tranh</a:t>
            </a:r>
            <a:r>
              <a:rPr lang="en-US" sz="2400" kern="0"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solidFill>
                  <a:schemeClr val="accent1"/>
                </a:solidFill>
                <a:latin typeface="Times New Roman" panose="02020603050405020304" pitchFamily="18" charset="0"/>
                <a:ea typeface="Tahoma" panose="020B0604030504040204" pitchFamily="34" charset="0"/>
                <a:cs typeface="Times New Roman" panose="02020603050405020304" pitchFamily="18" charset="0"/>
                <a:sym typeface="+mn-ea"/>
              </a:rPr>
              <a:t>dọn</a:t>
            </a:r>
            <a:r>
              <a:rPr lang="en-US" sz="2400" kern="0"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solidFill>
                  <a:schemeClr val="accent1"/>
                </a:solidFill>
                <a:latin typeface="Times New Roman" panose="02020603050405020304" pitchFamily="18" charset="0"/>
                <a:ea typeface="Tahoma" panose="020B0604030504040204" pitchFamily="34" charset="0"/>
                <a:cs typeface="Times New Roman" panose="02020603050405020304" pitchFamily="18" charset="0"/>
                <a:sym typeface="+mn-ea"/>
              </a:rPr>
              <a:t>đồ</a:t>
            </a:r>
            <a:r>
              <a:rPr lang="en-US" sz="2400" kern="0"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solidFill>
                  <a:schemeClr val="accent1"/>
                </a:solidFill>
                <a:latin typeface="Times New Roman" panose="02020603050405020304" pitchFamily="18" charset="0"/>
                <a:ea typeface="Tahoma" panose="020B0604030504040204" pitchFamily="34" charset="0"/>
                <a:cs typeface="Times New Roman" panose="02020603050405020304" pitchFamily="18" charset="0"/>
                <a:sym typeface="+mn-ea"/>
              </a:rPr>
              <a:t>chơi</a:t>
            </a:r>
            <a:endParaRPr lang="en-US" sz="2400" b="0" i="0" u="none" kern="0" baseline="0"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endParaRPr>
          </a:p>
          <a:p>
            <a:pPr marL="0" marR="0" indent="0" algn="just" defTabSz="914400" rtl="0" eaLnBrk="1" fontAlgn="base" latinLnBrk="0" hangingPunct="1">
              <a:lnSpc>
                <a:spcPct val="100000"/>
              </a:lnSpc>
              <a:spcBef>
                <a:spcPct val="0"/>
              </a:spcBef>
              <a:spcAft>
                <a:spcPct val="0"/>
              </a:spcAft>
              <a:buClrTx/>
              <a:buSzTx/>
              <a:buFontTx/>
              <a:buChar char="-"/>
              <a:defRPr/>
            </a:pPr>
            <a:r>
              <a:rPr lang="en-US" altLang="vi-VN" sz="2400" kern="0"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sym typeface="+mn-ea"/>
              </a:rPr>
              <a:t>T</a:t>
            </a:r>
            <a:r>
              <a:rPr lang="vi-VN" altLang="vi-VN" sz="2400" dirty="0">
                <a:solidFill>
                  <a:schemeClr val="accent1"/>
                </a:solidFill>
                <a:latin typeface="Times New Roman" panose="02020603050405020304" pitchFamily="18" charset="0"/>
                <a:cs typeface="Times New Roman" panose="02020603050405020304" pitchFamily="18" charset="0"/>
                <a:sym typeface="+mn-ea"/>
              </a:rPr>
              <a:t>rong lòng không có mối bận tâm n</a:t>
            </a:r>
            <a:r>
              <a:rPr lang="vi-VN" altLang="vi-VN" sz="2400"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sym typeface="+mn-ea"/>
              </a:rPr>
              <a:t>à</a:t>
            </a:r>
            <a:r>
              <a:rPr lang="vi-VN" altLang="vi-VN" sz="2400" dirty="0">
                <a:solidFill>
                  <a:schemeClr val="accent1"/>
                </a:solidFill>
                <a:latin typeface="Times New Roman" panose="02020603050405020304" pitchFamily="18" charset="0"/>
                <a:cs typeface="Times New Roman" panose="02020603050405020304" pitchFamily="18" charset="0"/>
                <a:sym typeface="+mn-ea"/>
              </a:rPr>
              <a:t>o ngo</a:t>
            </a:r>
            <a:r>
              <a:rPr lang="vi-VN" altLang="vi-VN" sz="2400"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sym typeface="+mn-ea"/>
              </a:rPr>
              <a:t>à</a:t>
            </a:r>
            <a:r>
              <a:rPr lang="vi-VN" altLang="vi-VN" sz="2400" dirty="0">
                <a:solidFill>
                  <a:schemeClr val="accent1"/>
                </a:solidFill>
                <a:latin typeface="Times New Roman" panose="02020603050405020304" pitchFamily="18" charset="0"/>
                <a:cs typeface="Times New Roman" panose="02020603050405020304" pitchFamily="18" charset="0"/>
                <a:sym typeface="+mn-ea"/>
              </a:rPr>
              <a:t>i chuyện ng</a:t>
            </a:r>
            <a:r>
              <a:rPr lang="vi-VN" altLang="vi-VN" sz="2400"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sym typeface="+mn-ea"/>
              </a:rPr>
              <a:t>à</a:t>
            </a:r>
            <a:r>
              <a:rPr lang="vi-VN" altLang="vi-VN" sz="2400" dirty="0">
                <a:solidFill>
                  <a:schemeClr val="accent1"/>
                </a:solidFill>
                <a:latin typeface="Times New Roman" panose="02020603050405020304" pitchFamily="18" charset="0"/>
                <a:cs typeface="Times New Roman" panose="02020603050405020304" pitchFamily="18" charset="0"/>
                <a:sym typeface="+mn-ea"/>
              </a:rPr>
              <a:t>y mai thức dậy cho kịp giờ</a:t>
            </a:r>
            <a:endParaRPr lang="en-US" altLang="vi-VN" sz="2400" b="0" dirty="0">
              <a:solidFill>
                <a:schemeClr val="accent1"/>
              </a:solidFill>
              <a:latin typeface="Times New Roman" panose="02020603050405020304" pitchFamily="18" charset="0"/>
              <a:cs typeface="Times New Roman" panose="02020603050405020304" pitchFamily="18" charset="0"/>
            </a:endParaRPr>
          </a:p>
          <a:p>
            <a:pPr marL="0" indent="0" algn="just" defTabSz="914400" eaLnBrk="1" fontAlgn="base" latinLnBrk="0" hangingPunct="1">
              <a:lnSpc>
                <a:spcPct val="100000"/>
              </a:lnSpc>
              <a:spcBef>
                <a:spcPct val="0"/>
              </a:spcBef>
              <a:spcAft>
                <a:spcPct val="0"/>
              </a:spcAft>
              <a:buFontTx/>
              <a:buNone/>
            </a:pPr>
            <a:r>
              <a:rPr lang="en-US" sz="2400" kern="0"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sym typeface="+mn-ea"/>
              </a:rPr>
              <a:t>-</a:t>
            </a:r>
            <a:r>
              <a:rPr lang="en-US" sz="2400" kern="0" dirty="0" err="1">
                <a:solidFill>
                  <a:schemeClr val="accent1"/>
                </a:solidFill>
                <a:latin typeface="Times New Roman" panose="02020603050405020304" pitchFamily="18" charset="0"/>
                <a:ea typeface="Tahoma" panose="020B0604030504040204" pitchFamily="34" charset="0"/>
                <a:cs typeface="Times New Roman" panose="02020603050405020304" pitchFamily="18" charset="0"/>
                <a:sym typeface="+mn-ea"/>
              </a:rPr>
              <a:t>Giấc</a:t>
            </a:r>
            <a:r>
              <a:rPr lang="en-US" sz="2400" kern="0"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sym typeface="+mn-ea"/>
              </a:rPr>
              <a:t> ngủ đến </a:t>
            </a:r>
            <a:r>
              <a:rPr lang="en-US" sz="2400" kern="0" dirty="0" err="1">
                <a:solidFill>
                  <a:schemeClr val="accent1"/>
                </a:solidFill>
                <a:latin typeface="Times New Roman" panose="02020603050405020304" pitchFamily="18" charset="0"/>
                <a:ea typeface="Tahoma" panose="020B0604030504040204" pitchFamily="34" charset="0"/>
                <a:cs typeface="Times New Roman" panose="02020603050405020304" pitchFamily="18" charset="0"/>
                <a:sym typeface="+mn-ea"/>
              </a:rPr>
              <a:t>dễ</a:t>
            </a:r>
            <a:r>
              <a:rPr lang="en-US" sz="2400" kern="0"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2400" kern="0" dirty="0" err="1">
                <a:solidFill>
                  <a:schemeClr val="accent1"/>
                </a:solidFill>
                <a:latin typeface="Times New Roman" panose="02020603050405020304" pitchFamily="18" charset="0"/>
                <a:ea typeface="Tahoma" panose="020B0604030504040204" pitchFamily="34" charset="0"/>
                <a:cs typeface="Times New Roman" panose="02020603050405020304" pitchFamily="18" charset="0"/>
                <a:sym typeface="+mn-ea"/>
              </a:rPr>
              <a:t>dàng</a:t>
            </a:r>
            <a:r>
              <a:rPr lang="en-US" altLang="vi-VN" sz="2400" dirty="0">
                <a:solidFill>
                  <a:schemeClr val="accent1"/>
                </a:solidFill>
                <a:latin typeface="Times New Roman" panose="02020603050405020304" pitchFamily="18" charset="0"/>
                <a:ea typeface="Times New Roman" panose="02020603050405020304" pitchFamily="18" charset="0"/>
              </a:rPr>
              <a:t> </a:t>
            </a:r>
          </a:p>
        </p:txBody>
      </p:sp>
      <p:sp>
        <p:nvSpPr>
          <p:cNvPr id="2" name="Rectangle 5"/>
          <p:cNvSpPr/>
          <p:nvPr/>
        </p:nvSpPr>
        <p:spPr>
          <a:xfrm>
            <a:off x="2209800" y="6006942"/>
            <a:ext cx="4267200" cy="521970"/>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vi-VN" sz="2800" b="1" i="1" dirty="0">
                <a:solidFill>
                  <a:srgbClr val="0000FF"/>
                </a:solidFill>
                <a:latin typeface="Times New Roman" panose="02020603050405020304" pitchFamily="18" charset="0"/>
                <a:cs typeface="Times New Roman" panose="02020603050405020304" pitchFamily="18" charset="0"/>
              </a:rPr>
              <a:t>  </a:t>
            </a:r>
            <a:endParaRPr lang="vi-VN" altLang="vi-VN" sz="2800" b="1" i="1" dirty="0">
              <a:solidFill>
                <a:srgbClr val="0000FF"/>
              </a:solidFill>
              <a:latin typeface="Times New Roman" panose="02020603050405020304" pitchFamily="18" charset="0"/>
              <a:ea typeface="Times New Roman" panose="02020603050405020304" pitchFamily="18" charset="0"/>
            </a:endParaRPr>
          </a:p>
        </p:txBody>
      </p:sp>
      <p:sp>
        <p:nvSpPr>
          <p:cNvPr id="3" name="Rectangle 5"/>
          <p:cNvSpPr/>
          <p:nvPr/>
        </p:nvSpPr>
        <p:spPr>
          <a:xfrm>
            <a:off x="704215" y="6128385"/>
            <a:ext cx="7466330" cy="460375"/>
          </a:xfrm>
          <a:prstGeom prst="rect">
            <a:avLst/>
          </a:prstGeom>
          <a:noFill/>
          <a:ln w="9525">
            <a:noFill/>
          </a:ln>
        </p:spPr>
        <p:txBody>
          <a:bodyPr wrap="square"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vi-VN" sz="2400" b="1" i="1" dirty="0">
                <a:solidFill>
                  <a:srgbClr val="FF0000"/>
                </a:solidFill>
                <a:latin typeface="Times New Roman" panose="02020603050405020304" pitchFamily="18" charset="0"/>
                <a:cs typeface="Times New Roman" panose="02020603050405020304" pitchFamily="18" charset="0"/>
              </a:rPr>
              <a:t>=&gt; </a:t>
            </a:r>
            <a:r>
              <a:rPr lang="en-US" altLang="vi-VN" sz="2400" b="1" dirty="0">
                <a:solidFill>
                  <a:srgbClr val="FF0000"/>
                </a:solidFill>
                <a:latin typeface="Times New Roman" panose="02020603050405020304" pitchFamily="18" charset="0"/>
                <a:cs typeface="Times New Roman" panose="02020603050405020304" pitchFamily="18" charset="0"/>
              </a:rPr>
              <a:t>Nghệ thuật miêu tả tâm lí nhân vật rất tinh tế</a:t>
            </a:r>
            <a:r>
              <a:rPr lang="en-US" altLang="vi-VN" sz="2400" b="1" i="1" dirty="0">
                <a:solidFill>
                  <a:srgbClr val="0000FF"/>
                </a:solidFill>
                <a:latin typeface="Times New Roman" panose="02020603050405020304" pitchFamily="18" charset="0"/>
                <a:cs typeface="Times New Roman" panose="02020603050405020304" pitchFamily="18" charset="0"/>
              </a:rPr>
              <a:t> </a:t>
            </a:r>
            <a:endParaRPr lang="vi-VN" altLang="vi-VN" sz="2400" b="1" i="1" dirty="0">
              <a:solidFill>
                <a:srgbClr val="0000FF"/>
              </a:solidFill>
              <a:latin typeface="Times New Roman" panose="02020603050405020304" pitchFamily="18" charset="0"/>
              <a:ea typeface="Times New Roman" panose="02020603050405020304" pitchFamily="18" charset="0"/>
            </a:endParaRPr>
          </a:p>
        </p:txBody>
      </p:sp>
      <p:sp>
        <p:nvSpPr>
          <p:cNvPr id="4" name="Text Box 40"/>
          <p:cNvSpPr txBox="1"/>
          <p:nvPr/>
        </p:nvSpPr>
        <p:spPr>
          <a:xfrm>
            <a:off x="2057400" y="2057400"/>
            <a:ext cx="381000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2800" b="1" dirty="0">
                <a:solidFill>
                  <a:srgbClr val="6F0E78"/>
                </a:solidFill>
                <a:latin typeface="Times New Roman" panose="02020603050405020304" pitchFamily="18" charset="0"/>
                <a:cs typeface="Times New Roman" panose="02020603050405020304" pitchFamily="18" charset="0"/>
              </a:rPr>
              <a:t>    </a:t>
            </a:r>
            <a:r>
              <a:rPr lang="en-US" altLang="vi-VN" sz="2000" b="1" dirty="0">
                <a:solidFill>
                  <a:srgbClr val="0070C0"/>
                </a:solidFill>
                <a:latin typeface="Times New Roman" panose="02020603050405020304" pitchFamily="18" charset="0"/>
                <a:cs typeface="Times New Roman" panose="02020603050405020304" pitchFamily="18" charset="0"/>
                <a:sym typeface="+mn-ea"/>
              </a:rPr>
              <a:t>Mẹ</a:t>
            </a:r>
            <a:endParaRPr lang="en-US" altLang="vi-VN" sz="2400" dirty="0">
              <a:solidFill>
                <a:srgbClr val="0070C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0" y="152528"/>
            <a:ext cx="8751552" cy="645160"/>
          </a:xfrm>
          <a:prstGeom prst="rect">
            <a:avLst/>
          </a:prstGeom>
          <a:noFill/>
        </p:spPr>
        <p:txBody>
          <a:bodyPr wrap="square" rtlCol="0">
            <a:spAutoFit/>
          </a:bodyPr>
          <a:lstStyle/>
          <a:p>
            <a:pPr algn="ctr"/>
            <a:r>
              <a:rPr lang="en-US" sz="3595" b="1" u="sng" dirty="0">
                <a:solidFill>
                  <a:srgbClr val="FF0000"/>
                </a:solidFill>
                <a:latin typeface="Times New Roman" panose="02020603050405020304" pitchFamily="18" charset="0"/>
                <a:cs typeface="Times New Roman" panose="02020603050405020304" pitchFamily="18" charset="0"/>
                <a:sym typeface="+mn-ea"/>
              </a:rPr>
              <a:t>II. </a:t>
            </a:r>
            <a:r>
              <a:rPr lang="en-US" sz="3595" b="1" u="sng" dirty="0" err="1">
                <a:solidFill>
                  <a:srgbClr val="FF0000"/>
                </a:solidFill>
                <a:latin typeface="Times New Roman" panose="02020603050405020304" pitchFamily="18" charset="0"/>
                <a:cs typeface="Times New Roman" panose="02020603050405020304" pitchFamily="18" charset="0"/>
                <a:sym typeface="+mn-ea"/>
              </a:rPr>
              <a:t>Tìm</a:t>
            </a:r>
            <a:r>
              <a:rPr lang="en-US" sz="3595" b="1" u="sng" dirty="0">
                <a:solidFill>
                  <a:srgbClr val="FF0000"/>
                </a:solidFill>
                <a:latin typeface="Times New Roman" panose="02020603050405020304" pitchFamily="18" charset="0"/>
                <a:cs typeface="Times New Roman" panose="02020603050405020304" pitchFamily="18" charset="0"/>
                <a:sym typeface="+mn-ea"/>
              </a:rPr>
              <a:t> </a:t>
            </a:r>
            <a:r>
              <a:rPr lang="en-US" sz="3595" b="1" u="sng" dirty="0" err="1">
                <a:solidFill>
                  <a:srgbClr val="FF0000"/>
                </a:solidFill>
                <a:latin typeface="Times New Roman" panose="02020603050405020304" pitchFamily="18" charset="0"/>
                <a:cs typeface="Times New Roman" panose="02020603050405020304" pitchFamily="18" charset="0"/>
                <a:sym typeface="+mn-ea"/>
              </a:rPr>
              <a:t>hiểu</a:t>
            </a:r>
            <a:r>
              <a:rPr lang="en-US" sz="3595" b="1" u="sng" dirty="0">
                <a:solidFill>
                  <a:srgbClr val="FF0000"/>
                </a:solidFill>
                <a:latin typeface="Times New Roman" panose="02020603050405020304" pitchFamily="18" charset="0"/>
                <a:cs typeface="Times New Roman" panose="02020603050405020304" pitchFamily="18" charset="0"/>
                <a:sym typeface="+mn-ea"/>
              </a:rPr>
              <a:t> văn bản</a:t>
            </a:r>
            <a:endParaRPr lang="vi-VN" sz="3595" b="1" i="1" u="sng" dirty="0">
              <a:solidFill>
                <a:srgbClr val="FF0000"/>
              </a:solidFill>
              <a:latin typeface="Times New Roman" panose="02020603050405020304" pitchFamily="18" charset="0"/>
              <a:cs typeface="Times New Roman" panose="02020603050405020304" pitchFamily="18" charset="0"/>
            </a:endParaRPr>
          </a:p>
        </p:txBody>
      </p:sp>
      <p:sp>
        <p:nvSpPr>
          <p:cNvPr id="3" name="TextBox 6"/>
          <p:cNvSpPr txBox="1"/>
          <p:nvPr/>
        </p:nvSpPr>
        <p:spPr>
          <a:xfrm>
            <a:off x="196215" y="990728"/>
            <a:ext cx="8751552" cy="1506855"/>
          </a:xfrm>
          <a:prstGeom prst="rect">
            <a:avLst/>
          </a:prstGeom>
          <a:noFill/>
        </p:spPr>
        <p:txBody>
          <a:bodyPr wrap="square" rtlCol="0">
            <a:spAutoFit/>
          </a:bodyPr>
          <a:lstStyle/>
          <a:p>
            <a:pPr algn="ctr"/>
            <a:r>
              <a:rPr lang="vi-VN" altLang="en-US" sz="2800" b="1"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2. </a:t>
            </a:r>
            <a:r>
              <a:rPr lang="en-US" altLang="zh-CN" sz="28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Sự</a:t>
            </a:r>
            <a:r>
              <a:rPr lang="en-US" altLang="zh-CN" sz="28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hồi</a:t>
            </a:r>
            <a:r>
              <a:rPr lang="en-US" altLang="zh-CN" sz="28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tưởng</a:t>
            </a:r>
            <a:r>
              <a:rPr lang="en-US" altLang="zh-CN" sz="28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của</a:t>
            </a:r>
            <a:r>
              <a:rPr lang="en-US" altLang="zh-CN" sz="28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người</a:t>
            </a:r>
            <a:r>
              <a:rPr lang="en-US" altLang="zh-CN" sz="28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mẹ</a:t>
            </a:r>
            <a:r>
              <a:rPr lang="en-US" altLang="zh-CN" sz="28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về</a:t>
            </a:r>
            <a:r>
              <a:rPr lang="en-US" altLang="zh-CN" sz="28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ngày</a:t>
            </a:r>
            <a:r>
              <a:rPr lang="en-US" altLang="zh-CN" sz="28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khai</a:t>
            </a:r>
            <a:r>
              <a:rPr lang="en-US" altLang="zh-CN" sz="28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trường</a:t>
            </a:r>
            <a:r>
              <a:rPr lang="en-US" altLang="zh-CN" sz="28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đầu</a:t>
            </a:r>
            <a:r>
              <a:rPr lang="en-US" altLang="zh-CN" sz="28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tiên</a:t>
            </a:r>
            <a:r>
              <a:rPr lang="en-US" altLang="zh-CN" sz="28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của</a:t>
            </a:r>
            <a:r>
              <a:rPr lang="en-US" altLang="zh-CN" sz="28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mình</a:t>
            </a:r>
            <a:endParaRPr lang="vi-VN" altLang="en-US" sz="2800" b="1"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endParaRPr>
          </a:p>
          <a:p>
            <a:pPr algn="ctr"/>
            <a:endParaRPr lang="vi-VN" sz="3595" b="1" i="1" u="sng" dirty="0">
              <a:solidFill>
                <a:srgbClr val="FF0000"/>
              </a:solidFill>
              <a:latin typeface="Times New Roman" panose="02020603050405020304" pitchFamily="18" charset="0"/>
              <a:cs typeface="Times New Roman" panose="02020603050405020304" pitchFamily="18" charset="0"/>
            </a:endParaRPr>
          </a:p>
        </p:txBody>
      </p:sp>
      <p:sp>
        <p:nvSpPr>
          <p:cNvPr id="4" name="Cloud Callout 3"/>
          <p:cNvSpPr/>
          <p:nvPr/>
        </p:nvSpPr>
        <p:spPr>
          <a:xfrm>
            <a:off x="1353185" y="2359660"/>
            <a:ext cx="6438265" cy="3557270"/>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sym typeface="+mn-ea"/>
              </a:rPr>
              <a:t>Theo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sym typeface="+mn-ea"/>
              </a:rPr>
              <a:t>em</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sym typeface="+mn-ea"/>
              </a:rPr>
              <a:t>tại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sym typeface="+mn-ea"/>
              </a:rPr>
              <a:t>sao</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sym typeface="+mn-ea"/>
              </a:rPr>
              <a:t>người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sym typeface="+mn-ea"/>
              </a:rPr>
              <a:t>mẹ không</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sym typeface="+mn-ea"/>
              </a:rPr>
              <a:t>ngủ</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sym typeface="+mn-ea"/>
              </a:rPr>
              <a:t>được</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sym typeface="+mn-ea"/>
              </a:rPr>
              <a:t>?</a:t>
            </a:r>
            <a:br>
              <a:rPr lang="en-US" sz="2400" b="1" dirty="0">
                <a:solidFill>
                  <a:schemeClr val="tx1">
                    <a:lumMod val="95000"/>
                    <a:lumOff val="5000"/>
                  </a:schemeClr>
                </a:solidFill>
                <a:latin typeface="Times New Roman" panose="02020603050405020304" pitchFamily="18" charset="0"/>
                <a:cs typeface="Times New Roman" panose="02020603050405020304" pitchFamily="18" charset="0"/>
                <a:sym typeface="+mn-ea"/>
              </a:rPr>
            </a:br>
            <a:r>
              <a:rPr lang="x-none" sz="2400" b="1" dirty="0">
                <a:solidFill>
                  <a:schemeClr val="tx1">
                    <a:lumMod val="95000"/>
                    <a:lumOff val="5000"/>
                  </a:schemeClr>
                </a:solidFill>
                <a:latin typeface="Times New Roman" panose="02020603050405020304" pitchFamily="18" charset="0"/>
                <a:cs typeface="Times New Roman" panose="02020603050405020304" pitchFamily="18" charset="0"/>
                <a:sym typeface="+mn-ea"/>
              </a:rPr>
              <a:t>Chi tiết nào trong vă</a:t>
            </a:r>
            <a:r>
              <a:rPr lang="vi-VN" altLang="x-none" sz="2400" b="1" dirty="0">
                <a:solidFill>
                  <a:schemeClr val="tx1">
                    <a:lumMod val="95000"/>
                    <a:lumOff val="5000"/>
                  </a:schemeClr>
                </a:solidFill>
                <a:latin typeface="Times New Roman" panose="02020603050405020304" pitchFamily="18" charset="0"/>
                <a:cs typeface="Times New Roman" panose="02020603050405020304" pitchFamily="18" charset="0"/>
                <a:sym typeface="+mn-ea"/>
              </a:rPr>
              <a:t>n </a:t>
            </a:r>
            <a:r>
              <a:rPr lang="x-none" sz="2400" b="1" dirty="0">
                <a:solidFill>
                  <a:schemeClr val="tx1">
                    <a:lumMod val="95000"/>
                    <a:lumOff val="5000"/>
                  </a:schemeClr>
                </a:solidFill>
                <a:latin typeface="Times New Roman" panose="02020603050405020304" pitchFamily="18" charset="0"/>
                <a:cs typeface="Times New Roman" panose="02020603050405020304" pitchFamily="18" charset="0"/>
                <a:sym typeface="+mn-ea"/>
              </a:rPr>
              <a:t>bả</a:t>
            </a:r>
            <a:r>
              <a:rPr lang="vi-VN" altLang="x-none" sz="2400" b="1" dirty="0">
                <a:solidFill>
                  <a:schemeClr val="tx1">
                    <a:lumMod val="95000"/>
                    <a:lumOff val="5000"/>
                  </a:schemeClr>
                </a:solidFill>
                <a:latin typeface="Times New Roman" panose="02020603050405020304" pitchFamily="18" charset="0"/>
                <a:cs typeface="Times New Roman" panose="02020603050405020304" pitchFamily="18" charset="0"/>
                <a:sym typeface="+mn-ea"/>
              </a:rPr>
              <a:t>n</a:t>
            </a:r>
            <a:r>
              <a:rPr lang="x-none" sz="2400" b="1" dirty="0">
                <a:solidFill>
                  <a:schemeClr val="tx1">
                    <a:lumMod val="95000"/>
                    <a:lumOff val="5000"/>
                  </a:schemeClr>
                </a:solidFill>
                <a:latin typeface="Times New Roman" panose="02020603050405020304" pitchFamily="18" charset="0"/>
                <a:cs typeface="Times New Roman" panose="02020603050405020304" pitchFamily="18" charset="0"/>
                <a:sym typeface="+mn-ea"/>
              </a:rPr>
              <a:t> chứng tỏ  kỉ niệm</a:t>
            </a:r>
            <a:r>
              <a:rPr lang="vi-VN" altLang="x-none" sz="2400" b="1" dirty="0">
                <a:solidFill>
                  <a:schemeClr val="tx1">
                    <a:lumMod val="95000"/>
                    <a:lumOff val="5000"/>
                  </a:schemeClr>
                </a:solidFill>
                <a:latin typeface="Times New Roman" panose="02020603050405020304" pitchFamily="18" charset="0"/>
                <a:cs typeface="Times New Roman" panose="02020603050405020304" pitchFamily="18" charset="0"/>
                <a:sym typeface="+mn-ea"/>
              </a:rPr>
              <a:t> </a:t>
            </a:r>
            <a:r>
              <a:rPr lang="x-none" sz="2400" b="1" dirty="0">
                <a:solidFill>
                  <a:schemeClr val="tx1">
                    <a:lumMod val="95000"/>
                    <a:lumOff val="5000"/>
                  </a:schemeClr>
                </a:solidFill>
                <a:latin typeface="Times New Roman" panose="02020603050405020304" pitchFamily="18" charset="0"/>
                <a:cs typeface="Times New Roman" panose="02020603050405020304" pitchFamily="18" charset="0"/>
                <a:sym typeface="+mn-ea"/>
              </a:rPr>
              <a:t>ngày khai trường</a:t>
            </a:r>
            <a:r>
              <a:rPr lang="vi-VN" altLang="x-none" sz="2400" b="1" dirty="0">
                <a:solidFill>
                  <a:schemeClr val="tx1">
                    <a:lumMod val="95000"/>
                    <a:lumOff val="5000"/>
                  </a:schemeClr>
                </a:solidFill>
                <a:latin typeface="Times New Roman" panose="02020603050405020304" pitchFamily="18" charset="0"/>
                <a:cs typeface="Times New Roman" panose="02020603050405020304" pitchFamily="18" charset="0"/>
                <a:sym typeface="+mn-ea"/>
              </a:rPr>
              <a:t> </a:t>
            </a:r>
            <a:r>
              <a:rPr lang="x-none" sz="2400" b="1" dirty="0">
                <a:solidFill>
                  <a:schemeClr val="tx1">
                    <a:lumMod val="95000"/>
                    <a:lumOff val="5000"/>
                  </a:schemeClr>
                </a:solidFill>
                <a:latin typeface="Times New Roman" panose="02020603050405020304" pitchFamily="18" charset="0"/>
                <a:cs typeface="Times New Roman" panose="02020603050405020304" pitchFamily="18" charset="0"/>
                <a:sym typeface="+mn-ea"/>
              </a:rPr>
              <a:t>đầu tiên để lại dấu ấn sâu đậm trong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sym typeface="+mn-ea"/>
              </a:rPr>
              <a:t>tâm</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sym typeface="+mn-ea"/>
              </a:rPr>
              <a:t>hồn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sym typeface="+mn-ea"/>
              </a:rPr>
              <a:t>người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sym typeface="+mn-ea"/>
              </a:rPr>
              <a:t>mẹ</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sym typeface="+mn-ea"/>
              </a:rPr>
              <a:t> ?</a:t>
            </a:r>
            <a:endParaRPr lang="en-US" sz="2400" b="1" i="1" dirty="0">
              <a:solidFill>
                <a:schemeClr val="tx1">
                  <a:lumMod val="95000"/>
                  <a:lumOff val="5000"/>
                </a:schemeClr>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animBg="1"/>
      <p:bldP spid="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nvSpPr>
        <p:spPr>
          <a:xfrm>
            <a:off x="29210" y="152400"/>
            <a:ext cx="8962390" cy="542290"/>
          </a:xfrm>
          <a:prstGeom prst="rect">
            <a:avLst/>
          </a:prstGeom>
        </p:spPr>
        <p:txBody>
          <a:bodyPr vert="horz" lIns="91440" tIns="45720" rIns="91440" bIns="45720" rtlCol="0">
            <a:normAutofit fontScale="3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endParaRPr lang="vi-VN" altLang="en-US" sz="9600" b="1"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endParaRPr>
          </a:p>
          <a:p>
            <a:pPr marL="0" indent="0" algn="just">
              <a:buNone/>
            </a:pPr>
            <a:endParaRPr lang="en-US" sz="9600" i="1" dirty="0">
              <a:latin typeface="Times New Roman" panose="02020603050405020304" pitchFamily="18" charset="0"/>
              <a:cs typeface="Times New Roman" panose="02020603050405020304" pitchFamily="18" charset="0"/>
            </a:endParaRPr>
          </a:p>
          <a:p>
            <a:pPr marL="0" indent="0" algn="just">
              <a:buFontTx/>
              <a:buNone/>
            </a:pPr>
            <a:endParaRPr lang="en-US" sz="9600" b="1" i="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endParaRPr>
          </a:p>
        </p:txBody>
      </p:sp>
      <p:sp>
        <p:nvSpPr>
          <p:cNvPr id="3" name="Rectangle 2"/>
          <p:cNvSpPr/>
          <p:nvPr/>
        </p:nvSpPr>
        <p:spPr>
          <a:xfrm>
            <a:off x="183889" y="4191000"/>
            <a:ext cx="8686800" cy="2637155"/>
          </a:xfrm>
          <a:prstGeom prst="rect">
            <a:avLst/>
          </a:prstGeom>
        </p:spPr>
        <p:txBody>
          <a:bodyPr wrap="square">
            <a:spAutoFit/>
          </a:bodyPr>
          <a:lstStyle/>
          <a:p>
            <a:pPr algn="just">
              <a:lnSpc>
                <a:spcPct val="115000"/>
              </a:lnSpc>
            </a:pPr>
            <a:r>
              <a:rPr lang="en-US" altLang="en-US" sz="3200" dirty="0">
                <a:latin typeface="Times New Roman" panose="02020603050405020304" pitchFamily="18" charset="0"/>
                <a:cs typeface="Times New Roman" panose="02020603050405020304" pitchFamily="18" charset="0"/>
                <a:sym typeface="+mn-ea"/>
              </a:rPr>
              <a:t>  </a:t>
            </a:r>
            <a:r>
              <a:rPr lang="en-US" altLang="en-US" sz="2800" dirty="0">
                <a:latin typeface="Times New Roman" panose="02020603050405020304" pitchFamily="18" charset="0"/>
                <a:cs typeface="Times New Roman" panose="02020603050405020304" pitchFamily="18" charset="0"/>
                <a:sym typeface="+mn-ea"/>
              </a:rPr>
              <a:t>  </a:t>
            </a:r>
            <a:r>
              <a:rPr lang="en-US" altLang="en-US" sz="2800" dirty="0">
                <a:solidFill>
                  <a:srgbClr val="2824CA"/>
                </a:solidFill>
                <a:latin typeface="Times New Roman" panose="02020603050405020304" pitchFamily="18" charset="0"/>
                <a:cs typeface="Times New Roman" panose="02020603050405020304" pitchFamily="18" charset="0"/>
                <a:sym typeface="+mn-ea"/>
              </a:rPr>
              <a:t> </a:t>
            </a:r>
            <a:r>
              <a:rPr lang="en-US" altLang="en-US" sz="2800" b="1" dirty="0">
                <a:solidFill>
                  <a:srgbClr val="2824CA"/>
                </a:solidFill>
                <a:latin typeface="Times New Roman" panose="02020603050405020304" pitchFamily="18" charset="0"/>
                <a:cs typeface="Times New Roman" panose="02020603050405020304" pitchFamily="18" charset="0"/>
                <a:sym typeface="+mn-ea"/>
              </a:rPr>
              <a:t>. </a:t>
            </a:r>
            <a:r>
              <a:rPr lang="en-US" altLang="en-US" sz="2800" dirty="0">
                <a:solidFill>
                  <a:srgbClr val="2824CA"/>
                </a:solidFill>
                <a:latin typeface="Times New Roman" panose="02020603050405020304" pitchFamily="18" charset="0"/>
                <a:cs typeface="Times New Roman" panose="02020603050405020304" pitchFamily="18" charset="0"/>
                <a:sym typeface="+mn-ea"/>
              </a:rPr>
              <a:t>sử dụng n</a:t>
            </a:r>
            <a:r>
              <a:rPr lang="vi-VN" altLang="en-US" sz="2800" dirty="0">
                <a:solidFill>
                  <a:srgbClr val="2824CA"/>
                </a:solidFill>
                <a:latin typeface="Times New Roman" panose="02020603050405020304" pitchFamily="18" charset="0"/>
                <a:cs typeface="Times New Roman" panose="02020603050405020304" pitchFamily="18" charset="0"/>
                <a:sym typeface="+mn-ea"/>
              </a:rPr>
              <a:t>hiều từ láy </a:t>
            </a:r>
            <a:r>
              <a:rPr lang="vi-VN" altLang="x-none" sz="2800" dirty="0">
                <a:solidFill>
                  <a:srgbClr val="2824CA"/>
                </a:solidFill>
                <a:latin typeface="Times New Roman" panose="02020603050405020304" pitchFamily="18" charset="0"/>
                <a:cs typeface="Times New Roman" panose="02020603050405020304" pitchFamily="18" charset="0"/>
                <a:sym typeface="+mn-ea"/>
              </a:rPr>
              <a:t>liên tiếp</a:t>
            </a:r>
            <a:endParaRPr lang="en-US" altLang="x-none" sz="2800" dirty="0">
              <a:latin typeface="Times New Roman" panose="02020603050405020304" pitchFamily="18" charset="0"/>
              <a:cs typeface="Times New Roman" panose="02020603050405020304" pitchFamily="18" charset="0"/>
              <a:sym typeface="+mn-ea"/>
            </a:endParaRPr>
          </a:p>
          <a:p>
            <a:pPr indent="0" algn="just">
              <a:lnSpc>
                <a:spcPct val="115000"/>
              </a:lnSpc>
              <a:buFont typeface="Symbol" panose="05050102010706020507" pitchFamily="18" charset="2"/>
              <a:buNone/>
            </a:pPr>
            <a:r>
              <a:rPr lang="en-US" altLang="en-US" sz="2800" i="1" dirty="0">
                <a:solidFill>
                  <a:srgbClr val="2824CA"/>
                </a:solidFill>
                <a:latin typeface="Arial" panose="020B0604020202020204" pitchFamily="34" charset="0"/>
                <a:cs typeface="Arial" panose="020B0604020202020204" pitchFamily="34" charset="0"/>
                <a:sym typeface="+mn-ea"/>
              </a:rPr>
              <a:t>→</a:t>
            </a:r>
            <a:r>
              <a:rPr lang="en-US" altLang="en-US" sz="2800" i="1" dirty="0">
                <a:solidFill>
                  <a:srgbClr val="2824CA"/>
                </a:solidFill>
                <a:latin typeface="Times New Roman" panose="02020603050405020304" pitchFamily="18" charset="0"/>
                <a:cs typeface="Times New Roman" panose="02020603050405020304" pitchFamily="18" charset="0"/>
                <a:sym typeface="+mn-ea"/>
              </a:rPr>
              <a:t> </a:t>
            </a:r>
            <a:r>
              <a:rPr lang="nl-NL" sz="2800" i="1" dirty="0">
                <a:solidFill>
                  <a:srgbClr val="2824CA"/>
                </a:solidFill>
                <a:latin typeface="Times New Roman" panose="02020603050405020304" pitchFamily="18" charset="0"/>
                <a:cs typeface="Times New Roman" panose="02020603050405020304" pitchFamily="18" charset="0"/>
              </a:rPr>
              <a:t>Khắc họa sâu sắc những nét tâm trạng của người mẹ còn in đậm về ngày khai trường đầu tiên của mình.</a:t>
            </a:r>
            <a:endParaRPr lang="vi-VN" sz="2800" i="1" dirty="0">
              <a:solidFill>
                <a:srgbClr val="2824CA"/>
              </a:solidFill>
              <a:latin typeface="Times New Roman" panose="02020603050405020304" pitchFamily="18" charset="0"/>
              <a:cs typeface="Times New Roman" panose="02020603050405020304" pitchFamily="18" charset="0"/>
            </a:endParaRPr>
          </a:p>
          <a:p>
            <a:pPr algn="just">
              <a:lnSpc>
                <a:spcPct val="115000"/>
              </a:lnSpc>
            </a:pPr>
            <a:r>
              <a:rPr lang="en-US" altLang="en-US" sz="2800" b="1" dirty="0">
                <a:solidFill>
                  <a:srgbClr val="FF0000"/>
                </a:solidFill>
                <a:latin typeface="Times New Roman" panose="02020603050405020304" pitchFamily="18" charset="0"/>
                <a:cs typeface="Times New Roman" panose="02020603050405020304" pitchFamily="18" charset="0"/>
                <a:sym typeface="+mn-ea"/>
              </a:rPr>
              <a:t>=&gt;</a:t>
            </a:r>
            <a:r>
              <a:rPr lang="nl-NL" altLang="en-US" sz="2800" dirty="0">
                <a:solidFill>
                  <a:srgbClr val="FF0000"/>
                </a:solidFill>
                <a:latin typeface="Times New Roman" panose="02020603050405020304" pitchFamily="18" charset="0"/>
                <a:cs typeface="Times New Roman" panose="02020603050405020304" pitchFamily="18" charset="0"/>
                <a:sym typeface="+mn-ea"/>
              </a:rPr>
              <a:t> </a:t>
            </a:r>
            <a:r>
              <a:rPr lang="nl-NL" sz="2800" dirty="0">
                <a:solidFill>
                  <a:srgbClr val="FF0000"/>
                </a:solidFill>
                <a:latin typeface="Times New Roman" panose="02020603050405020304" pitchFamily="18" charset="0"/>
                <a:cs typeface="Times New Roman" panose="02020603050405020304" pitchFamily="18" charset="0"/>
              </a:rPr>
              <a:t>Ngày khai trường đầu tiên trở thành kí</a:t>
            </a:r>
            <a:r>
              <a:rPr lang="vi-VN" altLang="nl-NL" sz="2800" dirty="0">
                <a:solidFill>
                  <a:srgbClr val="FF0000"/>
                </a:solidFill>
                <a:latin typeface="Times New Roman" panose="02020603050405020304" pitchFamily="18" charset="0"/>
                <a:cs typeface="Times New Roman" panose="02020603050405020304" pitchFamily="18" charset="0"/>
              </a:rPr>
              <a:t> ức</a:t>
            </a:r>
            <a:r>
              <a:rPr lang="nl-NL" sz="2800" dirty="0">
                <a:solidFill>
                  <a:srgbClr val="FF0000"/>
                </a:solidFill>
                <a:latin typeface="Times New Roman" panose="02020603050405020304" pitchFamily="18" charset="0"/>
                <a:cs typeface="Times New Roman" panose="02020603050405020304" pitchFamily="18" charset="0"/>
              </a:rPr>
              <a:t> sâu đậ</a:t>
            </a:r>
            <a:r>
              <a:rPr lang="vi-VN" altLang="nl-NL" sz="2800" dirty="0">
                <a:solidFill>
                  <a:srgbClr val="FF0000"/>
                </a:solidFill>
                <a:latin typeface="Times New Roman" panose="02020603050405020304" pitchFamily="18" charset="0"/>
                <a:cs typeface="Times New Roman" panose="02020603050405020304" pitchFamily="18" charset="0"/>
              </a:rPr>
              <a:t>m</a:t>
            </a:r>
            <a:r>
              <a:rPr lang="nl-NL" sz="2800" dirty="0">
                <a:solidFill>
                  <a:srgbClr val="FF0000"/>
                </a:solidFill>
                <a:latin typeface="Times New Roman" panose="02020603050405020304" pitchFamily="18" charset="0"/>
                <a:cs typeface="Times New Roman" panose="02020603050405020304" pitchFamily="18" charset="0"/>
              </a:rPr>
              <a:t> trong cuộc đời của mỗi người.</a:t>
            </a:r>
          </a:p>
        </p:txBody>
      </p:sp>
      <p:sp>
        <p:nvSpPr>
          <p:cNvPr id="10" name="Cloud Callout 9"/>
          <p:cNvSpPr/>
          <p:nvPr/>
        </p:nvSpPr>
        <p:spPr>
          <a:xfrm>
            <a:off x="76200" y="3124200"/>
            <a:ext cx="8049895" cy="1242695"/>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marL="0" indent="0" algn="just">
              <a:buFontTx/>
              <a:buNone/>
            </a:pPr>
            <a:r>
              <a:rPr lang="x-none" sz="2400" b="1" dirty="0">
                <a:solidFill>
                  <a:schemeClr val="tx1"/>
                </a:solidFill>
                <a:latin typeface="Times New Roman" panose="02020603050405020304" pitchFamily="18" charset="0"/>
                <a:cs typeface="Times New Roman" panose="02020603050405020304" pitchFamily="18" charset="0"/>
                <a:sym typeface="+mn-ea"/>
              </a:rPr>
              <a:t>Em có nhận xét gì về cách dùng từ của tá</a:t>
            </a:r>
            <a:r>
              <a:rPr lang="vi-VN" altLang="x-none" sz="2400" b="1" dirty="0">
                <a:solidFill>
                  <a:schemeClr val="tx1"/>
                </a:solidFill>
                <a:latin typeface="Times New Roman" panose="02020603050405020304" pitchFamily="18" charset="0"/>
                <a:cs typeface="Times New Roman" panose="02020603050405020304" pitchFamily="18" charset="0"/>
                <a:sym typeface="+mn-ea"/>
              </a:rPr>
              <a:t>c </a:t>
            </a:r>
            <a:r>
              <a:rPr lang="x-none" sz="2400" b="1" dirty="0">
                <a:solidFill>
                  <a:schemeClr val="tx1"/>
                </a:solidFill>
                <a:latin typeface="Times New Roman" panose="02020603050405020304" pitchFamily="18" charset="0"/>
                <a:cs typeface="Times New Roman" panose="02020603050405020304" pitchFamily="18" charset="0"/>
                <a:sym typeface="+mn-ea"/>
              </a:rPr>
              <a:t>giả trong đoạn văn này?</a:t>
            </a:r>
            <a:endParaRPr lang="en-US" sz="2400" b="1" i="1" dirty="0">
              <a:solidFill>
                <a:schemeClr val="tx1"/>
              </a:solidFill>
              <a:latin typeface="Times New Roman" panose="02020603050405020304" pitchFamily="18" charset="0"/>
              <a:cs typeface="Times New Roman" panose="02020603050405020304" pitchFamily="18" charset="0"/>
            </a:endParaRPr>
          </a:p>
        </p:txBody>
      </p:sp>
      <p:sp>
        <p:nvSpPr>
          <p:cNvPr id="2" name="Text Box 1"/>
          <p:cNvSpPr txBox="1"/>
          <p:nvPr/>
        </p:nvSpPr>
        <p:spPr>
          <a:xfrm>
            <a:off x="152400" y="76200"/>
            <a:ext cx="8749665" cy="829945"/>
          </a:xfrm>
          <a:prstGeom prst="rect">
            <a:avLst/>
          </a:prstGeom>
          <a:noFill/>
        </p:spPr>
        <p:txBody>
          <a:bodyPr wrap="square" rtlCol="0">
            <a:spAutoFit/>
          </a:bodyPr>
          <a:lstStyle/>
          <a:p>
            <a:r>
              <a:rPr lang="vi-VN" altLang="en-US" sz="24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2.</a:t>
            </a:r>
            <a:r>
              <a:rPr lang="en-US" altLang="zh-CN" sz="24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Sự</a:t>
            </a:r>
            <a:r>
              <a:rPr lang="en-US" altLang="zh-CN" sz="24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4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hồi</a:t>
            </a:r>
            <a:r>
              <a:rPr lang="en-US" altLang="zh-CN" sz="24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4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tưởng</a:t>
            </a:r>
            <a:r>
              <a:rPr lang="en-US" altLang="zh-CN" sz="24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4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của</a:t>
            </a:r>
            <a:r>
              <a:rPr lang="en-US" altLang="zh-CN" sz="24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4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người</a:t>
            </a:r>
            <a:r>
              <a:rPr lang="en-US" altLang="zh-CN" sz="24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4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mẹ</a:t>
            </a:r>
            <a:r>
              <a:rPr lang="en-US" altLang="zh-CN" sz="24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4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về</a:t>
            </a:r>
            <a:r>
              <a:rPr lang="en-US" altLang="zh-CN" sz="24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4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ngày</a:t>
            </a:r>
            <a:r>
              <a:rPr lang="en-US" altLang="zh-CN" sz="24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4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khai</a:t>
            </a:r>
            <a:r>
              <a:rPr lang="en-US" altLang="zh-CN" sz="24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4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trường</a:t>
            </a:r>
            <a:r>
              <a:rPr lang="en-US" altLang="zh-CN" sz="24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4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đầu</a:t>
            </a:r>
            <a:r>
              <a:rPr lang="en-US" altLang="zh-CN" sz="24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4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tiên</a:t>
            </a:r>
            <a:r>
              <a:rPr lang="en-US" altLang="zh-CN" sz="24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4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của</a:t>
            </a:r>
            <a:r>
              <a:rPr lang="en-US" altLang="zh-CN" sz="24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4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mình</a:t>
            </a:r>
            <a:r>
              <a:rPr lang="vi-VN" altLang="en-US" sz="24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a:t>
            </a:r>
            <a:endParaRPr lang="en-US" sz="2400" u="sng"/>
          </a:p>
        </p:txBody>
      </p:sp>
      <p:sp>
        <p:nvSpPr>
          <p:cNvPr id="8" name="Rectangles 7"/>
          <p:cNvSpPr/>
          <p:nvPr/>
        </p:nvSpPr>
        <p:spPr>
          <a:xfrm>
            <a:off x="80010" y="906145"/>
            <a:ext cx="8983980" cy="21545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buNone/>
            </a:pPr>
            <a:r>
              <a:rPr lang="en-US" sz="2400" i="1" dirty="0" err="1">
                <a:solidFill>
                  <a:schemeClr val="tx1"/>
                </a:solidFill>
                <a:latin typeface="Times New Roman" panose="02020603050405020304" pitchFamily="18" charset="0"/>
                <a:cs typeface="Times New Roman" panose="02020603050405020304" pitchFamily="18" charset="0"/>
                <a:sym typeface="+mn-ea"/>
              </a:rPr>
              <a:t>- Cứ</a:t>
            </a:r>
            <a:r>
              <a:rPr lang="en-US" sz="2400" i="1" dirty="0">
                <a:solidFill>
                  <a:schemeClr val="tx1"/>
                </a:solidFill>
                <a:latin typeface="Times New Roman" panose="02020603050405020304" pitchFamily="18" charset="0"/>
                <a:cs typeface="Times New Roman" panose="02020603050405020304" pitchFamily="18" charset="0"/>
                <a:sym typeface="+mn-ea"/>
              </a:rPr>
              <a:t> </a:t>
            </a:r>
            <a:r>
              <a:rPr lang="en-US" sz="2400" i="1" dirty="0" err="1">
                <a:solidFill>
                  <a:schemeClr val="tx1"/>
                </a:solidFill>
                <a:latin typeface="Times New Roman" panose="02020603050405020304" pitchFamily="18" charset="0"/>
                <a:cs typeface="Times New Roman" panose="02020603050405020304" pitchFamily="18" charset="0"/>
                <a:sym typeface="+mn-ea"/>
              </a:rPr>
              <a:t>nhắm</a:t>
            </a:r>
            <a:r>
              <a:rPr lang="en-US" sz="2400" i="1" dirty="0">
                <a:solidFill>
                  <a:schemeClr val="tx1"/>
                </a:solidFill>
                <a:latin typeface="Times New Roman" panose="02020603050405020304" pitchFamily="18" charset="0"/>
                <a:cs typeface="Times New Roman" panose="02020603050405020304" pitchFamily="18" charset="0"/>
                <a:sym typeface="+mn-ea"/>
              </a:rPr>
              <a:t> </a:t>
            </a:r>
            <a:r>
              <a:rPr lang="en-US" sz="2400" i="1" dirty="0" err="1">
                <a:solidFill>
                  <a:schemeClr val="tx1"/>
                </a:solidFill>
                <a:latin typeface="Times New Roman" panose="02020603050405020304" pitchFamily="18" charset="0"/>
                <a:cs typeface="Times New Roman" panose="02020603050405020304" pitchFamily="18" charset="0"/>
                <a:sym typeface="+mn-ea"/>
              </a:rPr>
              <a:t>mắt</a:t>
            </a:r>
            <a:r>
              <a:rPr lang="en-US" sz="2400" i="1" dirty="0">
                <a:solidFill>
                  <a:schemeClr val="tx1"/>
                </a:solidFill>
                <a:latin typeface="Times New Roman" panose="02020603050405020304" pitchFamily="18" charset="0"/>
                <a:cs typeface="Times New Roman" panose="02020603050405020304" pitchFamily="18" charset="0"/>
                <a:sym typeface="+mn-ea"/>
              </a:rPr>
              <a:t> </a:t>
            </a:r>
            <a:r>
              <a:rPr lang="en-US" sz="2400" i="1" dirty="0" err="1">
                <a:solidFill>
                  <a:schemeClr val="tx1"/>
                </a:solidFill>
                <a:latin typeface="Times New Roman" panose="02020603050405020304" pitchFamily="18" charset="0"/>
                <a:cs typeface="Times New Roman" panose="02020603050405020304" pitchFamily="18" charset="0"/>
                <a:sym typeface="+mn-ea"/>
              </a:rPr>
              <a:t>lại</a:t>
            </a:r>
            <a:r>
              <a:rPr lang="en-US" sz="2400" i="1" dirty="0">
                <a:solidFill>
                  <a:schemeClr val="tx1"/>
                </a:solidFill>
                <a:latin typeface="Times New Roman" panose="02020603050405020304" pitchFamily="18" charset="0"/>
                <a:cs typeface="Times New Roman" panose="02020603050405020304" pitchFamily="18" charset="0"/>
                <a:sym typeface="+mn-ea"/>
              </a:rPr>
              <a:t> </a:t>
            </a:r>
            <a:r>
              <a:rPr lang="en-US" sz="2400" i="1" dirty="0" err="1">
                <a:solidFill>
                  <a:schemeClr val="tx1"/>
                </a:solidFill>
                <a:latin typeface="Times New Roman" panose="02020603050405020304" pitchFamily="18" charset="0"/>
                <a:cs typeface="Times New Roman" panose="02020603050405020304" pitchFamily="18" charset="0"/>
                <a:sym typeface="+mn-ea"/>
              </a:rPr>
              <a:t>là</a:t>
            </a:r>
            <a:r>
              <a:rPr lang="en-US" sz="2400" i="1" dirty="0">
                <a:solidFill>
                  <a:schemeClr val="tx1"/>
                </a:solidFill>
                <a:latin typeface="Times New Roman" panose="02020603050405020304" pitchFamily="18" charset="0"/>
                <a:cs typeface="Times New Roman" panose="02020603050405020304" pitchFamily="18" charset="0"/>
                <a:sym typeface="+mn-ea"/>
              </a:rPr>
              <a:t> </a:t>
            </a:r>
            <a:r>
              <a:rPr lang="en-US" sz="2400" i="1" dirty="0" err="1">
                <a:solidFill>
                  <a:schemeClr val="tx1"/>
                </a:solidFill>
                <a:latin typeface="Times New Roman" panose="02020603050405020304" pitchFamily="18" charset="0"/>
                <a:cs typeface="Times New Roman" panose="02020603050405020304" pitchFamily="18" charset="0"/>
                <a:sym typeface="+mn-ea"/>
              </a:rPr>
              <a:t>dường</a:t>
            </a:r>
            <a:r>
              <a:rPr lang="en-US" sz="2400" i="1" dirty="0">
                <a:solidFill>
                  <a:schemeClr val="tx1"/>
                </a:solidFill>
                <a:latin typeface="Times New Roman" panose="02020603050405020304" pitchFamily="18" charset="0"/>
                <a:cs typeface="Times New Roman" panose="02020603050405020304" pitchFamily="18" charset="0"/>
                <a:sym typeface="+mn-ea"/>
              </a:rPr>
              <a:t> </a:t>
            </a:r>
            <a:r>
              <a:rPr lang="en-US" sz="2400" i="1" dirty="0" err="1">
                <a:solidFill>
                  <a:schemeClr val="tx1"/>
                </a:solidFill>
                <a:latin typeface="Times New Roman" panose="02020603050405020304" pitchFamily="18" charset="0"/>
                <a:cs typeface="Times New Roman" panose="02020603050405020304" pitchFamily="18" charset="0"/>
                <a:sym typeface="+mn-ea"/>
              </a:rPr>
              <a:t>như</a:t>
            </a:r>
            <a:r>
              <a:rPr lang="en-US" sz="2400" i="1" dirty="0">
                <a:solidFill>
                  <a:schemeClr val="tx1"/>
                </a:solidFill>
                <a:latin typeface="Times New Roman" panose="02020603050405020304" pitchFamily="18" charset="0"/>
                <a:cs typeface="Times New Roman" panose="02020603050405020304" pitchFamily="18" charset="0"/>
                <a:sym typeface="+mn-ea"/>
              </a:rPr>
              <a:t> </a:t>
            </a:r>
            <a:r>
              <a:rPr lang="vi-VN" altLang="en-US" sz="2400" i="1" dirty="0">
                <a:solidFill>
                  <a:schemeClr val="tx1"/>
                </a:solidFill>
                <a:latin typeface="Times New Roman" panose="02020603050405020304" pitchFamily="18" charset="0"/>
                <a:cs typeface="Times New Roman" panose="02020603050405020304" pitchFamily="18" charset="0"/>
                <a:sym typeface="+mn-ea"/>
              </a:rPr>
              <a:t>vang bên tai</a:t>
            </a:r>
            <a:r>
              <a:rPr lang="en-US" sz="2400" i="1" dirty="0">
                <a:solidFill>
                  <a:schemeClr val="tx1"/>
                </a:solidFill>
                <a:latin typeface="Times New Roman" panose="02020603050405020304" pitchFamily="18" charset="0"/>
                <a:cs typeface="Times New Roman" panose="02020603050405020304" pitchFamily="18" charset="0"/>
                <a:sym typeface="+mn-ea"/>
              </a:rPr>
              <a:t> </a:t>
            </a:r>
            <a:r>
              <a:rPr lang="en-US" sz="2400" i="1" dirty="0" err="1">
                <a:solidFill>
                  <a:schemeClr val="tx1"/>
                </a:solidFill>
                <a:latin typeface="Times New Roman" panose="02020603050405020304" pitchFamily="18" charset="0"/>
                <a:cs typeface="Times New Roman" panose="02020603050405020304" pitchFamily="18" charset="0"/>
                <a:sym typeface="+mn-ea"/>
              </a:rPr>
              <a:t>tiếng</a:t>
            </a:r>
            <a:r>
              <a:rPr lang="en-US" sz="2400" i="1" dirty="0">
                <a:solidFill>
                  <a:schemeClr val="tx1"/>
                </a:solidFill>
                <a:latin typeface="Times New Roman" panose="02020603050405020304" pitchFamily="18" charset="0"/>
                <a:cs typeface="Times New Roman" panose="02020603050405020304" pitchFamily="18" charset="0"/>
                <a:sym typeface="+mn-ea"/>
              </a:rPr>
              <a:t> </a:t>
            </a:r>
            <a:r>
              <a:rPr lang="en-US" sz="2400" i="1" dirty="0" err="1">
                <a:solidFill>
                  <a:schemeClr val="tx1"/>
                </a:solidFill>
                <a:latin typeface="Times New Roman" panose="02020603050405020304" pitchFamily="18" charset="0"/>
                <a:cs typeface="Times New Roman" panose="02020603050405020304" pitchFamily="18" charset="0"/>
                <a:sym typeface="+mn-ea"/>
              </a:rPr>
              <a:t>đọc</a:t>
            </a:r>
            <a:r>
              <a:rPr lang="en-US" sz="2400" i="1" dirty="0">
                <a:solidFill>
                  <a:schemeClr val="tx1"/>
                </a:solidFill>
                <a:latin typeface="Times New Roman" panose="02020603050405020304" pitchFamily="18" charset="0"/>
                <a:cs typeface="Times New Roman" panose="02020603050405020304" pitchFamily="18" charset="0"/>
                <a:sym typeface="+mn-ea"/>
              </a:rPr>
              <a:t> </a:t>
            </a:r>
            <a:r>
              <a:rPr lang="en-US" sz="2400" i="1" dirty="0" err="1">
                <a:solidFill>
                  <a:schemeClr val="tx1"/>
                </a:solidFill>
                <a:latin typeface="Times New Roman" panose="02020603050405020304" pitchFamily="18" charset="0"/>
                <a:cs typeface="Times New Roman" panose="02020603050405020304" pitchFamily="18" charset="0"/>
                <a:sym typeface="+mn-ea"/>
              </a:rPr>
              <a:t>bài</a:t>
            </a:r>
            <a:r>
              <a:rPr lang="en-US" sz="2400" i="1" dirty="0">
                <a:solidFill>
                  <a:schemeClr val="tx1"/>
                </a:solidFill>
                <a:latin typeface="Times New Roman" panose="02020603050405020304" pitchFamily="18" charset="0"/>
                <a:cs typeface="Times New Roman" panose="02020603050405020304" pitchFamily="18" charset="0"/>
                <a:sym typeface="+mn-ea"/>
              </a:rPr>
              <a:t> </a:t>
            </a:r>
            <a:r>
              <a:rPr lang="en-US" sz="2400" i="1" dirty="0" err="1">
                <a:solidFill>
                  <a:schemeClr val="tx1"/>
                </a:solidFill>
                <a:latin typeface="Times New Roman" panose="02020603050405020304" pitchFamily="18" charset="0"/>
                <a:cs typeface="Times New Roman" panose="02020603050405020304" pitchFamily="18" charset="0"/>
                <a:sym typeface="+mn-ea"/>
              </a:rPr>
              <a:t>trầm</a:t>
            </a:r>
            <a:r>
              <a:rPr lang="en-US" sz="2400" i="1" dirty="0">
                <a:solidFill>
                  <a:schemeClr val="tx1"/>
                </a:solidFill>
                <a:latin typeface="Times New Roman" panose="02020603050405020304" pitchFamily="18" charset="0"/>
                <a:cs typeface="Times New Roman" panose="02020603050405020304" pitchFamily="18" charset="0"/>
                <a:sym typeface="+mn-ea"/>
              </a:rPr>
              <a:t> </a:t>
            </a:r>
            <a:r>
              <a:rPr lang="en-US" sz="2400" i="1" dirty="0" err="1">
                <a:solidFill>
                  <a:schemeClr val="tx1"/>
                </a:solidFill>
                <a:latin typeface="Times New Roman" panose="02020603050405020304" pitchFamily="18" charset="0"/>
                <a:cs typeface="Times New Roman" panose="02020603050405020304" pitchFamily="18" charset="0"/>
                <a:sym typeface="+mn-ea"/>
              </a:rPr>
              <a:t>bổng</a:t>
            </a:r>
            <a:r>
              <a:rPr lang="en-US" sz="2400" i="1" dirty="0">
                <a:solidFill>
                  <a:schemeClr val="tx1"/>
                </a:solidFill>
                <a:latin typeface="Times New Roman" panose="02020603050405020304" pitchFamily="18" charset="0"/>
                <a:cs typeface="Times New Roman" panose="02020603050405020304" pitchFamily="18" charset="0"/>
                <a:sym typeface="+mn-ea"/>
              </a:rPr>
              <a:t>…</a:t>
            </a:r>
            <a:endParaRPr lang="en-US" sz="2400" i="1" dirty="0">
              <a:solidFill>
                <a:schemeClr val="tx1"/>
              </a:solidFill>
              <a:latin typeface="Times New Roman" panose="02020603050405020304" pitchFamily="18" charset="0"/>
              <a:cs typeface="Times New Roman" panose="02020603050405020304" pitchFamily="18" charset="0"/>
            </a:endParaRPr>
          </a:p>
          <a:p>
            <a:pPr marL="0" indent="0" algn="just">
              <a:buNone/>
            </a:pPr>
            <a:r>
              <a:rPr lang="vi-VN" altLang="en-US" sz="2400" i="1" dirty="0">
                <a:solidFill>
                  <a:schemeClr val="tx1"/>
                </a:solidFill>
                <a:latin typeface="Times New Roman" panose="02020603050405020304" pitchFamily="18" charset="0"/>
                <a:cs typeface="Times New Roman" panose="02020603050405020304" pitchFamily="18" charset="0"/>
                <a:sym typeface="+mn-ea"/>
              </a:rPr>
              <a:t>- Cái ấn tượngkhắc sâu mãi trong lòng một con người... k</a:t>
            </a:r>
            <a:r>
              <a:rPr lang="en-US" sz="2400" i="1" dirty="0">
                <a:solidFill>
                  <a:schemeClr val="tx1"/>
                </a:solidFill>
                <a:latin typeface="Times New Roman" panose="02020603050405020304" pitchFamily="18" charset="0"/>
                <a:cs typeface="Times New Roman" panose="02020603050405020304" pitchFamily="18" charset="0"/>
                <a:sym typeface="+mn-ea"/>
              </a:rPr>
              <a:t>hi </a:t>
            </a:r>
            <a:r>
              <a:rPr lang="en-US" sz="2400" i="1" dirty="0" err="1">
                <a:solidFill>
                  <a:schemeClr val="tx1"/>
                </a:solidFill>
                <a:latin typeface="Times New Roman" panose="02020603050405020304" pitchFamily="18" charset="0"/>
                <a:cs typeface="Times New Roman" panose="02020603050405020304" pitchFamily="18" charset="0"/>
                <a:sym typeface="+mn-ea"/>
              </a:rPr>
              <a:t>nhớ</a:t>
            </a:r>
            <a:r>
              <a:rPr lang="en-US" sz="2400" i="1" dirty="0">
                <a:solidFill>
                  <a:schemeClr val="tx1"/>
                </a:solidFill>
                <a:latin typeface="Times New Roman" panose="02020603050405020304" pitchFamily="18" charset="0"/>
                <a:cs typeface="Times New Roman" panose="02020603050405020304" pitchFamily="18" charset="0"/>
                <a:sym typeface="+mn-ea"/>
              </a:rPr>
              <a:t> </a:t>
            </a:r>
            <a:r>
              <a:rPr lang="en-US" sz="2400" i="1" dirty="0" err="1">
                <a:solidFill>
                  <a:schemeClr val="tx1"/>
                </a:solidFill>
                <a:latin typeface="Times New Roman" panose="02020603050405020304" pitchFamily="18" charset="0"/>
                <a:cs typeface="Times New Roman" panose="02020603050405020304" pitchFamily="18" charset="0"/>
                <a:sym typeface="+mn-ea"/>
              </a:rPr>
              <a:t>lại</a:t>
            </a:r>
            <a:r>
              <a:rPr lang="en-US" sz="2400" i="1" dirty="0">
                <a:solidFill>
                  <a:schemeClr val="tx1"/>
                </a:solidFill>
                <a:latin typeface="Times New Roman" panose="02020603050405020304" pitchFamily="18" charset="0"/>
                <a:cs typeface="Times New Roman" panose="02020603050405020304" pitchFamily="18" charset="0"/>
                <a:sym typeface="+mn-ea"/>
              </a:rPr>
              <a:t>…</a:t>
            </a:r>
            <a:r>
              <a:rPr lang="en-US" sz="2400" i="1" dirty="0" err="1">
                <a:solidFill>
                  <a:srgbClr val="FF0000"/>
                </a:solidFill>
                <a:latin typeface="Times New Roman" panose="02020603050405020304" pitchFamily="18" charset="0"/>
                <a:cs typeface="Times New Roman" panose="02020603050405020304" pitchFamily="18" charset="0"/>
                <a:sym typeface="+mn-ea"/>
              </a:rPr>
              <a:t>rạo</a:t>
            </a:r>
            <a:r>
              <a:rPr lang="en-US" sz="2400" i="1" dirty="0">
                <a:solidFill>
                  <a:srgbClr val="FF0000"/>
                </a:solidFill>
                <a:latin typeface="Times New Roman" panose="02020603050405020304" pitchFamily="18" charset="0"/>
                <a:cs typeface="Times New Roman" panose="02020603050405020304" pitchFamily="18" charset="0"/>
                <a:sym typeface="+mn-ea"/>
              </a:rPr>
              <a:t> rực</a:t>
            </a:r>
            <a:r>
              <a:rPr lang="en-US" sz="2400" i="1" dirty="0">
                <a:solidFill>
                  <a:schemeClr val="tx1"/>
                </a:solidFill>
                <a:latin typeface="Times New Roman" panose="02020603050405020304" pitchFamily="18" charset="0"/>
                <a:cs typeface="Times New Roman" panose="02020603050405020304" pitchFamily="18" charset="0"/>
                <a:sym typeface="+mn-ea"/>
              </a:rPr>
              <a:t> những cảm xúc </a:t>
            </a:r>
            <a:r>
              <a:rPr lang="en-US" sz="2400" i="1" dirty="0">
                <a:solidFill>
                  <a:srgbClr val="FF0000"/>
                </a:solidFill>
                <a:latin typeface="Times New Roman" panose="02020603050405020304" pitchFamily="18" charset="0"/>
                <a:cs typeface="Times New Roman" panose="02020603050405020304" pitchFamily="18" charset="0"/>
                <a:sym typeface="+mn-ea"/>
              </a:rPr>
              <a:t>bâng khuâng, xao xuyến</a:t>
            </a:r>
            <a:r>
              <a:rPr lang="en-US" sz="2400" i="1" dirty="0">
                <a:solidFill>
                  <a:schemeClr val="tx1"/>
                </a:solidFill>
                <a:latin typeface="Times New Roman" panose="02020603050405020304" pitchFamily="18" charset="0"/>
                <a:cs typeface="Times New Roman" panose="02020603050405020304" pitchFamily="18" charset="0"/>
                <a:sym typeface="+mn-ea"/>
              </a:rPr>
              <a:t>…</a:t>
            </a:r>
            <a:endParaRPr lang="en-US" sz="2400" i="1"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sz="2400" i="1" dirty="0">
                <a:solidFill>
                  <a:schemeClr val="tx1"/>
                </a:solidFill>
                <a:latin typeface="Times New Roman" panose="02020603050405020304" pitchFamily="18" charset="0"/>
                <a:cs typeface="Times New Roman" panose="02020603050405020304" pitchFamily="18" charset="0"/>
                <a:sym typeface="+mn-ea"/>
              </a:rPr>
              <a:t>- </a:t>
            </a:r>
            <a:r>
              <a:rPr lang="en-US" sz="2400" i="1" dirty="0" err="1">
                <a:solidFill>
                  <a:schemeClr val="tx1"/>
                </a:solidFill>
                <a:latin typeface="Times New Roman" panose="02020603050405020304" pitchFamily="18" charset="0"/>
                <a:cs typeface="Times New Roman" panose="02020603050405020304" pitchFamily="18" charset="0"/>
                <a:sym typeface="+mn-ea"/>
              </a:rPr>
              <a:t>Mẹ</a:t>
            </a:r>
            <a:r>
              <a:rPr lang="en-US" sz="2400" i="1" dirty="0">
                <a:solidFill>
                  <a:schemeClr val="tx1"/>
                </a:solidFill>
                <a:latin typeface="Times New Roman" panose="02020603050405020304" pitchFamily="18" charset="0"/>
                <a:cs typeface="Times New Roman" panose="02020603050405020304" pitchFamily="18" charset="0"/>
                <a:sym typeface="+mn-ea"/>
              </a:rPr>
              <a:t> còn nhớ sự </a:t>
            </a:r>
            <a:r>
              <a:rPr lang="en-US" sz="2400" i="1" dirty="0">
                <a:solidFill>
                  <a:srgbClr val="FF0000"/>
                </a:solidFill>
                <a:latin typeface="Times New Roman" panose="02020603050405020304" pitchFamily="18" charset="0"/>
                <a:cs typeface="Times New Roman" panose="02020603050405020304" pitchFamily="18" charset="0"/>
                <a:sym typeface="+mn-ea"/>
              </a:rPr>
              <a:t>nôn nao, hồi hộp</a:t>
            </a:r>
            <a:r>
              <a:rPr lang="en-US" sz="2400" i="1" dirty="0">
                <a:solidFill>
                  <a:schemeClr val="tx1"/>
                </a:solidFill>
                <a:latin typeface="Times New Roman" panose="02020603050405020304" pitchFamily="18" charset="0"/>
                <a:cs typeface="Times New Roman" panose="02020603050405020304" pitchFamily="18" charset="0"/>
                <a:sym typeface="+mn-ea"/>
              </a:rPr>
              <a:t> khi cùng bà ngoại đi tớ gần ngôi trường và nỗi </a:t>
            </a:r>
            <a:r>
              <a:rPr lang="en-US" sz="2400" i="1" dirty="0">
                <a:solidFill>
                  <a:srgbClr val="FF0000"/>
                </a:solidFill>
                <a:latin typeface="Times New Roman" panose="02020603050405020304" pitchFamily="18" charset="0"/>
                <a:cs typeface="Times New Roman" panose="02020603050405020304" pitchFamily="18" charset="0"/>
                <a:sym typeface="+mn-ea"/>
              </a:rPr>
              <a:t>chơi vơi hốt hoảng</a:t>
            </a:r>
            <a:r>
              <a:rPr lang="en-US" sz="2400" i="1" dirty="0">
                <a:solidFill>
                  <a:schemeClr val="tx1"/>
                </a:solidFill>
                <a:latin typeface="Times New Roman" panose="02020603050405020304" pitchFamily="18" charset="0"/>
                <a:cs typeface="Times New Roman" panose="02020603050405020304" pitchFamily="18" charset="0"/>
                <a:sym typeface="+mn-ea"/>
              </a:rPr>
              <a:t> khi cổng trường </a:t>
            </a:r>
            <a:r>
              <a:rPr lang="en-US" sz="2400" i="1" dirty="0" err="1">
                <a:solidFill>
                  <a:schemeClr val="tx1"/>
                </a:solidFill>
                <a:latin typeface="Times New Roman" panose="02020603050405020304" pitchFamily="18" charset="0"/>
                <a:cs typeface="Times New Roman" panose="02020603050405020304" pitchFamily="18" charset="0"/>
                <a:sym typeface="+mn-ea"/>
              </a:rPr>
              <a:t>đóng</a:t>
            </a:r>
            <a:r>
              <a:rPr lang="en-US" sz="2400" i="1" dirty="0">
                <a:solidFill>
                  <a:schemeClr val="tx1"/>
                </a:solidFill>
                <a:latin typeface="Times New Roman" panose="02020603050405020304" pitchFamily="18" charset="0"/>
                <a:cs typeface="Times New Roman" panose="02020603050405020304" pitchFamily="18" charset="0"/>
                <a:sym typeface="+mn-ea"/>
              </a:rPr>
              <a:t> </a:t>
            </a:r>
            <a:r>
              <a:rPr lang="en-US" sz="2400" i="1" dirty="0" err="1">
                <a:solidFill>
                  <a:schemeClr val="tx1"/>
                </a:solidFill>
                <a:latin typeface="Times New Roman" panose="02020603050405020304" pitchFamily="18" charset="0"/>
                <a:cs typeface="Times New Roman" panose="02020603050405020304" pitchFamily="18" charset="0"/>
                <a:sym typeface="+mn-ea"/>
              </a:rPr>
              <a:t>lại</a:t>
            </a:r>
            <a:r>
              <a:rPr lang="en-US" sz="2400" i="1" dirty="0">
                <a:solidFill>
                  <a:schemeClr val="tx1"/>
                </a:solidFill>
                <a:latin typeface="Times New Roman" panose="02020603050405020304" pitchFamily="18" charset="0"/>
                <a:cs typeface="Times New Roman" panose="02020603050405020304" pitchFamily="18" charset="0"/>
                <a:sym typeface="+mn-e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0" grpId="0" bldLvl="0" animBg="1"/>
      <p:bldP spid="10" grpId="1" animBg="1"/>
      <p:bldP spid="2" grpId="0"/>
      <p:bldP spid="2" grpId="1"/>
      <p:bldP spid="8" grpId="0" bldLvl="0" animBg="1"/>
      <p:bldP spid="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283"/>
            <a:ext cx="8229600" cy="1143000"/>
          </a:xfrm>
        </p:spPr>
        <p:txBody>
          <a:bodyPr vert="horz" wrap="square" lIns="91440" tIns="45720" rIns="91440" bIns="45720" numCol="1" rtlCol="0" anchor="ctr" anchorCtr="0" compatLnSpc="1">
            <a:normAutofit/>
          </a:bodyPr>
          <a:lstStyle/>
          <a:p>
            <a:pPr marL="0" marR="0" lvl="0" indent="0" algn="l" defTabSz="457200" rtl="0" eaLnBrk="1" fontAlgn="auto" latinLnBrk="0" hangingPunct="1">
              <a:lnSpc>
                <a:spcPct val="100000"/>
              </a:lnSpc>
              <a:spcBef>
                <a:spcPct val="50000"/>
              </a:spcBef>
              <a:spcAft>
                <a:spcPts val="0"/>
              </a:spcAft>
              <a:buClrTx/>
              <a:buSzTx/>
              <a:buFontTx/>
              <a:buNone/>
              <a:defRPr/>
            </a:pPr>
            <a:r>
              <a:rPr lang="en-US" altLang="vi-VN" sz="2400" b="1" kern="0" dirty="0">
                <a:solidFill>
                  <a:srgbClr val="00B050"/>
                </a:solidFill>
                <a:latin typeface="Times New Roman" panose="02020603050405020304" pitchFamily="18" charset="0"/>
                <a:cs typeface="Times New Roman" panose="02020603050405020304" pitchFamily="18" charset="0"/>
                <a:sym typeface="+mn-ea"/>
              </a:rPr>
              <a:t>                             </a:t>
            </a:r>
            <a:r>
              <a:rPr lang="en-US" altLang="vi-VN" sz="2400" b="1" kern="0" dirty="0">
                <a:solidFill>
                  <a:srgbClr val="FF0000"/>
                </a:solidFill>
                <a:latin typeface="Times New Roman" panose="02020603050405020304" pitchFamily="18" charset="0"/>
                <a:cs typeface="Times New Roman" panose="02020603050405020304" pitchFamily="18" charset="0"/>
                <a:sym typeface="+mn-ea"/>
              </a:rPr>
              <a:t> </a:t>
            </a:r>
            <a:r>
              <a:rPr lang="vi-VN" sz="3200" b="1" kern="0" dirty="0">
                <a:solidFill>
                  <a:srgbClr val="FF0000"/>
                </a:solidFill>
                <a:latin typeface="Times New Roman" panose="02020603050405020304" pitchFamily="18" charset="0"/>
                <a:cs typeface="Times New Roman" panose="02020603050405020304" pitchFamily="18" charset="0"/>
                <a:sym typeface="+mn-ea"/>
              </a:rPr>
              <a:t>Cổng trường mở ra</a:t>
            </a:r>
            <a:r>
              <a:rPr lang="vi-VN" sz="3110" b="1" kern="0" dirty="0">
                <a:solidFill>
                  <a:srgbClr val="FF0000"/>
                </a:solidFill>
                <a:latin typeface="Times New Roman" panose="02020603050405020304" pitchFamily="18" charset="0"/>
                <a:cs typeface="Times New Roman" panose="02020603050405020304" pitchFamily="18" charset="0"/>
                <a:sym typeface="+mn-ea"/>
              </a:rPr>
              <a:t/>
            </a:r>
            <a:br>
              <a:rPr lang="vi-VN" sz="3110" b="1" kern="0" dirty="0">
                <a:solidFill>
                  <a:srgbClr val="FF0000"/>
                </a:solidFill>
                <a:latin typeface="Times New Roman" panose="02020603050405020304" pitchFamily="18" charset="0"/>
                <a:cs typeface="Times New Roman" panose="02020603050405020304" pitchFamily="18" charset="0"/>
                <a:sym typeface="+mn-ea"/>
              </a:rPr>
            </a:br>
            <a:r>
              <a:rPr lang="vi-VN" sz="2400" b="1" kern="0" dirty="0">
                <a:solidFill>
                  <a:srgbClr val="FF0000"/>
                </a:solidFill>
                <a:latin typeface="Times New Roman" panose="02020603050405020304" pitchFamily="18" charset="0"/>
                <a:cs typeface="Times New Roman" panose="02020603050405020304" pitchFamily="18" charset="0"/>
                <a:sym typeface="+mn-ea"/>
              </a:rPr>
              <a:t> </a:t>
            </a:r>
            <a:r>
              <a:rPr lang="en-US" altLang="vi-VN" sz="2400" b="1" kern="0" dirty="0">
                <a:solidFill>
                  <a:srgbClr val="FF0000"/>
                </a:solidFill>
                <a:latin typeface="Times New Roman" panose="02020603050405020304" pitchFamily="18" charset="0"/>
                <a:cs typeface="Times New Roman" panose="02020603050405020304" pitchFamily="18" charset="0"/>
                <a:sym typeface="+mn-ea"/>
              </a:rPr>
              <a:t>                                                    </a:t>
            </a:r>
            <a:r>
              <a:rPr lang="en-US" altLang="vi-VN" sz="2800" b="1" kern="0" dirty="0">
                <a:solidFill>
                  <a:srgbClr val="FF0000"/>
                </a:solidFill>
                <a:latin typeface="Times New Roman" panose="02020603050405020304" pitchFamily="18" charset="0"/>
                <a:cs typeface="Times New Roman" panose="02020603050405020304" pitchFamily="18" charset="0"/>
                <a:sym typeface="+mn-ea"/>
              </a:rPr>
              <a:t>Lý Lan</a:t>
            </a:r>
            <a:endParaRPr kumimoji="0" lang="en-US" altLang="vi-VN" sz="2800" b="1" i="0" u="none" strike="noStrike" kern="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sym typeface="+mn-ea"/>
            </a:endParaRPr>
          </a:p>
        </p:txBody>
      </p:sp>
      <p:sp>
        <p:nvSpPr>
          <p:cNvPr id="6" name="TextBox 5"/>
          <p:cNvSpPr txBox="1"/>
          <p:nvPr/>
        </p:nvSpPr>
        <p:spPr>
          <a:xfrm>
            <a:off x="304800" y="1600200"/>
            <a:ext cx="8525510" cy="4485005"/>
          </a:xfrm>
          <a:prstGeom prst="rect">
            <a:avLst/>
          </a:prstGeom>
          <a:noFill/>
          <a:ln w="9525">
            <a:noFill/>
          </a:ln>
        </p:spPr>
        <p:txBody>
          <a:bodyPr wrap="square" anchor="t" anchorCtr="0">
            <a:spAutoFit/>
          </a:bodyPr>
          <a:lstStyle/>
          <a:p>
            <a:pPr eaLnBrk="0" hangingPunct="0"/>
            <a:r>
              <a:rPr lang="vi-VN" altLang="en-US" sz="2400" b="1"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2. </a:t>
            </a:r>
            <a:r>
              <a:rPr lang="en-US" altLang="zh-CN" sz="2400" b="1"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Sự</a:t>
            </a:r>
            <a:r>
              <a:rPr lang="en-US" altLang="zh-CN" sz="2400" b="1"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400" b="1"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hồi</a:t>
            </a:r>
            <a:r>
              <a:rPr lang="en-US" altLang="zh-CN" sz="2400" b="1"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400" b="1"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tưởng</a:t>
            </a:r>
            <a:r>
              <a:rPr lang="en-US" altLang="zh-CN" sz="2400" b="1"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400" b="1"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của</a:t>
            </a:r>
            <a:r>
              <a:rPr lang="en-US" altLang="zh-CN" sz="2400" b="1"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400" b="1"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người</a:t>
            </a:r>
            <a:r>
              <a:rPr lang="en-US" altLang="zh-CN" sz="2400" b="1"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400" b="1"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mẹ</a:t>
            </a:r>
            <a:r>
              <a:rPr lang="en-US" altLang="zh-CN" sz="2400" b="1"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400" b="1"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về</a:t>
            </a:r>
            <a:r>
              <a:rPr lang="en-US" altLang="zh-CN" sz="2400" b="1"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400" b="1"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ngày</a:t>
            </a:r>
            <a:r>
              <a:rPr lang="en-US" altLang="zh-CN" sz="2400" b="1"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400" b="1"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khai</a:t>
            </a:r>
            <a:r>
              <a:rPr lang="en-US" altLang="zh-CN" sz="2400" b="1"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400" b="1"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trường</a:t>
            </a:r>
            <a:r>
              <a:rPr lang="en-US" altLang="zh-CN" sz="2400" b="1"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400" b="1"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đầu</a:t>
            </a:r>
            <a:r>
              <a:rPr lang="en-US" altLang="zh-CN" sz="2400" b="1"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400" b="1"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tiên</a:t>
            </a:r>
            <a:r>
              <a:rPr lang="en-US" altLang="zh-CN" sz="2400" b="1"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400" b="1"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của</a:t>
            </a:r>
            <a:r>
              <a:rPr lang="en-US" altLang="zh-CN" sz="2400" b="1"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400" b="1"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mình</a:t>
            </a:r>
            <a:r>
              <a:rPr lang="vi-VN" altLang="en-US" sz="2400" b="1"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a:t>
            </a:r>
          </a:p>
          <a:p>
            <a:pPr eaLnBrk="0" hangingPunct="0"/>
            <a:r>
              <a:rPr lang="vi-VN" altLang="en-US" sz="2400" dirty="0">
                <a:solidFill>
                  <a:schemeClr val="tx1"/>
                </a:solidFill>
                <a:latin typeface="Times New Roman" panose="02020603050405020304" pitchFamily="18" charset="0"/>
                <a:cs typeface="Times New Roman" panose="02020603050405020304" pitchFamily="18" charset="0"/>
                <a:sym typeface="+mn-ea"/>
              </a:rPr>
              <a:t>Cái ấn tượng</a:t>
            </a:r>
            <a:r>
              <a:rPr lang="en-US" altLang="vi-VN" sz="2400" dirty="0">
                <a:solidFill>
                  <a:schemeClr val="tx1"/>
                </a:solidFill>
                <a:latin typeface="Times New Roman" panose="02020603050405020304" pitchFamily="18" charset="0"/>
                <a:cs typeface="Times New Roman" panose="02020603050405020304" pitchFamily="18" charset="0"/>
                <a:sym typeface="+mn-ea"/>
              </a:rPr>
              <a:t> </a:t>
            </a:r>
            <a:r>
              <a:rPr lang="vi-VN" altLang="en-US" sz="2400" dirty="0">
                <a:solidFill>
                  <a:schemeClr val="tx1"/>
                </a:solidFill>
                <a:latin typeface="Times New Roman" panose="02020603050405020304" pitchFamily="18" charset="0"/>
                <a:cs typeface="Times New Roman" panose="02020603050405020304" pitchFamily="18" charset="0"/>
                <a:sym typeface="+mn-ea"/>
              </a:rPr>
              <a:t>khắc sâu mãi ... k</a:t>
            </a:r>
            <a:r>
              <a:rPr lang="en-US" sz="2400" dirty="0">
                <a:solidFill>
                  <a:schemeClr val="tx1"/>
                </a:solidFill>
                <a:latin typeface="Times New Roman" panose="02020603050405020304" pitchFamily="18" charset="0"/>
                <a:cs typeface="Times New Roman" panose="02020603050405020304" pitchFamily="18" charset="0"/>
                <a:sym typeface="+mn-ea"/>
              </a:rPr>
              <a:t>hi nhớ lại</a:t>
            </a:r>
            <a:r>
              <a:rPr lang="vi-VN" altLang="en-US" sz="2400" dirty="0">
                <a:solidFill>
                  <a:schemeClr val="tx1"/>
                </a:solidFill>
                <a:latin typeface="Times New Roman" panose="02020603050405020304" pitchFamily="18" charset="0"/>
                <a:cs typeface="Times New Roman" panose="02020603050405020304" pitchFamily="18" charset="0"/>
                <a:sym typeface="+mn-ea"/>
              </a:rPr>
              <a:t>...</a:t>
            </a:r>
            <a:r>
              <a:rPr lang="en-US" sz="2400" dirty="0">
                <a:solidFill>
                  <a:schemeClr val="tx1"/>
                </a:solidFill>
                <a:latin typeface="Times New Roman" panose="02020603050405020304" pitchFamily="18" charset="0"/>
                <a:cs typeface="Times New Roman" panose="02020603050405020304" pitchFamily="18" charset="0"/>
                <a:sym typeface="+mn-ea"/>
              </a:rPr>
              <a:t> </a:t>
            </a:r>
            <a:r>
              <a:rPr lang="en-US" sz="2400" u="sng" dirty="0">
                <a:solidFill>
                  <a:schemeClr val="tx1"/>
                </a:solidFill>
                <a:latin typeface="Times New Roman" panose="02020603050405020304" pitchFamily="18" charset="0"/>
                <a:cs typeface="Times New Roman" panose="02020603050405020304" pitchFamily="18" charset="0"/>
                <a:sym typeface="+mn-ea"/>
              </a:rPr>
              <a:t>rạo rực</a:t>
            </a:r>
            <a:r>
              <a:rPr lang="en-US" sz="2400" dirty="0">
                <a:solidFill>
                  <a:schemeClr val="tx1"/>
                </a:solidFill>
                <a:latin typeface="Times New Roman" panose="02020603050405020304" pitchFamily="18" charset="0"/>
                <a:cs typeface="Times New Roman" panose="02020603050405020304" pitchFamily="18" charset="0"/>
                <a:sym typeface="+mn-ea"/>
              </a:rPr>
              <a:t> những cảm xúc </a:t>
            </a:r>
            <a:r>
              <a:rPr lang="en-US" sz="2400" u="sng" dirty="0">
                <a:solidFill>
                  <a:schemeClr val="tx1"/>
                </a:solidFill>
                <a:latin typeface="Times New Roman" panose="02020603050405020304" pitchFamily="18" charset="0"/>
                <a:cs typeface="Times New Roman" panose="02020603050405020304" pitchFamily="18" charset="0"/>
                <a:sym typeface="+mn-ea"/>
              </a:rPr>
              <a:t>bâng</a:t>
            </a:r>
            <a:r>
              <a:rPr lang="en-US" sz="2400" dirty="0">
                <a:solidFill>
                  <a:schemeClr val="tx1"/>
                </a:solidFill>
                <a:latin typeface="Times New Roman" panose="02020603050405020304" pitchFamily="18" charset="0"/>
                <a:cs typeface="Times New Roman" panose="02020603050405020304" pitchFamily="18" charset="0"/>
                <a:sym typeface="+mn-ea"/>
              </a:rPr>
              <a:t> </a:t>
            </a:r>
            <a:r>
              <a:rPr lang="en-US" sz="2400" u="sng" dirty="0">
                <a:solidFill>
                  <a:schemeClr val="tx1"/>
                </a:solidFill>
                <a:latin typeface="Times New Roman" panose="02020603050405020304" pitchFamily="18" charset="0"/>
                <a:cs typeface="Times New Roman" panose="02020603050405020304" pitchFamily="18" charset="0"/>
                <a:sym typeface="+mn-ea"/>
              </a:rPr>
              <a:t>khuâng</a:t>
            </a:r>
            <a:r>
              <a:rPr lang="en-US" sz="2400" dirty="0">
                <a:solidFill>
                  <a:schemeClr val="tx1"/>
                </a:solidFill>
                <a:latin typeface="Times New Roman" panose="02020603050405020304" pitchFamily="18" charset="0"/>
                <a:cs typeface="Times New Roman" panose="02020603050405020304" pitchFamily="18" charset="0"/>
                <a:sym typeface="+mn-ea"/>
              </a:rPr>
              <a:t>,</a:t>
            </a:r>
            <a:r>
              <a:rPr lang="en-US" sz="2400" u="sng" dirty="0">
                <a:solidFill>
                  <a:schemeClr val="tx1"/>
                </a:solidFill>
                <a:latin typeface="Times New Roman" panose="02020603050405020304" pitchFamily="18" charset="0"/>
                <a:cs typeface="Times New Roman" panose="02020603050405020304" pitchFamily="18" charset="0"/>
                <a:sym typeface="+mn-ea"/>
              </a:rPr>
              <a:t> xao xuyến…</a:t>
            </a:r>
          </a:p>
          <a:p>
            <a:pPr eaLnBrk="0" hangingPunct="0"/>
            <a:r>
              <a:rPr lang="en-US" sz="2400" dirty="0" err="1">
                <a:solidFill>
                  <a:schemeClr val="tx1"/>
                </a:solidFill>
                <a:latin typeface="Times New Roman" panose="02020603050405020304" pitchFamily="18" charset="0"/>
                <a:cs typeface="Times New Roman" panose="02020603050405020304" pitchFamily="18" charset="0"/>
                <a:sym typeface="+mn-ea"/>
              </a:rPr>
              <a:t>Mẹ</a:t>
            </a:r>
            <a:r>
              <a:rPr lang="en-US" sz="2400" dirty="0">
                <a:solidFill>
                  <a:schemeClr val="tx1"/>
                </a:solidFill>
                <a:latin typeface="Times New Roman" panose="02020603050405020304" pitchFamily="18" charset="0"/>
                <a:cs typeface="Times New Roman" panose="02020603050405020304" pitchFamily="18" charset="0"/>
                <a:sym typeface="+mn-ea"/>
              </a:rPr>
              <a:t> còn nhớ sự nôn nao, </a:t>
            </a:r>
            <a:r>
              <a:rPr lang="en-US" sz="2400" u="sng" dirty="0">
                <a:solidFill>
                  <a:schemeClr val="tx1"/>
                </a:solidFill>
                <a:latin typeface="Times New Roman" panose="02020603050405020304" pitchFamily="18" charset="0"/>
                <a:cs typeface="Times New Roman" panose="02020603050405020304" pitchFamily="18" charset="0"/>
                <a:sym typeface="+mn-ea"/>
              </a:rPr>
              <a:t>hồi hộp</a:t>
            </a:r>
            <a:r>
              <a:rPr lang="vi-VN" altLang="en-US" sz="2400" dirty="0">
                <a:solidFill>
                  <a:schemeClr val="tx1"/>
                </a:solidFill>
                <a:latin typeface="Times New Roman" panose="02020603050405020304" pitchFamily="18" charset="0"/>
                <a:cs typeface="Times New Roman" panose="02020603050405020304" pitchFamily="18" charset="0"/>
                <a:sym typeface="+mn-ea"/>
              </a:rPr>
              <a:t>...</a:t>
            </a:r>
            <a:r>
              <a:rPr lang="en-US" sz="2400" dirty="0">
                <a:solidFill>
                  <a:schemeClr val="tx1"/>
                </a:solidFill>
                <a:latin typeface="Times New Roman" panose="02020603050405020304" pitchFamily="18" charset="0"/>
                <a:cs typeface="Times New Roman" panose="02020603050405020304" pitchFamily="18" charset="0"/>
                <a:sym typeface="+mn-ea"/>
              </a:rPr>
              <a:t>và nỗi </a:t>
            </a:r>
            <a:r>
              <a:rPr lang="en-US" sz="2400" u="sng" dirty="0">
                <a:solidFill>
                  <a:schemeClr val="tx1"/>
                </a:solidFill>
                <a:latin typeface="Times New Roman" panose="02020603050405020304" pitchFamily="18" charset="0"/>
                <a:cs typeface="Times New Roman" panose="02020603050405020304" pitchFamily="18" charset="0"/>
                <a:sym typeface="+mn-ea"/>
              </a:rPr>
              <a:t>chơi vơi hốt hoảng</a:t>
            </a:r>
            <a:r>
              <a:rPr lang="vi-VN" altLang="en-US" sz="2400" dirty="0">
                <a:solidFill>
                  <a:schemeClr val="tx1"/>
                </a:solidFill>
                <a:latin typeface="Times New Roman" panose="02020603050405020304" pitchFamily="18" charset="0"/>
                <a:cs typeface="Times New Roman" panose="02020603050405020304" pitchFamily="18" charset="0"/>
                <a:sym typeface="+mn-ea"/>
              </a:rPr>
              <a:t>...</a:t>
            </a:r>
          </a:p>
          <a:p>
            <a:pPr algn="just">
              <a:lnSpc>
                <a:spcPct val="115000"/>
              </a:lnSpc>
            </a:pPr>
            <a:r>
              <a:rPr lang="en-US" sz="2400" dirty="0">
                <a:solidFill>
                  <a:schemeClr val="accent1"/>
                </a:solidFill>
                <a:effectLst/>
                <a:sym typeface="+mn-ea"/>
              </a:rPr>
              <a:t>  </a:t>
            </a:r>
            <a:r>
              <a:rPr lang="en-US" sz="2400" dirty="0">
                <a:solidFill>
                  <a:srgbClr val="2824CA"/>
                </a:solidFill>
                <a:effectLst/>
                <a:sym typeface="+mn-ea"/>
              </a:rPr>
              <a:t>   </a:t>
            </a:r>
            <a:r>
              <a:rPr lang="vi-VN" altLang="en-US" sz="2400" b="1" dirty="0">
                <a:solidFill>
                  <a:srgbClr val="2824CA"/>
                </a:solidFill>
                <a:effectLst/>
                <a:sym typeface="+mn-ea"/>
              </a:rPr>
              <a:t>.</a:t>
            </a:r>
            <a:r>
              <a:rPr lang="en-US" altLang="vi-VN" sz="2400" b="1" i="1" dirty="0">
                <a:solidFill>
                  <a:srgbClr val="2824CA"/>
                </a:solidFill>
                <a:latin typeface="Times New Roman" panose="02020603050405020304" pitchFamily="18" charset="0"/>
                <a:cs typeface="Times New Roman" panose="02020603050405020304" pitchFamily="18" charset="0"/>
                <a:sym typeface="+mn-ea"/>
              </a:rPr>
              <a:t> </a:t>
            </a:r>
            <a:r>
              <a:rPr lang="vi-VN" altLang="en-US" sz="2400" dirty="0">
                <a:solidFill>
                  <a:srgbClr val="2824CA"/>
                </a:solidFill>
                <a:latin typeface="Times New Roman" panose="02020603050405020304" pitchFamily="18" charset="0"/>
                <a:cs typeface="Times New Roman" panose="02020603050405020304" pitchFamily="18" charset="0"/>
                <a:sym typeface="+mn-ea"/>
              </a:rPr>
              <a:t>Sử dụng từ láy </a:t>
            </a:r>
            <a:r>
              <a:rPr lang="vi-VN" altLang="x-none" sz="2400" dirty="0">
                <a:solidFill>
                  <a:srgbClr val="2824CA"/>
                </a:solidFill>
                <a:latin typeface="Times New Roman" panose="02020603050405020304" pitchFamily="18" charset="0"/>
                <a:cs typeface="Times New Roman" panose="02020603050405020304" pitchFamily="18" charset="0"/>
                <a:sym typeface="+mn-ea"/>
              </a:rPr>
              <a:t>liên tiếp</a:t>
            </a:r>
            <a:endParaRPr lang="vi-VN" altLang="x-none" sz="2400" dirty="0">
              <a:solidFill>
                <a:schemeClr val="accent1"/>
              </a:solidFill>
              <a:latin typeface="Times New Roman" panose="02020603050405020304" pitchFamily="18" charset="0"/>
              <a:cs typeface="Times New Roman" panose="02020603050405020304" pitchFamily="18" charset="0"/>
              <a:sym typeface="+mn-ea"/>
            </a:endParaRPr>
          </a:p>
          <a:p>
            <a:pPr indent="0" algn="just">
              <a:lnSpc>
                <a:spcPct val="115000"/>
              </a:lnSpc>
              <a:buFont typeface="Symbol" panose="05050102010706020507" pitchFamily="18" charset="2"/>
              <a:buNone/>
            </a:pPr>
            <a:r>
              <a:rPr lang="en-US" altLang="en-US" sz="2400" dirty="0">
                <a:solidFill>
                  <a:srgbClr val="FF0000"/>
                </a:solidFill>
                <a:latin typeface="Times New Roman" panose="02020603050405020304" pitchFamily="18" charset="0"/>
                <a:cs typeface="Times New Roman" panose="02020603050405020304" pitchFamily="18" charset="0"/>
                <a:sym typeface="+mn-ea"/>
              </a:rPr>
              <a:t>=&gt; </a:t>
            </a:r>
            <a:r>
              <a:rPr lang="nl-NL" sz="2400" dirty="0">
                <a:solidFill>
                  <a:srgbClr val="FF0000"/>
                </a:solidFill>
                <a:latin typeface="Times New Roman" panose="02020603050405020304" pitchFamily="18" charset="0"/>
                <a:cs typeface="Times New Roman" panose="02020603050405020304" pitchFamily="18" charset="0"/>
                <a:sym typeface="+mn-ea"/>
              </a:rPr>
              <a:t>Khắc họa sâu sắc những nét tâm trạng của người mẹ còn in đậm về ngày khai trường đầu tiên của mình.</a:t>
            </a:r>
            <a:endParaRPr lang="vi-VN" sz="2400" dirty="0">
              <a:solidFill>
                <a:srgbClr val="FF0000"/>
              </a:solidFill>
              <a:latin typeface="Times New Roman" panose="02020603050405020304" pitchFamily="18" charset="0"/>
              <a:cs typeface="Times New Roman" panose="02020603050405020304" pitchFamily="18" charset="0"/>
            </a:endParaRPr>
          </a:p>
          <a:p>
            <a:pPr algn="just">
              <a:lnSpc>
                <a:spcPct val="115000"/>
              </a:lnSpc>
            </a:pPr>
            <a:r>
              <a:rPr lang="en-US" altLang="en-US" sz="2400" b="1" dirty="0">
                <a:solidFill>
                  <a:srgbClr val="FF0000"/>
                </a:solidFill>
                <a:latin typeface="Times New Roman" panose="02020603050405020304" pitchFamily="18" charset="0"/>
                <a:cs typeface="Times New Roman" panose="02020603050405020304" pitchFamily="18" charset="0"/>
                <a:sym typeface="+mn-ea"/>
              </a:rPr>
              <a:t>=&gt;</a:t>
            </a:r>
            <a:r>
              <a:rPr lang="nl-NL" altLang="en-US" sz="2400" dirty="0">
                <a:solidFill>
                  <a:srgbClr val="FF0000"/>
                </a:solidFill>
                <a:latin typeface="Times New Roman" panose="02020603050405020304" pitchFamily="18" charset="0"/>
                <a:cs typeface="Times New Roman" panose="02020603050405020304" pitchFamily="18" charset="0"/>
                <a:sym typeface="+mn-ea"/>
              </a:rPr>
              <a:t> </a:t>
            </a:r>
            <a:r>
              <a:rPr lang="nl-NL" sz="2400" dirty="0">
                <a:solidFill>
                  <a:srgbClr val="FF0000"/>
                </a:solidFill>
                <a:latin typeface="Times New Roman" panose="02020603050405020304" pitchFamily="18" charset="0"/>
                <a:cs typeface="Times New Roman" panose="02020603050405020304" pitchFamily="18" charset="0"/>
                <a:sym typeface="+mn-ea"/>
              </a:rPr>
              <a:t>Ngày khai trường đầu tiên trở thành kí</a:t>
            </a:r>
            <a:r>
              <a:rPr lang="vi-VN" altLang="nl-NL" sz="2400" dirty="0">
                <a:solidFill>
                  <a:srgbClr val="FF0000"/>
                </a:solidFill>
                <a:latin typeface="Times New Roman" panose="02020603050405020304" pitchFamily="18" charset="0"/>
                <a:cs typeface="Times New Roman" panose="02020603050405020304" pitchFamily="18" charset="0"/>
                <a:sym typeface="+mn-ea"/>
              </a:rPr>
              <a:t> ức</a:t>
            </a:r>
            <a:r>
              <a:rPr lang="nl-NL" sz="2400" dirty="0">
                <a:solidFill>
                  <a:srgbClr val="FF0000"/>
                </a:solidFill>
                <a:latin typeface="Times New Roman" panose="02020603050405020304" pitchFamily="18" charset="0"/>
                <a:cs typeface="Times New Roman" panose="02020603050405020304" pitchFamily="18" charset="0"/>
                <a:sym typeface="+mn-ea"/>
              </a:rPr>
              <a:t> sâu đậ</a:t>
            </a:r>
            <a:r>
              <a:rPr lang="vi-VN" altLang="nl-NL" sz="2400" dirty="0">
                <a:solidFill>
                  <a:srgbClr val="FF0000"/>
                </a:solidFill>
                <a:latin typeface="Times New Roman" panose="02020603050405020304" pitchFamily="18" charset="0"/>
                <a:cs typeface="Times New Roman" panose="02020603050405020304" pitchFamily="18" charset="0"/>
                <a:sym typeface="+mn-ea"/>
              </a:rPr>
              <a:t>m</a:t>
            </a:r>
            <a:r>
              <a:rPr lang="nl-NL" sz="2400" dirty="0">
                <a:solidFill>
                  <a:srgbClr val="FF0000"/>
                </a:solidFill>
                <a:latin typeface="Times New Roman" panose="02020603050405020304" pitchFamily="18" charset="0"/>
                <a:cs typeface="Times New Roman" panose="02020603050405020304" pitchFamily="18" charset="0"/>
                <a:sym typeface="+mn-ea"/>
              </a:rPr>
              <a:t> trong cuộc đời</a:t>
            </a:r>
            <a:r>
              <a:rPr lang="en-US" altLang="nl-NL" sz="2400" dirty="0">
                <a:solidFill>
                  <a:srgbClr val="FF0000"/>
                </a:solidFill>
                <a:latin typeface="Times New Roman" panose="02020603050405020304" pitchFamily="18" charset="0"/>
                <a:cs typeface="Times New Roman" panose="02020603050405020304" pitchFamily="18" charset="0"/>
                <a:sym typeface="+mn-ea"/>
              </a:rPr>
              <a:t> </a:t>
            </a:r>
            <a:r>
              <a:rPr lang="nl-NL" sz="2400" dirty="0">
                <a:solidFill>
                  <a:srgbClr val="FF0000"/>
                </a:solidFill>
                <a:latin typeface="Times New Roman" panose="02020603050405020304" pitchFamily="18" charset="0"/>
                <a:cs typeface="Times New Roman" panose="02020603050405020304" pitchFamily="18" charset="0"/>
                <a:sym typeface="+mn-ea"/>
              </a:rPr>
              <a:t>của mỗi người.</a:t>
            </a:r>
            <a:endParaRPr lang="nl-NL" sz="2400" dirty="0">
              <a:solidFill>
                <a:srgbClr val="FF0000"/>
              </a:solidFill>
              <a:latin typeface="Times New Roman" panose="02020603050405020304" pitchFamily="18" charset="0"/>
              <a:cs typeface="Times New Roman" panose="02020603050405020304" pitchFamily="18" charset="0"/>
            </a:endParaRPr>
          </a:p>
          <a:p>
            <a:pPr algn="just">
              <a:lnSpc>
                <a:spcPct val="115000"/>
              </a:lnSpc>
            </a:pPr>
            <a:r>
              <a:rPr lang="vi-VN" altLang="x-none" sz="2400" dirty="0">
                <a:latin typeface="Times New Roman" panose="02020603050405020304" pitchFamily="18" charset="0"/>
                <a:cs typeface="Times New Roman" panose="02020603050405020304" pitchFamily="18" charset="0"/>
                <a:sym typeface="+mn-ea"/>
              </a:rPr>
              <a:t> </a:t>
            </a:r>
            <a:endParaRPr lang="zh-CN" altLang="en-US" sz="2400" b="1"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Text Box 4"/>
          <p:cNvSpPr txBox="1"/>
          <p:nvPr/>
        </p:nvSpPr>
        <p:spPr>
          <a:xfrm>
            <a:off x="152400" y="1219200"/>
            <a:ext cx="3314700" cy="521970"/>
          </a:xfrm>
          <a:prstGeom prst="rect">
            <a:avLst/>
          </a:prstGeom>
          <a:noFill/>
        </p:spPr>
        <p:txBody>
          <a:bodyPr wrap="none" rtlCol="0" anchor="t">
            <a:spAutoFit/>
          </a:bodyPr>
          <a:lstStyle/>
          <a:p>
            <a:pPr lvl="0" algn="l">
              <a:lnSpc>
                <a:spcPct val="100000"/>
              </a:lnSpc>
              <a:spcBef>
                <a:spcPct val="0"/>
              </a:spcBef>
              <a:spcAft>
                <a:spcPct val="35000"/>
              </a:spcAft>
            </a:pPr>
            <a:r>
              <a:rPr lang="en-US" sz="2800" b="1" u="sng" dirty="0">
                <a:solidFill>
                  <a:srgbClr val="FF0000"/>
                </a:solidFill>
                <a:latin typeface="Times New Roman" panose="02020603050405020304" pitchFamily="18" charset="0"/>
                <a:cs typeface="Times New Roman" panose="02020603050405020304" pitchFamily="18" charset="0"/>
                <a:sym typeface="+mn-ea"/>
              </a:rPr>
              <a:t>II. </a:t>
            </a:r>
            <a:r>
              <a:rPr lang="en-US" sz="2800" b="1" u="sng" dirty="0" err="1">
                <a:solidFill>
                  <a:srgbClr val="FF0000"/>
                </a:solidFill>
                <a:latin typeface="Times New Roman" panose="02020603050405020304" pitchFamily="18" charset="0"/>
                <a:cs typeface="Times New Roman" panose="02020603050405020304" pitchFamily="18" charset="0"/>
                <a:sym typeface="+mn-ea"/>
              </a:rPr>
              <a:t>Tìm</a:t>
            </a:r>
            <a:r>
              <a:rPr lang="en-US" sz="2800" b="1" u="sng" dirty="0">
                <a:solidFill>
                  <a:srgbClr val="FF0000"/>
                </a:solidFill>
                <a:latin typeface="Times New Roman" panose="02020603050405020304" pitchFamily="18" charset="0"/>
                <a:cs typeface="Times New Roman" panose="02020603050405020304" pitchFamily="18" charset="0"/>
                <a:sym typeface="+mn-ea"/>
              </a:rPr>
              <a:t> </a:t>
            </a:r>
            <a:r>
              <a:rPr lang="en-US" sz="2800" b="1" u="sng" dirty="0" err="1">
                <a:solidFill>
                  <a:srgbClr val="FF0000"/>
                </a:solidFill>
                <a:latin typeface="Times New Roman" panose="02020603050405020304" pitchFamily="18" charset="0"/>
                <a:cs typeface="Times New Roman" panose="02020603050405020304" pitchFamily="18" charset="0"/>
                <a:sym typeface="+mn-ea"/>
              </a:rPr>
              <a:t>hiểu</a:t>
            </a:r>
            <a:r>
              <a:rPr lang="en-US" sz="2800" b="1" u="sng" dirty="0">
                <a:solidFill>
                  <a:srgbClr val="FF0000"/>
                </a:solidFill>
                <a:latin typeface="Times New Roman" panose="02020603050405020304" pitchFamily="18" charset="0"/>
                <a:cs typeface="Times New Roman" panose="02020603050405020304" pitchFamily="18" charset="0"/>
                <a:sym typeface="+mn-ea"/>
              </a:rPr>
              <a:t> văn bản</a:t>
            </a:r>
            <a:endParaRPr lang="en-US" sz="2800"/>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152400"/>
            <a:ext cx="7950835" cy="1017270"/>
          </a:xfrm>
          <a:prstGeom prst="rect">
            <a:avLst/>
          </a:prstGeom>
        </p:spPr>
        <p:txBody>
          <a:bodyPr wrap="square">
            <a:spAutoFit/>
          </a:bodyPr>
          <a:lstStyle/>
          <a:p>
            <a:pPr algn="just">
              <a:lnSpc>
                <a:spcPct val="115000"/>
              </a:lnSpc>
            </a:pPr>
            <a:r>
              <a:rPr lang="en-US" sz="2800" b="1" i="1" dirty="0" err="1">
                <a:solidFill>
                  <a:srgbClr val="FF0000"/>
                </a:solidFill>
                <a:latin typeface="Times New Roman" panose="02020603050405020304" pitchFamily="18" charset="0"/>
                <a:cs typeface="Times New Roman" panose="02020603050405020304" pitchFamily="18" charset="0"/>
              </a:rPr>
              <a:t>Từ</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dấu</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ấn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sâu</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đậm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của</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ngày</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khai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trường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điều</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mà</a:t>
            </a:r>
          </a:p>
          <a:p>
            <a:pPr algn="just"/>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mẹ</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mong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muốn</a:t>
            </a:r>
            <a:r>
              <a:rPr lang="en-US" sz="2800" b="1" i="1" dirty="0">
                <a:solidFill>
                  <a:srgbClr val="FF0000"/>
                </a:solidFill>
                <a:latin typeface="Times New Roman" panose="02020603050405020304" pitchFamily="18" charset="0"/>
                <a:cs typeface="Times New Roman" panose="02020603050405020304" pitchFamily="18" charset="0"/>
              </a:rPr>
              <a:t> ở con </a:t>
            </a:r>
            <a:r>
              <a:rPr lang="en-US" sz="2800" b="1" i="1" dirty="0" err="1">
                <a:solidFill>
                  <a:srgbClr val="FF0000"/>
                </a:solidFill>
                <a:latin typeface="Times New Roman" panose="02020603050405020304" pitchFamily="18" charset="0"/>
                <a:cs typeface="Times New Roman" panose="02020603050405020304" pitchFamily="18" charset="0"/>
              </a:rPr>
              <a:t>là</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gì</a:t>
            </a:r>
            <a:r>
              <a:rPr lang="en-US" sz="2800" b="1" i="1" dirty="0">
                <a:solidFill>
                  <a:srgbClr val="FF0000"/>
                </a:solidFill>
                <a:latin typeface="Times New Roman" panose="02020603050405020304" pitchFamily="18" charset="0"/>
                <a:cs typeface="Times New Roman" panose="02020603050405020304" pitchFamily="18" charset="0"/>
              </a:rPr>
              <a:t>?</a:t>
            </a:r>
            <a:endParaRPr lang="en-US" altLang="x-none" sz="2800" kern="1200" dirty="0">
              <a:solidFill>
                <a:srgbClr val="FF0000"/>
              </a:solidFill>
              <a:effectLst/>
              <a:latin typeface="+mn-lt"/>
              <a:ea typeface="+mn-ea"/>
              <a:cs typeface="+mn-cs"/>
            </a:endParaRPr>
          </a:p>
        </p:txBody>
      </p:sp>
      <p:sp>
        <p:nvSpPr>
          <p:cNvPr id="4" name="Rectangle 4"/>
          <p:cNvSpPr/>
          <p:nvPr/>
        </p:nvSpPr>
        <p:spPr>
          <a:xfrm>
            <a:off x="153035" y="3276600"/>
            <a:ext cx="8947785" cy="1576070"/>
          </a:xfrm>
          <a:prstGeom prst="rect">
            <a:avLst/>
          </a:prstGeom>
        </p:spPr>
        <p:txBody>
          <a:bodyPr wrap="square">
            <a:spAutoFit/>
          </a:bodyPr>
          <a:lstStyle/>
          <a:p>
            <a:pPr algn="just">
              <a:lnSpc>
                <a:spcPct val="115000"/>
              </a:lnSpc>
            </a:pPr>
            <a:r>
              <a:rPr lang="en-US" altLang="en-US" sz="2800" dirty="0">
                <a:solidFill>
                  <a:srgbClr val="2824CA"/>
                </a:solidFill>
                <a:latin typeface="Times New Roman" panose="02020603050405020304" pitchFamily="18" charset="0"/>
                <a:cs typeface="Times New Roman" panose="02020603050405020304" pitchFamily="18" charset="0"/>
                <a:sym typeface="+mn-ea"/>
              </a:rPr>
              <a:t>=&gt;</a:t>
            </a:r>
            <a:r>
              <a:rPr lang="nl-NL" altLang="en-US" sz="2800" dirty="0">
                <a:solidFill>
                  <a:srgbClr val="2824CA"/>
                </a:solidFill>
                <a:latin typeface="Times New Roman" panose="02020603050405020304" pitchFamily="18" charset="0"/>
                <a:cs typeface="Times New Roman" panose="02020603050405020304" pitchFamily="18" charset="0"/>
                <a:sym typeface="+mn-ea"/>
              </a:rPr>
              <a:t> N</a:t>
            </a:r>
            <a:r>
              <a:rPr lang="nl-NL" sz="2800" dirty="0">
                <a:solidFill>
                  <a:srgbClr val="2824CA"/>
                </a:solidFill>
                <a:latin typeface="Times New Roman" panose="02020603050405020304" pitchFamily="18" charset="0"/>
                <a:cs typeface="Times New Roman" panose="02020603050405020304" pitchFamily="18" charset="0"/>
              </a:rPr>
              <a:t>gười mẹ muốn con trải nghiệm những </a:t>
            </a:r>
            <a:r>
              <a:rPr lang="en-US" altLang="en-US" sz="2800" dirty="0" err="1">
                <a:solidFill>
                  <a:srgbClr val="2824CA"/>
                </a:solidFill>
                <a:latin typeface="Times New Roman" panose="02020603050405020304" pitchFamily="18" charset="0"/>
                <a:cs typeface="Times New Roman" panose="02020603050405020304" pitchFamily="18" charset="0"/>
                <a:sym typeface="+mn-ea"/>
              </a:rPr>
              <a:t>cảm</a:t>
            </a:r>
            <a:r>
              <a:rPr lang="en-US" altLang="en-US" sz="2800" dirty="0">
                <a:solidFill>
                  <a:srgbClr val="2824CA"/>
                </a:solidFill>
                <a:latin typeface="Times New Roman" panose="02020603050405020304" pitchFamily="18" charset="0"/>
                <a:cs typeface="Times New Roman" panose="02020603050405020304" pitchFamily="18" charset="0"/>
                <a:sym typeface="+mn-ea"/>
              </a:rPr>
              <a:t> </a:t>
            </a:r>
            <a:r>
              <a:rPr lang="en-US" altLang="en-US" sz="2800" dirty="0" err="1">
                <a:solidFill>
                  <a:srgbClr val="2824CA"/>
                </a:solidFill>
                <a:latin typeface="Times New Roman" panose="02020603050405020304" pitchFamily="18" charset="0"/>
                <a:cs typeface="Times New Roman" panose="02020603050405020304" pitchFamily="18" charset="0"/>
                <a:sym typeface="+mn-ea"/>
              </a:rPr>
              <a:t>xúc</a:t>
            </a:r>
            <a:r>
              <a:rPr lang="en-US" altLang="en-US" sz="2800" dirty="0">
                <a:solidFill>
                  <a:srgbClr val="2824CA"/>
                </a:solidFill>
                <a:latin typeface="Times New Roman" panose="02020603050405020304" pitchFamily="18" charset="0"/>
                <a:cs typeface="Times New Roman" panose="02020603050405020304" pitchFamily="18" charset="0"/>
                <a:sym typeface="+mn-ea"/>
              </a:rPr>
              <a:t> </a:t>
            </a:r>
            <a:r>
              <a:rPr lang="en-US" altLang="en-US" sz="2800" dirty="0" err="1">
                <a:solidFill>
                  <a:srgbClr val="2824CA"/>
                </a:solidFill>
                <a:latin typeface="Times New Roman" panose="02020603050405020304" pitchFamily="18" charset="0"/>
                <a:cs typeface="Times New Roman" panose="02020603050405020304" pitchFamily="18" charset="0"/>
                <a:sym typeface="+mn-ea"/>
              </a:rPr>
              <a:t>về</a:t>
            </a:r>
            <a:r>
              <a:rPr lang="en-US" altLang="en-US" sz="2800" dirty="0">
                <a:solidFill>
                  <a:srgbClr val="2824CA"/>
                </a:solidFill>
                <a:latin typeface="Times New Roman" panose="02020603050405020304" pitchFamily="18" charset="0"/>
                <a:cs typeface="Times New Roman" panose="02020603050405020304" pitchFamily="18" charset="0"/>
                <a:sym typeface="+mn-ea"/>
              </a:rPr>
              <a:t> </a:t>
            </a:r>
            <a:r>
              <a:rPr lang="en-US" altLang="en-US" sz="2800" dirty="0" err="1">
                <a:solidFill>
                  <a:srgbClr val="2824CA"/>
                </a:solidFill>
                <a:latin typeface="Times New Roman" panose="02020603050405020304" pitchFamily="18" charset="0"/>
                <a:cs typeface="Times New Roman" panose="02020603050405020304" pitchFamily="18" charset="0"/>
                <a:sym typeface="+mn-ea"/>
              </a:rPr>
              <a:t>ngày</a:t>
            </a:r>
            <a:r>
              <a:rPr lang="en-US" altLang="en-US" sz="2800" dirty="0">
                <a:solidFill>
                  <a:srgbClr val="2824CA"/>
                </a:solidFill>
                <a:latin typeface="Times New Roman" panose="02020603050405020304" pitchFamily="18" charset="0"/>
                <a:cs typeface="Times New Roman" panose="02020603050405020304" pitchFamily="18" charset="0"/>
                <a:sym typeface="+mn-ea"/>
              </a:rPr>
              <a:t> </a:t>
            </a:r>
            <a:r>
              <a:rPr lang="en-US" altLang="en-US" sz="2800" dirty="0" err="1">
                <a:solidFill>
                  <a:srgbClr val="2824CA"/>
                </a:solidFill>
                <a:latin typeface="Times New Roman" panose="02020603050405020304" pitchFamily="18" charset="0"/>
                <a:cs typeface="Times New Roman" panose="02020603050405020304" pitchFamily="18" charset="0"/>
                <a:sym typeface="+mn-ea"/>
              </a:rPr>
              <a:t>khai</a:t>
            </a:r>
            <a:r>
              <a:rPr lang="en-US" altLang="en-US" sz="2800" dirty="0">
                <a:solidFill>
                  <a:srgbClr val="2824CA"/>
                </a:solidFill>
                <a:latin typeface="Times New Roman" panose="02020603050405020304" pitchFamily="18" charset="0"/>
                <a:cs typeface="Times New Roman" panose="02020603050405020304" pitchFamily="18" charset="0"/>
                <a:sym typeface="+mn-ea"/>
              </a:rPr>
              <a:t> </a:t>
            </a:r>
            <a:r>
              <a:rPr lang="en-US" altLang="en-US" sz="2800" dirty="0" err="1">
                <a:solidFill>
                  <a:srgbClr val="2824CA"/>
                </a:solidFill>
                <a:latin typeface="Times New Roman" panose="02020603050405020304" pitchFamily="18" charset="0"/>
                <a:cs typeface="Times New Roman" panose="02020603050405020304" pitchFamily="18" charset="0"/>
                <a:sym typeface="+mn-ea"/>
              </a:rPr>
              <a:t>trường</a:t>
            </a:r>
            <a:r>
              <a:rPr lang="en-US" altLang="en-US" sz="2800" dirty="0">
                <a:solidFill>
                  <a:srgbClr val="2824CA"/>
                </a:solidFill>
                <a:latin typeface="Times New Roman" panose="02020603050405020304" pitchFamily="18" charset="0"/>
                <a:cs typeface="Times New Roman" panose="02020603050405020304" pitchFamily="18" charset="0"/>
                <a:sym typeface="+mn-ea"/>
              </a:rPr>
              <a:t> </a:t>
            </a:r>
            <a:r>
              <a:rPr lang="en-US" altLang="en-US" sz="2800" dirty="0" err="1">
                <a:solidFill>
                  <a:srgbClr val="2824CA"/>
                </a:solidFill>
                <a:latin typeface="Times New Roman" panose="02020603050405020304" pitchFamily="18" charset="0"/>
                <a:cs typeface="Times New Roman" panose="02020603050405020304" pitchFamily="18" charset="0"/>
                <a:sym typeface="+mn-ea"/>
              </a:rPr>
              <a:t>đầu</a:t>
            </a:r>
            <a:r>
              <a:rPr lang="en-US" altLang="en-US" sz="2800" dirty="0">
                <a:solidFill>
                  <a:srgbClr val="2824CA"/>
                </a:solidFill>
                <a:latin typeface="Times New Roman" panose="02020603050405020304" pitchFamily="18" charset="0"/>
                <a:cs typeface="Times New Roman" panose="02020603050405020304" pitchFamily="18" charset="0"/>
                <a:sym typeface="+mn-ea"/>
              </a:rPr>
              <a:t> </a:t>
            </a:r>
            <a:r>
              <a:rPr lang="en-US" altLang="en-US" sz="2800" dirty="0" err="1">
                <a:solidFill>
                  <a:srgbClr val="2824CA"/>
                </a:solidFill>
                <a:latin typeface="Times New Roman" panose="02020603050405020304" pitchFamily="18" charset="0"/>
                <a:cs typeface="Times New Roman" panose="02020603050405020304" pitchFamily="18" charset="0"/>
                <a:sym typeface="+mn-ea"/>
              </a:rPr>
              <a:t>tiên</a:t>
            </a:r>
            <a:r>
              <a:rPr lang="en-US" altLang="en-US" sz="2800" dirty="0">
                <a:solidFill>
                  <a:srgbClr val="2824CA"/>
                </a:solidFill>
                <a:latin typeface="Times New Roman" panose="02020603050405020304" pitchFamily="18" charset="0"/>
                <a:cs typeface="Times New Roman" panose="02020603050405020304" pitchFamily="18" charset="0"/>
                <a:sym typeface="+mn-ea"/>
              </a:rPr>
              <a:t>, </a:t>
            </a:r>
            <a:r>
              <a:rPr lang="en-US" altLang="en-US" sz="2800" dirty="0" err="1">
                <a:solidFill>
                  <a:srgbClr val="2824CA"/>
                </a:solidFill>
                <a:latin typeface="Times New Roman" panose="02020603050405020304" pitchFamily="18" charset="0"/>
                <a:cs typeface="Times New Roman" panose="02020603050405020304" pitchFamily="18" charset="0"/>
                <a:sym typeface="+mn-ea"/>
              </a:rPr>
              <a:t>để</a:t>
            </a:r>
            <a:r>
              <a:rPr lang="nl-NL" sz="2800" dirty="0">
                <a:solidFill>
                  <a:srgbClr val="2824CA"/>
                </a:solidFill>
                <a:latin typeface="Times New Roman" panose="02020603050405020304" pitchFamily="18" charset="0"/>
                <a:cs typeface="Times New Roman" panose="02020603050405020304" pitchFamily="18" charset="0"/>
              </a:rPr>
              <a:t> nó trở thành ấn tượng sâu sắc suốt đời của con.</a:t>
            </a:r>
            <a:endParaRPr lang="nl-NL" altLang="x-none" sz="2800" dirty="0">
              <a:solidFill>
                <a:srgbClr val="2824CA"/>
              </a:solidFill>
              <a:latin typeface="Times New Roman" panose="02020603050405020304" pitchFamily="18" charset="0"/>
              <a:cs typeface="Times New Roman" panose="02020603050405020304" pitchFamily="18" charset="0"/>
            </a:endParaRPr>
          </a:p>
        </p:txBody>
      </p:sp>
      <p:pic>
        <p:nvPicPr>
          <p:cNvPr id="97284" name="Picture 4" descr="qustionbig_b"/>
          <p:cNvPicPr>
            <a:picLocks noChangeAspect="1"/>
          </p:cNvPicPr>
          <p:nvPr/>
        </p:nvPicPr>
        <p:blipFill>
          <a:blip r:embed="rId2"/>
          <a:stretch>
            <a:fillRect/>
          </a:stretch>
        </p:blipFill>
        <p:spPr>
          <a:xfrm>
            <a:off x="152400" y="152400"/>
            <a:ext cx="711835" cy="716915"/>
          </a:xfrm>
          <a:prstGeom prst="rect">
            <a:avLst/>
          </a:prstGeom>
          <a:noFill/>
          <a:ln w="9525">
            <a:noFill/>
          </a:ln>
        </p:spPr>
      </p:pic>
      <p:sp>
        <p:nvSpPr>
          <p:cNvPr id="8" name="Rectangles 7"/>
          <p:cNvSpPr/>
          <p:nvPr/>
        </p:nvSpPr>
        <p:spPr>
          <a:xfrm>
            <a:off x="257810" y="1371600"/>
            <a:ext cx="8582025" cy="18453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buNone/>
            </a:pPr>
            <a:r>
              <a:rPr lang="vi-VN" altLang="en-US" sz="2400" i="1" dirty="0">
                <a:solidFill>
                  <a:schemeClr val="tx1">
                    <a:lumMod val="95000"/>
                    <a:lumOff val="5000"/>
                  </a:schemeClr>
                </a:solidFill>
                <a:latin typeface="Times New Roman" panose="02020603050405020304" pitchFamily="18" charset="0"/>
                <a:cs typeface="Times New Roman" panose="02020603050405020304" pitchFamily="18" charset="0"/>
                <a:sym typeface="+mn-ea"/>
              </a:rPr>
              <a:t>Cái ấn tượng</a:t>
            </a:r>
            <a:r>
              <a:rPr lang="en-US" altLang="vi-VN" sz="2400" i="1" dirty="0">
                <a:solidFill>
                  <a:schemeClr val="tx1">
                    <a:lumMod val="95000"/>
                    <a:lumOff val="5000"/>
                  </a:schemeClr>
                </a:solidFill>
                <a:latin typeface="Times New Roman" panose="02020603050405020304" pitchFamily="18" charset="0"/>
                <a:cs typeface="Times New Roman" panose="02020603050405020304" pitchFamily="18" charset="0"/>
                <a:sym typeface="+mn-ea"/>
              </a:rPr>
              <a:t> </a:t>
            </a:r>
            <a:r>
              <a:rPr lang="vi-VN" altLang="en-US" sz="2400" i="1" dirty="0">
                <a:solidFill>
                  <a:schemeClr val="tx1">
                    <a:lumMod val="95000"/>
                    <a:lumOff val="5000"/>
                  </a:schemeClr>
                </a:solidFill>
                <a:latin typeface="Times New Roman" panose="02020603050405020304" pitchFamily="18" charset="0"/>
                <a:cs typeface="Times New Roman" panose="02020603050405020304" pitchFamily="18" charset="0"/>
                <a:sym typeface="+mn-ea"/>
              </a:rPr>
              <a:t>khắc sâu mãi </a:t>
            </a:r>
            <a:r>
              <a:rPr lang="en-US" altLang="vi-VN" sz="2400" i="1" dirty="0">
                <a:solidFill>
                  <a:schemeClr val="tx1">
                    <a:lumMod val="95000"/>
                    <a:lumOff val="5000"/>
                  </a:schemeClr>
                </a:solidFill>
                <a:latin typeface="Times New Roman" panose="02020603050405020304" pitchFamily="18" charset="0"/>
                <a:cs typeface="Times New Roman" panose="02020603050405020304" pitchFamily="18" charset="0"/>
                <a:sym typeface="+mn-ea"/>
              </a:rPr>
              <a:t>mãi trong lòng một con người về cái ngày</a:t>
            </a:r>
            <a:r>
              <a:rPr lang="en-US" sz="2400" i="1" noProof="0" dirty="0">
                <a:ln>
                  <a:noFill/>
                </a:ln>
                <a:solidFill>
                  <a:schemeClr val="tx1"/>
                </a:solidFill>
                <a:effectLst/>
                <a:uLnTx/>
                <a:uFillTx/>
                <a:latin typeface="Times New Roman" panose="02020603050405020304" pitchFamily="18" charset="0"/>
                <a:ea typeface="+mj-ea"/>
                <a:cs typeface="Times New Roman" panose="02020603050405020304" pitchFamily="18" charset="0"/>
                <a:sym typeface="+mn-ea"/>
              </a:rPr>
              <a:t>“</a:t>
            </a:r>
            <a:r>
              <a:rPr lang="en-US" altLang="vi-VN" sz="2400" i="1" dirty="0">
                <a:solidFill>
                  <a:schemeClr val="tx1">
                    <a:lumMod val="95000"/>
                    <a:lumOff val="5000"/>
                  </a:schemeClr>
                </a:solidFill>
                <a:latin typeface="Times New Roman" panose="02020603050405020304" pitchFamily="18" charset="0"/>
                <a:cs typeface="Times New Roman" panose="02020603050405020304" pitchFamily="18" charset="0"/>
                <a:sym typeface="+mn-ea"/>
              </a:rPr>
              <a:t>hôm nay tôi đi học</a:t>
            </a:r>
            <a:r>
              <a:rPr lang="en-US" sz="2400" i="1" noProof="0" dirty="0">
                <a:ln>
                  <a:noFill/>
                </a:ln>
                <a:solidFill>
                  <a:schemeClr val="tx1"/>
                </a:solidFill>
                <a:effectLst/>
                <a:uLnTx/>
                <a:uFillTx/>
                <a:latin typeface="Times New Roman" panose="02020603050405020304" pitchFamily="18" charset="0"/>
                <a:ea typeface="+mj-ea"/>
                <a:cs typeface="Times New Roman" panose="02020603050405020304" pitchFamily="18" charset="0"/>
                <a:sym typeface="+mn-ea"/>
              </a:rPr>
              <a:t>”</a:t>
            </a:r>
            <a:r>
              <a:rPr lang="en-US" altLang="vi-VN" sz="2400" i="1" dirty="0">
                <a:solidFill>
                  <a:schemeClr val="tx1">
                    <a:lumMod val="95000"/>
                    <a:lumOff val="5000"/>
                  </a:schemeClr>
                </a:solidFill>
                <a:latin typeface="Times New Roman" panose="02020603050405020304" pitchFamily="18" charset="0"/>
                <a:cs typeface="Times New Roman" panose="02020603050405020304" pitchFamily="18" charset="0"/>
                <a:sym typeface="+mn-ea"/>
              </a:rPr>
              <a:t>ấy, </a:t>
            </a:r>
            <a:r>
              <a:rPr lang="en-US" sz="2400" i="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mẹ</a:t>
            </a:r>
            <a:r>
              <a:rPr lang="en-US" sz="2400" i="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a:t>
            </a:r>
            <a:r>
              <a:rPr lang="en-US" sz="2400" i="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muốn</a:t>
            </a:r>
            <a:r>
              <a:rPr lang="en-US" sz="2400" i="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a:t>
            </a:r>
            <a:r>
              <a:rPr lang="en-US" sz="2400" i="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nhẹ</a:t>
            </a:r>
            <a:r>
              <a:rPr lang="en-US" sz="2400" i="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a:t>
            </a:r>
            <a:r>
              <a:rPr lang="en-US" sz="2400" i="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nhàng</a:t>
            </a:r>
            <a:r>
              <a:rPr lang="en-US" sz="2400" i="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a:t>
            </a:r>
            <a:r>
              <a:rPr lang="en-US" sz="2400" i="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cẩn</a:t>
            </a:r>
            <a:r>
              <a:rPr lang="en-US" sz="2400" i="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a:t>
            </a:r>
            <a:r>
              <a:rPr lang="en-US" sz="2400" i="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thận</a:t>
            </a:r>
            <a:r>
              <a:rPr lang="en-US" sz="2400" i="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a:t>
            </a:r>
            <a:r>
              <a:rPr lang="en-US" sz="2400" i="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và</a:t>
            </a:r>
            <a:r>
              <a:rPr lang="en-US" sz="2400" i="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a:t>
            </a:r>
            <a:r>
              <a:rPr lang="en-US" sz="2400" i="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tự</a:t>
            </a:r>
            <a:r>
              <a:rPr lang="en-US" sz="2400" i="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a:t>
            </a:r>
            <a:r>
              <a:rPr lang="en-US" sz="2400" i="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nhiên</a:t>
            </a:r>
            <a:r>
              <a:rPr lang="en-US" sz="2400" i="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a:t>
            </a:r>
            <a:r>
              <a:rPr lang="en-US" sz="2400" i="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ghi</a:t>
            </a:r>
            <a:r>
              <a:rPr lang="en-US" sz="2400" i="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a:t>
            </a:r>
            <a:r>
              <a:rPr lang="en-US" sz="2400" i="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vào</a:t>
            </a:r>
            <a:r>
              <a:rPr lang="en-US" sz="2400" i="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a:t>
            </a:r>
            <a:r>
              <a:rPr lang="en-US" sz="2400" i="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lòng</a:t>
            </a:r>
            <a:r>
              <a:rPr lang="en-US" sz="2400" i="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con</a:t>
            </a:r>
            <a:r>
              <a:rPr lang="en-US" sz="2400" i="1" kern="0" dirty="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Để rồi bất cứ một ngày nào đó trong đời, khi nhớ lại, lòng con lại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sym typeface="+mn-ea"/>
              </a:rPr>
              <a:t>rạo</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sym typeface="+mn-ea"/>
              </a:rPr>
              <a:t> rực những cảm xúc bâng khuâng, xao xuyến.</a:t>
            </a:r>
            <a:endParaRPr lang="en-US" sz="2400" i="1" dirty="0">
              <a:solidFill>
                <a:schemeClr val="tx1"/>
              </a:solidFill>
              <a:latin typeface="Times New Roman" panose="02020603050405020304" pitchFamily="18" charset="0"/>
              <a:cs typeface="Times New Roman" panose="02020603050405020304" pitchFamily="18" charset="0"/>
              <a:sym typeface="+mn-ea"/>
            </a:endParaRPr>
          </a:p>
        </p:txBody>
      </p:sp>
      <p:sp>
        <p:nvSpPr>
          <p:cNvPr id="97282" name="Rectangle 2"/>
          <p:cNvSpPr>
            <a:spLocks noGrp="1" noChangeArrowheads="1"/>
          </p:cNvSpPr>
          <p:nvPr/>
        </p:nvSpPr>
        <p:spPr>
          <a:xfrm>
            <a:off x="257810" y="4648200"/>
            <a:ext cx="8800465" cy="1066800"/>
          </a:xfrm>
          <a:prstGeom prst="rect">
            <a:avLst/>
          </a:prstGeom>
        </p:spPr>
        <p:txBody>
          <a:bodyPr vert="horz" wrap="square" lIns="91440" tIns="45720" rIns="91440" bIns="45720" numCol="1" rtlCol="0" anchor="ctr" anchorCtr="0" compatLnSpc="1">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vi-VN" altLang="en-US" sz="2800" b="1" i="1" u="none" strike="noStrike" kern="1200" cap="none" spc="0" normalizeH="0" baseline="0" noProof="0" dirty="0">
                <a:ln>
                  <a:noFill/>
                </a:ln>
                <a:solidFill>
                  <a:schemeClr val="tx1"/>
                </a:solidFill>
                <a:effectLst/>
                <a:uLnTx/>
                <a:uFillTx/>
                <a:latin typeface="Times New Roman" panose="02020603050405020304" pitchFamily="18" charset="0"/>
                <a:ea typeface="+mj-ea"/>
                <a:cs typeface="+mj-cs"/>
              </a:rPr>
              <a:t>Qua những</a:t>
            </a:r>
            <a:r>
              <a:rPr kumimoji="0" lang="en-US" altLang="vi-VN" sz="2800" b="1" i="1" u="none" strike="noStrike" kern="1200" cap="none" spc="0" normalizeH="0" baseline="0" noProof="0" dirty="0">
                <a:ln>
                  <a:noFill/>
                </a:ln>
                <a:solidFill>
                  <a:schemeClr val="tx1"/>
                </a:solidFill>
                <a:effectLst/>
                <a:uLnTx/>
                <a:uFillTx/>
                <a:latin typeface="Times New Roman" panose="02020603050405020304" pitchFamily="18" charset="0"/>
                <a:ea typeface="+mj-ea"/>
                <a:cs typeface="+mj-cs"/>
              </a:rPr>
              <a:t> </a:t>
            </a:r>
            <a:r>
              <a:rPr kumimoji="0" lang="vi-VN" altLang="en-US" sz="2800" b="1" i="1" u="none" strike="noStrike" kern="1200" cap="none" spc="0" normalizeH="0" baseline="0" noProof="0" dirty="0">
                <a:ln>
                  <a:noFill/>
                </a:ln>
                <a:solidFill>
                  <a:schemeClr val="tx1"/>
                </a:solidFill>
                <a:effectLst/>
                <a:uLnTx/>
                <a:uFillTx/>
                <a:latin typeface="Times New Roman" panose="02020603050405020304" pitchFamily="18" charset="0"/>
                <a:ea typeface="+mj-ea"/>
                <a:cs typeface="+mj-cs"/>
              </a:rPr>
              <a:t>việc làm mà mẹ dành cho con, em cảm nhận đây là một người mẹ như thế nào?</a:t>
            </a:r>
          </a:p>
        </p:txBody>
      </p:sp>
      <p:sp>
        <p:nvSpPr>
          <p:cNvPr id="2" name="Rectangle 2"/>
          <p:cNvSpPr>
            <a:spLocks noGrp="1" noChangeArrowheads="1"/>
          </p:cNvSpPr>
          <p:nvPr/>
        </p:nvSpPr>
        <p:spPr>
          <a:xfrm>
            <a:off x="152400" y="5562600"/>
            <a:ext cx="8442960" cy="1008380"/>
          </a:xfrm>
          <a:prstGeom prst="rect">
            <a:avLst/>
          </a:prstGeom>
        </p:spPr>
        <p:txBody>
          <a:bodyPr vert="horz" wrap="square" lIns="91440" tIns="45720" rIns="91440" bIns="45720" numCol="1" rtlCol="0" anchor="ctr" anchorCtr="0" compatLnSpc="1">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hangingPunct="0"/>
            <a:r>
              <a:rPr lang="nl-NL" sz="2800" b="1" dirty="0">
                <a:solidFill>
                  <a:srgbClr val="FF0000"/>
                </a:solidFill>
                <a:latin typeface="Times New Roman" panose="02020603050405020304" pitchFamily="18" charset="0"/>
                <a:cs typeface="Times New Roman" panose="02020603050405020304" pitchFamily="18" charset="0"/>
                <a:sym typeface="+mn-ea"/>
              </a:rPr>
              <a:t>Người  mẹ sâu sắc, tình cảm, tế nhị, và rất mực yêu thương con.</a:t>
            </a:r>
            <a:r>
              <a:rPr lang="en-US" sz="2800" b="1" dirty="0">
                <a:solidFill>
                  <a:srgbClr val="FF0000"/>
                </a:solidFill>
                <a:effectLst/>
                <a:latin typeface="Times New Roman" panose="02020603050405020304" pitchFamily="18" charset="0"/>
                <a:cs typeface="Times New Roman" panose="02020603050405020304" pitchFamily="18" charset="0"/>
                <a:sym typeface="+mn-ea"/>
              </a:rPr>
              <a:t> </a:t>
            </a:r>
            <a:endParaRPr kumimoji="0" lang="en-US" alt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2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728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4" grpId="0"/>
      <p:bldP spid="4" grpId="1"/>
      <p:bldP spid="8" grpId="0" bldLvl="0" animBg="1"/>
      <p:bldP spid="8" grpId="1" animBg="1"/>
      <p:bldP spid="97282" grpId="0"/>
      <p:bldP spid="97282" grpId="1"/>
      <p:bldP spid="2"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94005" y="762000"/>
            <a:ext cx="8555990" cy="6525260"/>
          </a:xfrm>
          <a:prstGeom prst="rect">
            <a:avLst/>
          </a:prstGeom>
          <a:noFill/>
          <a:ln w="9525">
            <a:noFill/>
          </a:ln>
        </p:spPr>
        <p:txBody>
          <a:bodyPr wrap="square" anchor="t" anchorCtr="0">
            <a:spAutoFit/>
          </a:bodyPr>
          <a:lstStyle/>
          <a:p>
            <a:pPr algn="just">
              <a:lnSpc>
                <a:spcPct val="115000"/>
              </a:lnSpc>
            </a:pPr>
            <a:r>
              <a:rPr lang="en-US" sz="2400" b="1" u="sng" dirty="0">
                <a:solidFill>
                  <a:srgbClr val="FF0000"/>
                </a:solidFill>
                <a:latin typeface="Times New Roman" panose="02020603050405020304" pitchFamily="18" charset="0"/>
                <a:cs typeface="Times New Roman" panose="02020603050405020304" pitchFamily="18" charset="0"/>
                <a:sym typeface="+mn-ea"/>
              </a:rPr>
              <a:t>II. </a:t>
            </a:r>
            <a:r>
              <a:rPr lang="en-US" sz="2400" b="1" u="sng" dirty="0" err="1">
                <a:solidFill>
                  <a:srgbClr val="FF0000"/>
                </a:solidFill>
                <a:latin typeface="Times New Roman" panose="02020603050405020304" pitchFamily="18" charset="0"/>
                <a:cs typeface="Times New Roman" panose="02020603050405020304" pitchFamily="18" charset="0"/>
                <a:sym typeface="+mn-ea"/>
              </a:rPr>
              <a:t>Tìm</a:t>
            </a:r>
            <a:r>
              <a:rPr lang="en-US" sz="2400" b="1" u="sng" dirty="0">
                <a:solidFill>
                  <a:srgbClr val="FF0000"/>
                </a:solidFill>
                <a:latin typeface="Times New Roman" panose="02020603050405020304" pitchFamily="18" charset="0"/>
                <a:cs typeface="Times New Roman" panose="02020603050405020304" pitchFamily="18" charset="0"/>
                <a:sym typeface="+mn-ea"/>
              </a:rPr>
              <a:t> </a:t>
            </a:r>
            <a:r>
              <a:rPr lang="en-US" sz="2400" b="1" u="sng" dirty="0" err="1">
                <a:solidFill>
                  <a:srgbClr val="FF0000"/>
                </a:solidFill>
                <a:latin typeface="Times New Roman" panose="02020603050405020304" pitchFamily="18" charset="0"/>
                <a:cs typeface="Times New Roman" panose="02020603050405020304" pitchFamily="18" charset="0"/>
                <a:sym typeface="+mn-ea"/>
              </a:rPr>
              <a:t>hiểu</a:t>
            </a:r>
            <a:r>
              <a:rPr lang="en-US" sz="2400" b="1" u="sng" dirty="0">
                <a:solidFill>
                  <a:srgbClr val="FF0000"/>
                </a:solidFill>
                <a:latin typeface="Times New Roman" panose="02020603050405020304" pitchFamily="18" charset="0"/>
                <a:cs typeface="Times New Roman" panose="02020603050405020304" pitchFamily="18" charset="0"/>
                <a:sym typeface="+mn-ea"/>
              </a:rPr>
              <a:t> văn bản</a:t>
            </a:r>
          </a:p>
          <a:p>
            <a:pPr eaLnBrk="0" hangingPunct="0"/>
            <a:r>
              <a:rPr lang="vi-VN" altLang="en-US" sz="23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2. </a:t>
            </a:r>
            <a:r>
              <a:rPr lang="en-US" altLang="zh-CN" sz="23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Sự</a:t>
            </a:r>
            <a:r>
              <a:rPr lang="en-US" altLang="zh-CN" sz="23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3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hồi</a:t>
            </a:r>
            <a:r>
              <a:rPr lang="en-US" altLang="zh-CN" sz="23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3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tưởng</a:t>
            </a:r>
            <a:r>
              <a:rPr lang="en-US" altLang="zh-CN" sz="23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3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của</a:t>
            </a:r>
            <a:r>
              <a:rPr lang="en-US" altLang="zh-CN" sz="23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3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người</a:t>
            </a:r>
            <a:r>
              <a:rPr lang="en-US" altLang="zh-CN" sz="23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3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mẹ</a:t>
            </a:r>
            <a:r>
              <a:rPr lang="en-US" altLang="zh-CN" sz="23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3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về</a:t>
            </a:r>
            <a:r>
              <a:rPr lang="en-US" altLang="zh-CN" sz="23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3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ngày</a:t>
            </a:r>
            <a:r>
              <a:rPr lang="en-US" altLang="zh-CN" sz="23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3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khai</a:t>
            </a:r>
            <a:r>
              <a:rPr lang="en-US" altLang="zh-CN" sz="23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3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trường</a:t>
            </a:r>
            <a:r>
              <a:rPr lang="en-US" altLang="zh-CN" sz="23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3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đầu</a:t>
            </a:r>
            <a:r>
              <a:rPr lang="en-US" altLang="zh-CN" sz="23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3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tiên</a:t>
            </a:r>
            <a:r>
              <a:rPr lang="en-US" altLang="zh-CN" sz="23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3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của</a:t>
            </a:r>
            <a:r>
              <a:rPr lang="en-US" altLang="zh-CN" sz="23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3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mình</a:t>
            </a:r>
            <a:endParaRPr lang="vi-VN" altLang="en-US" sz="2300" b="1"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endParaRPr>
          </a:p>
          <a:p>
            <a:pPr eaLnBrk="0" hangingPunct="0"/>
            <a:r>
              <a:rPr lang="en-US" altLang="vi-VN" sz="2300" dirty="0">
                <a:solidFill>
                  <a:schemeClr val="tx1">
                    <a:lumMod val="95000"/>
                    <a:lumOff val="5000"/>
                  </a:schemeClr>
                </a:solidFill>
                <a:latin typeface="Times New Roman" panose="02020603050405020304" pitchFamily="18" charset="0"/>
                <a:cs typeface="Times New Roman" panose="02020603050405020304" pitchFamily="18" charset="0"/>
                <a:sym typeface="+mn-ea"/>
              </a:rPr>
              <a:t> </a:t>
            </a:r>
            <a:r>
              <a:rPr lang="en-US" altLang="vi-VN" sz="2300" dirty="0">
                <a:solidFill>
                  <a:schemeClr val="accent1"/>
                </a:solidFill>
                <a:latin typeface="Times New Roman" panose="02020603050405020304" pitchFamily="18" charset="0"/>
                <a:cs typeface="Times New Roman" panose="02020603050405020304" pitchFamily="18" charset="0"/>
                <a:sym typeface="+mn-ea"/>
              </a:rPr>
              <a:t>- </a:t>
            </a:r>
            <a:r>
              <a:rPr lang="vi-VN" altLang="en-US" sz="2300" dirty="0">
                <a:solidFill>
                  <a:schemeClr val="accent1"/>
                </a:solidFill>
                <a:latin typeface="Times New Roman" panose="02020603050405020304" pitchFamily="18" charset="0"/>
                <a:cs typeface="Times New Roman" panose="02020603050405020304" pitchFamily="18" charset="0"/>
                <a:sym typeface="+mn-ea"/>
              </a:rPr>
              <a:t>Cái ấn tượng</a:t>
            </a:r>
            <a:r>
              <a:rPr lang="en-US" altLang="vi-VN" sz="2300" dirty="0">
                <a:solidFill>
                  <a:schemeClr val="accent1"/>
                </a:solidFill>
                <a:latin typeface="Times New Roman" panose="02020603050405020304" pitchFamily="18" charset="0"/>
                <a:cs typeface="Times New Roman" panose="02020603050405020304" pitchFamily="18" charset="0"/>
                <a:sym typeface="+mn-ea"/>
              </a:rPr>
              <a:t> </a:t>
            </a:r>
            <a:r>
              <a:rPr lang="vi-VN" altLang="en-US" sz="2300" dirty="0">
                <a:solidFill>
                  <a:schemeClr val="accent1"/>
                </a:solidFill>
                <a:latin typeface="Times New Roman" panose="02020603050405020304" pitchFamily="18" charset="0"/>
                <a:cs typeface="Times New Roman" panose="02020603050405020304" pitchFamily="18" charset="0"/>
                <a:sym typeface="+mn-ea"/>
              </a:rPr>
              <a:t>khắc sâu mãi ... k</a:t>
            </a:r>
            <a:r>
              <a:rPr lang="en-US" sz="2300" dirty="0">
                <a:solidFill>
                  <a:schemeClr val="accent1"/>
                </a:solidFill>
                <a:latin typeface="Times New Roman" panose="02020603050405020304" pitchFamily="18" charset="0"/>
                <a:cs typeface="Times New Roman" panose="02020603050405020304" pitchFamily="18" charset="0"/>
                <a:sym typeface="+mn-ea"/>
              </a:rPr>
              <a:t>hi nhớ lại</a:t>
            </a:r>
            <a:r>
              <a:rPr lang="vi-VN" altLang="en-US" sz="2300" dirty="0">
                <a:solidFill>
                  <a:schemeClr val="accent1"/>
                </a:solidFill>
                <a:latin typeface="Times New Roman" panose="02020603050405020304" pitchFamily="18" charset="0"/>
                <a:cs typeface="Times New Roman" panose="02020603050405020304" pitchFamily="18" charset="0"/>
                <a:sym typeface="+mn-ea"/>
              </a:rPr>
              <a:t>...</a:t>
            </a:r>
            <a:r>
              <a:rPr lang="en-US" sz="2300" dirty="0">
                <a:solidFill>
                  <a:schemeClr val="accent1"/>
                </a:solidFill>
                <a:latin typeface="Times New Roman" panose="02020603050405020304" pitchFamily="18" charset="0"/>
                <a:cs typeface="Times New Roman" panose="02020603050405020304" pitchFamily="18" charset="0"/>
                <a:sym typeface="+mn-ea"/>
              </a:rPr>
              <a:t> </a:t>
            </a:r>
            <a:r>
              <a:rPr lang="en-US" sz="2300" u="sng" dirty="0">
                <a:solidFill>
                  <a:schemeClr val="accent1"/>
                </a:solidFill>
                <a:latin typeface="Times New Roman" panose="02020603050405020304" pitchFamily="18" charset="0"/>
                <a:cs typeface="Times New Roman" panose="02020603050405020304" pitchFamily="18" charset="0"/>
                <a:sym typeface="+mn-ea"/>
              </a:rPr>
              <a:t>rạo rực</a:t>
            </a:r>
            <a:r>
              <a:rPr lang="en-US" sz="2300" dirty="0">
                <a:solidFill>
                  <a:schemeClr val="accent1"/>
                </a:solidFill>
                <a:latin typeface="Times New Roman" panose="02020603050405020304" pitchFamily="18" charset="0"/>
                <a:cs typeface="Times New Roman" panose="02020603050405020304" pitchFamily="18" charset="0"/>
                <a:sym typeface="+mn-ea"/>
              </a:rPr>
              <a:t> những cảm xúc </a:t>
            </a:r>
            <a:r>
              <a:rPr lang="en-US" sz="2300" u="sng" dirty="0">
                <a:solidFill>
                  <a:schemeClr val="accent1"/>
                </a:solidFill>
                <a:latin typeface="Times New Roman" panose="02020603050405020304" pitchFamily="18" charset="0"/>
                <a:cs typeface="Times New Roman" panose="02020603050405020304" pitchFamily="18" charset="0"/>
                <a:sym typeface="+mn-ea"/>
              </a:rPr>
              <a:t>bâng</a:t>
            </a:r>
            <a:r>
              <a:rPr lang="en-US" sz="2300" dirty="0">
                <a:solidFill>
                  <a:schemeClr val="accent1"/>
                </a:solidFill>
                <a:latin typeface="Times New Roman" panose="02020603050405020304" pitchFamily="18" charset="0"/>
                <a:cs typeface="Times New Roman" panose="02020603050405020304" pitchFamily="18" charset="0"/>
                <a:sym typeface="+mn-ea"/>
              </a:rPr>
              <a:t> </a:t>
            </a:r>
            <a:r>
              <a:rPr lang="en-US" sz="2300" u="sng" dirty="0">
                <a:solidFill>
                  <a:schemeClr val="accent1"/>
                </a:solidFill>
                <a:latin typeface="Times New Roman" panose="02020603050405020304" pitchFamily="18" charset="0"/>
                <a:cs typeface="Times New Roman" panose="02020603050405020304" pitchFamily="18" charset="0"/>
                <a:sym typeface="+mn-ea"/>
              </a:rPr>
              <a:t>khuâng</a:t>
            </a:r>
            <a:r>
              <a:rPr lang="en-US" sz="2300" dirty="0">
                <a:solidFill>
                  <a:schemeClr val="accent1"/>
                </a:solidFill>
                <a:latin typeface="Times New Roman" panose="02020603050405020304" pitchFamily="18" charset="0"/>
                <a:cs typeface="Times New Roman" panose="02020603050405020304" pitchFamily="18" charset="0"/>
                <a:sym typeface="+mn-ea"/>
              </a:rPr>
              <a:t>,</a:t>
            </a:r>
            <a:r>
              <a:rPr lang="en-US" sz="2300" u="sng" dirty="0">
                <a:solidFill>
                  <a:schemeClr val="accent1"/>
                </a:solidFill>
                <a:latin typeface="Times New Roman" panose="02020603050405020304" pitchFamily="18" charset="0"/>
                <a:cs typeface="Times New Roman" panose="02020603050405020304" pitchFamily="18" charset="0"/>
                <a:sym typeface="+mn-ea"/>
              </a:rPr>
              <a:t> xao xuyến…</a:t>
            </a:r>
          </a:p>
          <a:p>
            <a:pPr eaLnBrk="0" hangingPunct="0"/>
            <a:r>
              <a:rPr lang="en-US" sz="2300" dirty="0" err="1">
                <a:solidFill>
                  <a:schemeClr val="accent1"/>
                </a:solidFill>
                <a:latin typeface="Times New Roman" panose="02020603050405020304" pitchFamily="18" charset="0"/>
                <a:cs typeface="Times New Roman" panose="02020603050405020304" pitchFamily="18" charset="0"/>
                <a:sym typeface="+mn-ea"/>
              </a:rPr>
              <a:t> - Mẹ</a:t>
            </a:r>
            <a:r>
              <a:rPr lang="en-US" sz="2300" dirty="0">
                <a:solidFill>
                  <a:schemeClr val="accent1"/>
                </a:solidFill>
                <a:latin typeface="Times New Roman" panose="02020603050405020304" pitchFamily="18" charset="0"/>
                <a:cs typeface="Times New Roman" panose="02020603050405020304" pitchFamily="18" charset="0"/>
                <a:sym typeface="+mn-ea"/>
              </a:rPr>
              <a:t> còn nhớ sự nôn nao, </a:t>
            </a:r>
            <a:r>
              <a:rPr lang="en-US" sz="2300" u="sng" dirty="0">
                <a:solidFill>
                  <a:schemeClr val="accent1"/>
                </a:solidFill>
                <a:latin typeface="Times New Roman" panose="02020603050405020304" pitchFamily="18" charset="0"/>
                <a:cs typeface="Times New Roman" panose="02020603050405020304" pitchFamily="18" charset="0"/>
                <a:sym typeface="+mn-ea"/>
              </a:rPr>
              <a:t>hồi hộp</a:t>
            </a:r>
            <a:r>
              <a:rPr lang="vi-VN" altLang="en-US" sz="2300" dirty="0">
                <a:solidFill>
                  <a:schemeClr val="accent1"/>
                </a:solidFill>
                <a:latin typeface="Times New Roman" panose="02020603050405020304" pitchFamily="18" charset="0"/>
                <a:cs typeface="Times New Roman" panose="02020603050405020304" pitchFamily="18" charset="0"/>
                <a:sym typeface="+mn-ea"/>
              </a:rPr>
              <a:t>...</a:t>
            </a:r>
            <a:r>
              <a:rPr lang="en-US" sz="2300" dirty="0">
                <a:solidFill>
                  <a:schemeClr val="accent1"/>
                </a:solidFill>
                <a:latin typeface="Times New Roman" panose="02020603050405020304" pitchFamily="18" charset="0"/>
                <a:cs typeface="Times New Roman" panose="02020603050405020304" pitchFamily="18" charset="0"/>
                <a:sym typeface="+mn-ea"/>
              </a:rPr>
              <a:t>và nỗi </a:t>
            </a:r>
            <a:r>
              <a:rPr lang="en-US" sz="2300" u="sng" dirty="0">
                <a:solidFill>
                  <a:schemeClr val="accent1"/>
                </a:solidFill>
                <a:latin typeface="Times New Roman" panose="02020603050405020304" pitchFamily="18" charset="0"/>
                <a:cs typeface="Times New Roman" panose="02020603050405020304" pitchFamily="18" charset="0"/>
                <a:sym typeface="+mn-ea"/>
              </a:rPr>
              <a:t>chơi vơi hốt hoảng</a:t>
            </a:r>
            <a:r>
              <a:rPr lang="vi-VN" altLang="en-US" sz="2300" dirty="0">
                <a:solidFill>
                  <a:schemeClr val="accent1"/>
                </a:solidFill>
                <a:latin typeface="Times New Roman" panose="02020603050405020304" pitchFamily="18" charset="0"/>
                <a:cs typeface="Times New Roman" panose="02020603050405020304" pitchFamily="18" charset="0"/>
                <a:sym typeface="+mn-ea"/>
              </a:rPr>
              <a:t>...</a:t>
            </a:r>
          </a:p>
          <a:p>
            <a:pPr algn="just">
              <a:lnSpc>
                <a:spcPct val="115000"/>
              </a:lnSpc>
            </a:pPr>
            <a:r>
              <a:rPr lang="en-US" sz="2300" dirty="0">
                <a:solidFill>
                  <a:schemeClr val="accent1"/>
                </a:solidFill>
                <a:effectLst/>
                <a:latin typeface="Times New Roman" panose="02020603050405020304" pitchFamily="18" charset="0"/>
                <a:cs typeface="Times New Roman" panose="02020603050405020304" pitchFamily="18" charset="0"/>
                <a:sym typeface="+mn-ea"/>
              </a:rPr>
              <a:t>     </a:t>
            </a:r>
            <a:r>
              <a:rPr lang="vi-VN" altLang="en-US" sz="2300" b="1" dirty="0">
                <a:solidFill>
                  <a:schemeClr val="accent1"/>
                </a:solidFill>
                <a:effectLst/>
                <a:latin typeface="Times New Roman" panose="02020603050405020304" pitchFamily="18" charset="0"/>
                <a:cs typeface="Times New Roman" panose="02020603050405020304" pitchFamily="18" charset="0"/>
                <a:sym typeface="+mn-ea"/>
              </a:rPr>
              <a:t>.</a:t>
            </a:r>
            <a:r>
              <a:rPr lang="en-US" altLang="vi-VN" sz="2300" b="1" i="1" dirty="0">
                <a:solidFill>
                  <a:schemeClr val="accent1"/>
                </a:solidFill>
                <a:latin typeface="Times New Roman" panose="02020603050405020304" pitchFamily="18" charset="0"/>
                <a:cs typeface="Times New Roman" panose="02020603050405020304" pitchFamily="18" charset="0"/>
                <a:sym typeface="+mn-ea"/>
              </a:rPr>
              <a:t> </a:t>
            </a:r>
            <a:r>
              <a:rPr lang="vi-VN" altLang="en-US" sz="2300" dirty="0">
                <a:solidFill>
                  <a:schemeClr val="accent1"/>
                </a:solidFill>
                <a:latin typeface="Times New Roman" panose="02020603050405020304" pitchFamily="18" charset="0"/>
                <a:cs typeface="Times New Roman" panose="02020603050405020304" pitchFamily="18" charset="0"/>
                <a:sym typeface="+mn-ea"/>
              </a:rPr>
              <a:t>Sử dụng từ láy </a:t>
            </a:r>
            <a:r>
              <a:rPr lang="vi-VN" altLang="x-none" sz="2300" dirty="0">
                <a:solidFill>
                  <a:schemeClr val="accent1"/>
                </a:solidFill>
                <a:latin typeface="Times New Roman" panose="02020603050405020304" pitchFamily="18" charset="0"/>
                <a:cs typeface="Times New Roman" panose="02020603050405020304" pitchFamily="18" charset="0"/>
                <a:sym typeface="+mn-ea"/>
              </a:rPr>
              <a:t>liên tiếp</a:t>
            </a:r>
          </a:p>
          <a:p>
            <a:pPr indent="0" algn="just">
              <a:lnSpc>
                <a:spcPct val="115000"/>
              </a:lnSpc>
              <a:buFont typeface="Symbol" panose="05050102010706020507" pitchFamily="18" charset="2"/>
              <a:buNone/>
            </a:pPr>
            <a:r>
              <a:rPr lang="en-US" altLang="en-US" sz="2300" dirty="0">
                <a:solidFill>
                  <a:srgbClr val="FF0000"/>
                </a:solidFill>
                <a:latin typeface="Times New Roman" panose="02020603050405020304" pitchFamily="18" charset="0"/>
                <a:cs typeface="Times New Roman" panose="02020603050405020304" pitchFamily="18" charset="0"/>
                <a:sym typeface="+mn-ea"/>
              </a:rPr>
              <a:t>=&gt; </a:t>
            </a:r>
            <a:r>
              <a:rPr lang="nl-NL" sz="2300" dirty="0">
                <a:solidFill>
                  <a:srgbClr val="FF0000"/>
                </a:solidFill>
                <a:latin typeface="Times New Roman" panose="02020603050405020304" pitchFamily="18" charset="0"/>
                <a:cs typeface="Times New Roman" panose="02020603050405020304" pitchFamily="18" charset="0"/>
                <a:sym typeface="+mn-ea"/>
              </a:rPr>
              <a:t>Khắc họa sâu sắc những nét tâm trạng của người mẹ còn in đậm về ngày khai trường đầu tiên của mình.</a:t>
            </a:r>
            <a:endParaRPr lang="vi-VN" sz="2300" dirty="0">
              <a:solidFill>
                <a:srgbClr val="FF0000"/>
              </a:solidFill>
              <a:latin typeface="Times New Roman" panose="02020603050405020304" pitchFamily="18" charset="0"/>
              <a:cs typeface="Times New Roman" panose="02020603050405020304" pitchFamily="18" charset="0"/>
            </a:endParaRPr>
          </a:p>
          <a:p>
            <a:pPr algn="just">
              <a:lnSpc>
                <a:spcPct val="115000"/>
              </a:lnSpc>
            </a:pPr>
            <a:r>
              <a:rPr lang="en-US" altLang="en-US" sz="2300" b="1" dirty="0">
                <a:solidFill>
                  <a:srgbClr val="FF0000"/>
                </a:solidFill>
                <a:latin typeface="Times New Roman" panose="02020603050405020304" pitchFamily="18" charset="0"/>
                <a:cs typeface="Times New Roman" panose="02020603050405020304" pitchFamily="18" charset="0"/>
                <a:sym typeface="+mn-ea"/>
              </a:rPr>
              <a:t>=&gt;</a:t>
            </a:r>
            <a:r>
              <a:rPr lang="nl-NL" altLang="en-US" sz="2300" dirty="0">
                <a:solidFill>
                  <a:srgbClr val="FF0000"/>
                </a:solidFill>
                <a:latin typeface="Times New Roman" panose="02020603050405020304" pitchFamily="18" charset="0"/>
                <a:cs typeface="Times New Roman" panose="02020603050405020304" pitchFamily="18" charset="0"/>
                <a:sym typeface="+mn-ea"/>
              </a:rPr>
              <a:t> </a:t>
            </a:r>
            <a:r>
              <a:rPr lang="nl-NL" sz="2300" dirty="0">
                <a:solidFill>
                  <a:srgbClr val="FF0000"/>
                </a:solidFill>
                <a:latin typeface="Times New Roman" panose="02020603050405020304" pitchFamily="18" charset="0"/>
                <a:cs typeface="Times New Roman" panose="02020603050405020304" pitchFamily="18" charset="0"/>
                <a:sym typeface="+mn-ea"/>
              </a:rPr>
              <a:t>Ngày khai trường đầu tiên trở thành kí</a:t>
            </a:r>
            <a:r>
              <a:rPr lang="vi-VN" altLang="nl-NL" sz="2300" dirty="0">
                <a:solidFill>
                  <a:srgbClr val="FF0000"/>
                </a:solidFill>
                <a:latin typeface="Times New Roman" panose="02020603050405020304" pitchFamily="18" charset="0"/>
                <a:cs typeface="Times New Roman" panose="02020603050405020304" pitchFamily="18" charset="0"/>
                <a:sym typeface="+mn-ea"/>
              </a:rPr>
              <a:t> ức</a:t>
            </a:r>
            <a:r>
              <a:rPr lang="nl-NL" sz="2300" dirty="0">
                <a:solidFill>
                  <a:srgbClr val="FF0000"/>
                </a:solidFill>
                <a:latin typeface="Times New Roman" panose="02020603050405020304" pitchFamily="18" charset="0"/>
                <a:cs typeface="Times New Roman" panose="02020603050405020304" pitchFamily="18" charset="0"/>
                <a:sym typeface="+mn-ea"/>
              </a:rPr>
              <a:t> sâu đậ</a:t>
            </a:r>
            <a:r>
              <a:rPr lang="vi-VN" altLang="nl-NL" sz="2300" dirty="0">
                <a:solidFill>
                  <a:srgbClr val="FF0000"/>
                </a:solidFill>
                <a:latin typeface="Times New Roman" panose="02020603050405020304" pitchFamily="18" charset="0"/>
                <a:cs typeface="Times New Roman" panose="02020603050405020304" pitchFamily="18" charset="0"/>
                <a:sym typeface="+mn-ea"/>
              </a:rPr>
              <a:t>m</a:t>
            </a:r>
            <a:r>
              <a:rPr lang="nl-NL" sz="2300" dirty="0">
                <a:solidFill>
                  <a:srgbClr val="FF0000"/>
                </a:solidFill>
                <a:latin typeface="Times New Roman" panose="02020603050405020304" pitchFamily="18" charset="0"/>
                <a:cs typeface="Times New Roman" panose="02020603050405020304" pitchFamily="18" charset="0"/>
                <a:sym typeface="+mn-ea"/>
              </a:rPr>
              <a:t> trong cuộc đời</a:t>
            </a:r>
            <a:r>
              <a:rPr lang="en-US" altLang="nl-NL" sz="2300" dirty="0">
                <a:solidFill>
                  <a:srgbClr val="FF0000"/>
                </a:solidFill>
                <a:latin typeface="Times New Roman" panose="02020603050405020304" pitchFamily="18" charset="0"/>
                <a:cs typeface="Times New Roman" panose="02020603050405020304" pitchFamily="18" charset="0"/>
                <a:sym typeface="+mn-ea"/>
              </a:rPr>
              <a:t> </a:t>
            </a:r>
            <a:r>
              <a:rPr lang="nl-NL" sz="2300" dirty="0">
                <a:solidFill>
                  <a:srgbClr val="FF0000"/>
                </a:solidFill>
                <a:latin typeface="Times New Roman" panose="02020603050405020304" pitchFamily="18" charset="0"/>
                <a:cs typeface="Times New Roman" panose="02020603050405020304" pitchFamily="18" charset="0"/>
                <a:sym typeface="+mn-ea"/>
              </a:rPr>
              <a:t>của mỗi người.</a:t>
            </a:r>
            <a:endParaRPr lang="nl-NL" sz="2300" dirty="0">
              <a:solidFill>
                <a:srgbClr val="FF0000"/>
              </a:solidFill>
              <a:latin typeface="Times New Roman" panose="02020603050405020304" pitchFamily="18" charset="0"/>
              <a:cs typeface="Times New Roman" panose="02020603050405020304" pitchFamily="18" charset="0"/>
            </a:endParaRPr>
          </a:p>
          <a:p>
            <a:pPr algn="just">
              <a:lnSpc>
                <a:spcPct val="115000"/>
              </a:lnSpc>
            </a:pPr>
            <a:r>
              <a:rPr lang="vi-VN" altLang="x-none" sz="2300" dirty="0">
                <a:latin typeface="Times New Roman" panose="02020603050405020304" pitchFamily="18" charset="0"/>
                <a:cs typeface="Times New Roman" panose="02020603050405020304" pitchFamily="18" charset="0"/>
                <a:sym typeface="+mn-ea"/>
              </a:rPr>
              <a:t> </a:t>
            </a:r>
            <a:r>
              <a:rPr lang="vi-VN" altLang="en-US" sz="2300" kern="0"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a:t>
            </a:r>
            <a:r>
              <a:rPr lang="en-US" sz="2300" kern="0" dirty="0" err="1">
                <a:solidFill>
                  <a:schemeClr val="accent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mẹ</a:t>
            </a:r>
            <a:r>
              <a:rPr lang="en-US" sz="2300" kern="0"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a:t>
            </a:r>
            <a:r>
              <a:rPr lang="en-US" sz="2300" kern="0" dirty="0" err="1">
                <a:solidFill>
                  <a:schemeClr val="accent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muốn</a:t>
            </a:r>
            <a:r>
              <a:rPr lang="en-US" sz="2300" kern="0"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a:t>
            </a:r>
            <a:r>
              <a:rPr lang="en-US" sz="2300" kern="0" dirty="0" err="1">
                <a:solidFill>
                  <a:schemeClr val="accent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nhẹ</a:t>
            </a:r>
            <a:r>
              <a:rPr lang="en-US" sz="2300" kern="0"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a:t>
            </a:r>
            <a:r>
              <a:rPr lang="en-US" sz="2300" kern="0" dirty="0" err="1">
                <a:solidFill>
                  <a:schemeClr val="accent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nhàng</a:t>
            </a:r>
            <a:r>
              <a:rPr lang="en-US" sz="2300" kern="0"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a:t>
            </a:r>
            <a:r>
              <a:rPr lang="en-US" sz="2300" kern="0" dirty="0" err="1">
                <a:solidFill>
                  <a:schemeClr val="accent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cẩn</a:t>
            </a:r>
            <a:r>
              <a:rPr lang="en-US" sz="2300" kern="0"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a:t>
            </a:r>
            <a:r>
              <a:rPr lang="en-US" sz="2300" kern="0" dirty="0" err="1">
                <a:solidFill>
                  <a:schemeClr val="accent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thận</a:t>
            </a:r>
            <a:r>
              <a:rPr lang="en-US" sz="2300" kern="0"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a:t>
            </a:r>
            <a:r>
              <a:rPr lang="en-US" sz="2300" kern="0" dirty="0" err="1">
                <a:solidFill>
                  <a:schemeClr val="accent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và</a:t>
            </a:r>
            <a:r>
              <a:rPr lang="en-US" sz="2300" kern="0"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a:t>
            </a:r>
            <a:r>
              <a:rPr lang="en-US" sz="2300" kern="0" dirty="0" err="1">
                <a:solidFill>
                  <a:schemeClr val="accent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tự</a:t>
            </a:r>
            <a:r>
              <a:rPr lang="en-US" sz="2300" kern="0"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a:t>
            </a:r>
            <a:r>
              <a:rPr lang="en-US" sz="2300" kern="0" dirty="0" err="1">
                <a:solidFill>
                  <a:schemeClr val="accent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nhiên</a:t>
            </a:r>
            <a:r>
              <a:rPr lang="en-US" sz="2300" kern="0"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a:t>
            </a:r>
            <a:r>
              <a:rPr lang="en-US" sz="2300" kern="0" dirty="0" err="1">
                <a:solidFill>
                  <a:schemeClr val="accent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ghi</a:t>
            </a:r>
            <a:r>
              <a:rPr lang="en-US" sz="2300" kern="0"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a:t>
            </a:r>
            <a:r>
              <a:rPr lang="en-US" sz="2300" kern="0" dirty="0" err="1">
                <a:solidFill>
                  <a:schemeClr val="accent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vào</a:t>
            </a:r>
            <a:r>
              <a:rPr lang="en-US" sz="2300" kern="0"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a:t>
            </a:r>
            <a:r>
              <a:rPr lang="en-US" sz="2300" kern="0" dirty="0" err="1">
                <a:solidFill>
                  <a:schemeClr val="accent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lòng</a:t>
            </a:r>
            <a:r>
              <a:rPr lang="en-US" sz="2300" kern="0"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con...</a:t>
            </a:r>
            <a:r>
              <a:rPr lang="vi-VN" altLang="en-US" sz="2300" kern="0"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a:t>
            </a:r>
            <a:endParaRPr lang="vi-VN" altLang="en-US" sz="2300" i="1" kern="0"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endParaRPr>
          </a:p>
          <a:p>
            <a:pPr marL="0" indent="0" algn="just">
              <a:buFontTx/>
              <a:buNone/>
            </a:pPr>
            <a:r>
              <a:rPr lang="en-US" altLang="en-US" sz="2300" dirty="0">
                <a:solidFill>
                  <a:srgbClr val="FF0000"/>
                </a:solidFill>
                <a:latin typeface="Times New Roman" panose="02020603050405020304" pitchFamily="18" charset="0"/>
                <a:cs typeface="Times New Roman" panose="02020603050405020304" pitchFamily="18" charset="0"/>
                <a:sym typeface="+mn-ea"/>
              </a:rPr>
              <a:t>=&gt; </a:t>
            </a:r>
            <a:r>
              <a:rPr lang="nl-NL" altLang="en-US" sz="2300" dirty="0">
                <a:solidFill>
                  <a:srgbClr val="FF0000"/>
                </a:solidFill>
                <a:latin typeface="Times New Roman" panose="02020603050405020304" pitchFamily="18" charset="0"/>
                <a:cs typeface="Times New Roman" panose="02020603050405020304" pitchFamily="18" charset="0"/>
                <a:sym typeface="+mn-ea"/>
              </a:rPr>
              <a:t>N</a:t>
            </a:r>
            <a:r>
              <a:rPr lang="nl-NL" sz="2300" dirty="0">
                <a:solidFill>
                  <a:srgbClr val="FF0000"/>
                </a:solidFill>
                <a:latin typeface="Times New Roman" panose="02020603050405020304" pitchFamily="18" charset="0"/>
                <a:cs typeface="Times New Roman" panose="02020603050405020304" pitchFamily="18" charset="0"/>
                <a:sym typeface="+mn-ea"/>
              </a:rPr>
              <a:t>gười mẹ muốn con trải nghiệm những </a:t>
            </a:r>
            <a:r>
              <a:rPr lang="en-US" altLang="en-US" sz="2300" dirty="0" err="1">
                <a:solidFill>
                  <a:srgbClr val="FF0000"/>
                </a:solidFill>
                <a:latin typeface="Times New Roman" panose="02020603050405020304" pitchFamily="18" charset="0"/>
                <a:cs typeface="Times New Roman" panose="02020603050405020304" pitchFamily="18" charset="0"/>
                <a:sym typeface="+mn-ea"/>
              </a:rPr>
              <a:t>cảm</a:t>
            </a:r>
            <a:r>
              <a:rPr lang="en-US" altLang="en-US" sz="2300" dirty="0">
                <a:solidFill>
                  <a:srgbClr val="FF0000"/>
                </a:solidFill>
                <a:latin typeface="Times New Roman" panose="02020603050405020304" pitchFamily="18" charset="0"/>
                <a:cs typeface="Times New Roman" panose="02020603050405020304" pitchFamily="18" charset="0"/>
                <a:sym typeface="+mn-ea"/>
              </a:rPr>
              <a:t> </a:t>
            </a:r>
            <a:r>
              <a:rPr lang="en-US" altLang="en-US" sz="2300" dirty="0" err="1">
                <a:solidFill>
                  <a:srgbClr val="FF0000"/>
                </a:solidFill>
                <a:latin typeface="Times New Roman" panose="02020603050405020304" pitchFamily="18" charset="0"/>
                <a:cs typeface="Times New Roman" panose="02020603050405020304" pitchFamily="18" charset="0"/>
                <a:sym typeface="+mn-ea"/>
              </a:rPr>
              <a:t>xúc</a:t>
            </a:r>
            <a:r>
              <a:rPr lang="en-US" altLang="en-US" sz="2300" dirty="0">
                <a:solidFill>
                  <a:srgbClr val="FF0000"/>
                </a:solidFill>
                <a:latin typeface="Times New Roman" panose="02020603050405020304" pitchFamily="18" charset="0"/>
                <a:cs typeface="Times New Roman" panose="02020603050405020304" pitchFamily="18" charset="0"/>
                <a:sym typeface="+mn-ea"/>
              </a:rPr>
              <a:t> </a:t>
            </a:r>
            <a:r>
              <a:rPr lang="en-US" altLang="en-US" sz="2300" dirty="0" err="1">
                <a:solidFill>
                  <a:srgbClr val="FF0000"/>
                </a:solidFill>
                <a:latin typeface="Times New Roman" panose="02020603050405020304" pitchFamily="18" charset="0"/>
                <a:cs typeface="Times New Roman" panose="02020603050405020304" pitchFamily="18" charset="0"/>
                <a:sym typeface="+mn-ea"/>
              </a:rPr>
              <a:t>về</a:t>
            </a:r>
            <a:r>
              <a:rPr lang="en-US" altLang="en-US" sz="2300" dirty="0">
                <a:solidFill>
                  <a:srgbClr val="FF0000"/>
                </a:solidFill>
                <a:latin typeface="Times New Roman" panose="02020603050405020304" pitchFamily="18" charset="0"/>
                <a:cs typeface="Times New Roman" panose="02020603050405020304" pitchFamily="18" charset="0"/>
                <a:sym typeface="+mn-ea"/>
              </a:rPr>
              <a:t> </a:t>
            </a:r>
            <a:r>
              <a:rPr lang="en-US" altLang="en-US" sz="2300" dirty="0" err="1">
                <a:solidFill>
                  <a:srgbClr val="FF0000"/>
                </a:solidFill>
                <a:latin typeface="Times New Roman" panose="02020603050405020304" pitchFamily="18" charset="0"/>
                <a:cs typeface="Times New Roman" panose="02020603050405020304" pitchFamily="18" charset="0"/>
                <a:sym typeface="+mn-ea"/>
              </a:rPr>
              <a:t>ngày</a:t>
            </a:r>
            <a:r>
              <a:rPr lang="en-US" altLang="en-US" sz="2300" dirty="0">
                <a:solidFill>
                  <a:srgbClr val="FF0000"/>
                </a:solidFill>
                <a:latin typeface="Times New Roman" panose="02020603050405020304" pitchFamily="18" charset="0"/>
                <a:cs typeface="Times New Roman" panose="02020603050405020304" pitchFamily="18" charset="0"/>
                <a:sym typeface="+mn-ea"/>
              </a:rPr>
              <a:t> </a:t>
            </a:r>
            <a:r>
              <a:rPr lang="en-US" altLang="en-US" sz="2300" dirty="0" err="1">
                <a:solidFill>
                  <a:srgbClr val="FF0000"/>
                </a:solidFill>
                <a:latin typeface="Times New Roman" panose="02020603050405020304" pitchFamily="18" charset="0"/>
                <a:cs typeface="Times New Roman" panose="02020603050405020304" pitchFamily="18" charset="0"/>
                <a:sym typeface="+mn-ea"/>
              </a:rPr>
              <a:t>khai</a:t>
            </a:r>
            <a:r>
              <a:rPr lang="en-US" altLang="en-US" sz="2300" dirty="0">
                <a:solidFill>
                  <a:srgbClr val="FF0000"/>
                </a:solidFill>
                <a:latin typeface="Times New Roman" panose="02020603050405020304" pitchFamily="18" charset="0"/>
                <a:cs typeface="Times New Roman" panose="02020603050405020304" pitchFamily="18" charset="0"/>
                <a:sym typeface="+mn-ea"/>
              </a:rPr>
              <a:t> </a:t>
            </a:r>
            <a:r>
              <a:rPr lang="en-US" altLang="en-US" sz="2300" dirty="0" err="1">
                <a:solidFill>
                  <a:srgbClr val="FF0000"/>
                </a:solidFill>
                <a:latin typeface="Times New Roman" panose="02020603050405020304" pitchFamily="18" charset="0"/>
                <a:cs typeface="Times New Roman" panose="02020603050405020304" pitchFamily="18" charset="0"/>
                <a:sym typeface="+mn-ea"/>
              </a:rPr>
              <a:t>trường</a:t>
            </a:r>
            <a:r>
              <a:rPr lang="en-US" altLang="en-US" sz="2300" dirty="0">
                <a:solidFill>
                  <a:srgbClr val="FF0000"/>
                </a:solidFill>
                <a:latin typeface="Times New Roman" panose="02020603050405020304" pitchFamily="18" charset="0"/>
                <a:cs typeface="Times New Roman" panose="02020603050405020304" pitchFamily="18" charset="0"/>
                <a:sym typeface="+mn-ea"/>
              </a:rPr>
              <a:t> </a:t>
            </a:r>
            <a:r>
              <a:rPr lang="en-US" altLang="en-US" sz="2300" dirty="0" err="1">
                <a:solidFill>
                  <a:srgbClr val="FF0000"/>
                </a:solidFill>
                <a:latin typeface="Times New Roman" panose="02020603050405020304" pitchFamily="18" charset="0"/>
                <a:cs typeface="Times New Roman" panose="02020603050405020304" pitchFamily="18" charset="0"/>
                <a:sym typeface="+mn-ea"/>
              </a:rPr>
              <a:t>đầu</a:t>
            </a:r>
            <a:r>
              <a:rPr lang="en-US" altLang="en-US" sz="2300" dirty="0">
                <a:solidFill>
                  <a:srgbClr val="FF0000"/>
                </a:solidFill>
                <a:latin typeface="Times New Roman" panose="02020603050405020304" pitchFamily="18" charset="0"/>
                <a:cs typeface="Times New Roman" panose="02020603050405020304" pitchFamily="18" charset="0"/>
                <a:sym typeface="+mn-ea"/>
              </a:rPr>
              <a:t> </a:t>
            </a:r>
            <a:r>
              <a:rPr lang="en-US" altLang="en-US" sz="2300" dirty="0" err="1">
                <a:solidFill>
                  <a:srgbClr val="FF0000"/>
                </a:solidFill>
                <a:latin typeface="Times New Roman" panose="02020603050405020304" pitchFamily="18" charset="0"/>
                <a:cs typeface="Times New Roman" panose="02020603050405020304" pitchFamily="18" charset="0"/>
                <a:sym typeface="+mn-ea"/>
              </a:rPr>
              <a:t>tiên</a:t>
            </a:r>
            <a:r>
              <a:rPr lang="en-US" altLang="en-US" sz="2300" dirty="0">
                <a:solidFill>
                  <a:srgbClr val="FF0000"/>
                </a:solidFill>
                <a:latin typeface="Times New Roman" panose="02020603050405020304" pitchFamily="18" charset="0"/>
                <a:cs typeface="Times New Roman" panose="02020603050405020304" pitchFamily="18" charset="0"/>
                <a:sym typeface="+mn-ea"/>
              </a:rPr>
              <a:t>, </a:t>
            </a:r>
            <a:r>
              <a:rPr lang="en-US" altLang="en-US" sz="2300" dirty="0" err="1">
                <a:solidFill>
                  <a:srgbClr val="FF0000"/>
                </a:solidFill>
                <a:latin typeface="Times New Roman" panose="02020603050405020304" pitchFamily="18" charset="0"/>
                <a:cs typeface="Times New Roman" panose="02020603050405020304" pitchFamily="18" charset="0"/>
                <a:sym typeface="+mn-ea"/>
              </a:rPr>
              <a:t>để</a:t>
            </a:r>
            <a:r>
              <a:rPr lang="nl-NL" sz="2300" dirty="0">
                <a:solidFill>
                  <a:srgbClr val="FF0000"/>
                </a:solidFill>
                <a:latin typeface="Times New Roman" panose="02020603050405020304" pitchFamily="18" charset="0"/>
                <a:cs typeface="Times New Roman" panose="02020603050405020304" pitchFamily="18" charset="0"/>
                <a:sym typeface="+mn-ea"/>
              </a:rPr>
              <a:t> nó trở thành ấn tượng sâu sắc suốt đời của con.</a:t>
            </a:r>
            <a:r>
              <a:rPr lang="en-US" altLang="en-US" sz="2300" dirty="0">
                <a:solidFill>
                  <a:schemeClr val="tx1">
                    <a:lumMod val="95000"/>
                    <a:lumOff val="5000"/>
                  </a:schemeClr>
                </a:solidFill>
                <a:latin typeface="Times New Roman" panose="02020603050405020304" pitchFamily="18" charset="0"/>
                <a:cs typeface="Times New Roman" panose="02020603050405020304" pitchFamily="18" charset="0"/>
                <a:sym typeface="+mn-ea"/>
              </a:rPr>
              <a:t> </a:t>
            </a:r>
          </a:p>
          <a:p>
            <a:pPr marL="0" indent="0" algn="just">
              <a:buFontTx/>
              <a:buNone/>
            </a:pPr>
            <a:r>
              <a:rPr lang="nl-NL" sz="2300" b="1" dirty="0">
                <a:solidFill>
                  <a:srgbClr val="FF0000"/>
                </a:solidFill>
                <a:latin typeface="Times New Roman" panose="02020603050405020304" pitchFamily="18" charset="0"/>
                <a:cs typeface="Times New Roman" panose="02020603050405020304" pitchFamily="18" charset="0"/>
                <a:sym typeface="+mn-ea"/>
              </a:rPr>
              <a:t>=&gt; Người  mẹ sâu sắc, tình cảm, tế nhị và rất mực yêu thương con.</a:t>
            </a:r>
            <a:r>
              <a:rPr lang="en-US" sz="2300" b="1" dirty="0">
                <a:solidFill>
                  <a:srgbClr val="FF0000"/>
                </a:solidFill>
                <a:effectLst/>
                <a:latin typeface="Times New Roman" panose="02020603050405020304" pitchFamily="18" charset="0"/>
                <a:cs typeface="Times New Roman" panose="02020603050405020304" pitchFamily="18" charset="0"/>
                <a:sym typeface="+mn-ea"/>
              </a:rPr>
              <a:t> </a:t>
            </a:r>
            <a:endParaRPr lang="en-US" sz="2300" b="1" dirty="0">
              <a:solidFill>
                <a:srgbClr val="FF0000"/>
              </a:solidFill>
              <a:latin typeface="Times New Roman" panose="02020603050405020304" pitchFamily="18" charset="0"/>
              <a:cs typeface="Times New Roman" panose="02020603050405020304" pitchFamily="18" charset="0"/>
            </a:endParaRPr>
          </a:p>
          <a:p>
            <a:pPr eaLnBrk="0" hangingPunct="0"/>
            <a:endParaRPr lang="zh-CN" altLang="en-US" sz="2400" b="1"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eaLnBrk="0" hangingPunct="0"/>
            <a:endParaRPr lang="zh-CN" altLang="en-US" sz="2400" b="1"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 name="PA_图片 1" descr="图片包含 玩偶, 玩具, 室内, 天空&#10;&#10;已生成极高可信度的说明"/>
          <p:cNvPicPr>
            <a:picLocks noGrp="1" noChangeAspect="1"/>
          </p:cNvPicPr>
          <p:nvPr>
            <p:ph idx="1"/>
            <p:custDataLst>
              <p:tags r:id="rId1"/>
            </p:custDataLst>
          </p:nvPr>
        </p:nvPicPr>
        <p:blipFill>
          <a:blip r:embed="rId4"/>
          <a:stretch>
            <a:fillRect/>
          </a:stretch>
        </p:blipFill>
        <p:spPr>
          <a:xfrm>
            <a:off x="7924800" y="76200"/>
            <a:ext cx="1149350" cy="577850"/>
          </a:xfrm>
        </p:spPr>
      </p:pic>
      <p:sp>
        <p:nvSpPr>
          <p:cNvPr id="4" name="Text Box 3"/>
          <p:cNvSpPr txBox="1"/>
          <p:nvPr/>
        </p:nvSpPr>
        <p:spPr>
          <a:xfrm>
            <a:off x="1828800" y="76200"/>
            <a:ext cx="5674995" cy="1076325"/>
          </a:xfrm>
          <a:prstGeom prst="rect">
            <a:avLst/>
          </a:prstGeom>
          <a:noFill/>
        </p:spPr>
        <p:txBody>
          <a:bodyPr wrap="square" rtlCol="0" anchor="t">
            <a:spAutoFit/>
          </a:bodyPr>
          <a:lstStyle/>
          <a:p>
            <a:pPr lvl="0" algn="ctr">
              <a:lnSpc>
                <a:spcPct val="100000"/>
              </a:lnSpc>
              <a:spcBef>
                <a:spcPct val="0"/>
              </a:spcBef>
              <a:spcAft>
                <a:spcPct val="35000"/>
              </a:spcAft>
            </a:pPr>
            <a:r>
              <a:rPr lang="en-US" altLang="vi-VN" sz="2800" b="1" kern="0" dirty="0">
                <a:solidFill>
                  <a:srgbClr val="00B050"/>
                </a:solidFill>
                <a:latin typeface="Times New Roman" panose="02020603050405020304" pitchFamily="18" charset="0"/>
                <a:cs typeface="Times New Roman" panose="02020603050405020304" pitchFamily="18" charset="0"/>
                <a:sym typeface="+mn-ea"/>
              </a:rPr>
              <a:t> </a:t>
            </a:r>
            <a:r>
              <a:rPr lang="vi-VN" sz="3200" b="1" kern="0" dirty="0">
                <a:solidFill>
                  <a:srgbClr val="FF0000"/>
                </a:solidFill>
                <a:latin typeface="Times New Roman" panose="02020603050405020304" pitchFamily="18" charset="0"/>
                <a:cs typeface="Times New Roman" panose="02020603050405020304" pitchFamily="18" charset="0"/>
                <a:sym typeface="+mn-ea"/>
              </a:rPr>
              <a:t>Cổng trường mở ra</a:t>
            </a:r>
            <a:br>
              <a:rPr lang="vi-VN" sz="3200" b="1" kern="0" dirty="0">
                <a:solidFill>
                  <a:srgbClr val="FF0000"/>
                </a:solidFill>
                <a:latin typeface="Times New Roman" panose="02020603050405020304" pitchFamily="18" charset="0"/>
                <a:cs typeface="Times New Roman" panose="02020603050405020304" pitchFamily="18" charset="0"/>
                <a:sym typeface="+mn-ea"/>
              </a:rPr>
            </a:br>
            <a:r>
              <a:rPr lang="vi-VN" sz="3200" b="1" kern="0" dirty="0">
                <a:solidFill>
                  <a:srgbClr val="FF0000"/>
                </a:solidFill>
                <a:latin typeface="Times New Roman" panose="02020603050405020304" pitchFamily="18" charset="0"/>
                <a:cs typeface="Times New Roman" panose="02020603050405020304" pitchFamily="18" charset="0"/>
                <a:sym typeface="+mn-ea"/>
              </a:rPr>
              <a:t> </a:t>
            </a:r>
            <a:r>
              <a:rPr lang="en-US" altLang="vi-VN" sz="3200" b="1" kern="0" dirty="0">
                <a:solidFill>
                  <a:srgbClr val="FF0000"/>
                </a:solidFill>
                <a:latin typeface="Times New Roman" panose="02020603050405020304" pitchFamily="18" charset="0"/>
                <a:cs typeface="Times New Roman" panose="02020603050405020304" pitchFamily="18" charset="0"/>
                <a:sym typeface="+mn-ea"/>
              </a:rPr>
              <a:t>               </a:t>
            </a:r>
            <a:r>
              <a:rPr lang="en-US" altLang="vi-VN" sz="2400" b="1" kern="0" dirty="0">
                <a:solidFill>
                  <a:srgbClr val="FF0000"/>
                </a:solidFill>
                <a:latin typeface="Times New Roman" panose="02020603050405020304" pitchFamily="18" charset="0"/>
                <a:cs typeface="Times New Roman" panose="02020603050405020304" pitchFamily="18" charset="0"/>
                <a:sym typeface="+mn-ea"/>
              </a:rPr>
              <a:t>Lý Lan</a:t>
            </a:r>
          </a:p>
        </p:txBody>
      </p:sp>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0" y="152528"/>
            <a:ext cx="8751552" cy="645160"/>
          </a:xfrm>
          <a:prstGeom prst="rect">
            <a:avLst/>
          </a:prstGeom>
          <a:noFill/>
        </p:spPr>
        <p:txBody>
          <a:bodyPr wrap="square" rtlCol="0">
            <a:spAutoFit/>
          </a:bodyPr>
          <a:lstStyle/>
          <a:p>
            <a:pPr algn="ctr"/>
            <a:r>
              <a:rPr lang="en-US" sz="3595" b="1" u="sng" dirty="0">
                <a:solidFill>
                  <a:srgbClr val="FF0000"/>
                </a:solidFill>
                <a:latin typeface="Times New Roman" panose="02020603050405020304" pitchFamily="18" charset="0"/>
                <a:cs typeface="Times New Roman" panose="02020603050405020304" pitchFamily="18" charset="0"/>
                <a:sym typeface="+mn-ea"/>
              </a:rPr>
              <a:t>II. </a:t>
            </a:r>
            <a:r>
              <a:rPr lang="en-US" sz="3595" b="1" u="sng" dirty="0" err="1">
                <a:solidFill>
                  <a:srgbClr val="FF0000"/>
                </a:solidFill>
                <a:latin typeface="Times New Roman" panose="02020603050405020304" pitchFamily="18" charset="0"/>
                <a:cs typeface="Times New Roman" panose="02020603050405020304" pitchFamily="18" charset="0"/>
                <a:sym typeface="+mn-ea"/>
              </a:rPr>
              <a:t>Tìm</a:t>
            </a:r>
            <a:r>
              <a:rPr lang="en-US" sz="3595" b="1" u="sng" dirty="0">
                <a:solidFill>
                  <a:srgbClr val="FF0000"/>
                </a:solidFill>
                <a:latin typeface="Times New Roman" panose="02020603050405020304" pitchFamily="18" charset="0"/>
                <a:cs typeface="Times New Roman" panose="02020603050405020304" pitchFamily="18" charset="0"/>
                <a:sym typeface="+mn-ea"/>
              </a:rPr>
              <a:t> </a:t>
            </a:r>
            <a:r>
              <a:rPr lang="en-US" sz="3595" b="1" u="sng" dirty="0" err="1">
                <a:solidFill>
                  <a:srgbClr val="FF0000"/>
                </a:solidFill>
                <a:latin typeface="Times New Roman" panose="02020603050405020304" pitchFamily="18" charset="0"/>
                <a:cs typeface="Times New Roman" panose="02020603050405020304" pitchFamily="18" charset="0"/>
                <a:sym typeface="+mn-ea"/>
              </a:rPr>
              <a:t>hiểu</a:t>
            </a:r>
            <a:r>
              <a:rPr lang="en-US" sz="3595" b="1" u="sng" dirty="0">
                <a:solidFill>
                  <a:srgbClr val="FF0000"/>
                </a:solidFill>
                <a:latin typeface="Times New Roman" panose="02020603050405020304" pitchFamily="18" charset="0"/>
                <a:cs typeface="Times New Roman" panose="02020603050405020304" pitchFamily="18" charset="0"/>
                <a:sym typeface="+mn-ea"/>
              </a:rPr>
              <a:t> văn bản</a:t>
            </a:r>
            <a:endParaRPr lang="vi-VN" sz="3595" b="1" i="1" u="sng" dirty="0">
              <a:solidFill>
                <a:srgbClr val="FF0000"/>
              </a:solidFill>
              <a:latin typeface="Times New Roman" panose="02020603050405020304" pitchFamily="18" charset="0"/>
              <a:cs typeface="Times New Roman" panose="02020603050405020304" pitchFamily="18" charset="0"/>
            </a:endParaRPr>
          </a:p>
        </p:txBody>
      </p:sp>
      <p:sp>
        <p:nvSpPr>
          <p:cNvPr id="3" name="TextBox 6"/>
          <p:cNvSpPr txBox="1"/>
          <p:nvPr/>
        </p:nvSpPr>
        <p:spPr>
          <a:xfrm>
            <a:off x="196215" y="990728"/>
            <a:ext cx="8751552" cy="953135"/>
          </a:xfrm>
          <a:prstGeom prst="rect">
            <a:avLst/>
          </a:prstGeom>
          <a:noFill/>
        </p:spPr>
        <p:txBody>
          <a:bodyPr wrap="square" rtlCol="0">
            <a:spAutoFit/>
          </a:bodyPr>
          <a:lstStyle/>
          <a:p>
            <a:pPr eaLnBrk="0" hangingPunct="0"/>
            <a:r>
              <a:rPr lang="vi-VN" altLang="en-US" sz="2800" b="1" u="sng" dirty="0">
                <a:solidFill>
                  <a:srgbClr val="FF0000"/>
                </a:solidFill>
                <a:latin typeface="Times New Roman" panose="02020603050405020304" pitchFamily="18" charset="0"/>
                <a:cs typeface="Times New Roman" panose="02020603050405020304" pitchFamily="18" charset="0"/>
                <a:sym typeface="+mn-ea"/>
              </a:rPr>
              <a:t>3.</a:t>
            </a:r>
            <a:r>
              <a:rPr lang="en-US" altLang="vi-VN" sz="2800" b="1" u="sng" dirty="0">
                <a:solidFill>
                  <a:srgbClr val="FF0000"/>
                </a:solidFill>
                <a:latin typeface="Times New Roman" panose="02020603050405020304" pitchFamily="18" charset="0"/>
                <a:cs typeface="Times New Roman" panose="02020603050405020304" pitchFamily="18" charset="0"/>
                <a:sym typeface="+mn-ea"/>
              </a:rPr>
              <a:t> </a:t>
            </a:r>
            <a:r>
              <a:rPr lang="vi-VN" altLang="en-US" sz="2800" b="1" u="sng" dirty="0">
                <a:solidFill>
                  <a:srgbClr val="FF0000"/>
                </a:solidFill>
                <a:latin typeface="Times New Roman" panose="02020603050405020304" pitchFamily="18" charset="0"/>
                <a:cs typeface="Times New Roman" panose="02020603050405020304" pitchFamily="18" charset="0"/>
                <a:sym typeface="+mn-ea"/>
              </a:rPr>
              <a:t>Cảm nghĩ của mẹ về v</a:t>
            </a:r>
            <a:r>
              <a:rPr lang="en-US" altLang="zh-CN" sz="28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ai</a:t>
            </a:r>
            <a:r>
              <a:rPr lang="en-US" altLang="zh-CN" sz="28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trò</a:t>
            </a:r>
            <a:r>
              <a:rPr lang="en-US" altLang="zh-CN" sz="28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của</a:t>
            </a:r>
            <a:r>
              <a:rPr lang="en-US" altLang="zh-CN" sz="28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nhà</a:t>
            </a:r>
            <a:r>
              <a:rPr lang="en-US" altLang="zh-CN" sz="28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trường</a:t>
            </a:r>
            <a:r>
              <a:rPr lang="en-US" altLang="zh-CN" sz="28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trong</a:t>
            </a:r>
            <a:r>
              <a:rPr lang="en-US" altLang="zh-CN" sz="28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việc</a:t>
            </a:r>
            <a:r>
              <a:rPr lang="en-US" altLang="zh-CN" sz="28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giáo</a:t>
            </a:r>
            <a:r>
              <a:rPr lang="en-US" altLang="zh-CN" sz="28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dục</a:t>
            </a:r>
            <a:r>
              <a:rPr lang="en-US" altLang="zh-CN" sz="28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và</a:t>
            </a:r>
            <a:r>
              <a:rPr lang="en-US" altLang="zh-CN" sz="28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đào</a:t>
            </a:r>
            <a:r>
              <a:rPr lang="en-US" altLang="zh-CN" sz="28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tạo</a:t>
            </a:r>
            <a:r>
              <a:rPr lang="en-US" altLang="zh-CN" sz="28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thế</a:t>
            </a:r>
            <a:r>
              <a:rPr lang="en-US" altLang="zh-CN" sz="28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hệ</a:t>
            </a:r>
            <a:r>
              <a:rPr lang="en-US" altLang="zh-CN" sz="28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trẻ</a:t>
            </a:r>
            <a:endParaRPr lang="vi-VN" sz="3595" b="1" i="1" u="sng" dirty="0">
              <a:solidFill>
                <a:srgbClr val="FF0000"/>
              </a:solidFill>
              <a:latin typeface="Times New Roman" panose="02020603050405020304" pitchFamily="18" charset="0"/>
              <a:cs typeface="Times New Roman" panose="02020603050405020304" pitchFamily="18" charset="0"/>
            </a:endParaRPr>
          </a:p>
        </p:txBody>
      </p:sp>
      <p:sp>
        <p:nvSpPr>
          <p:cNvPr id="4" name="Cloud Callout 3"/>
          <p:cNvSpPr/>
          <p:nvPr/>
        </p:nvSpPr>
        <p:spPr>
          <a:xfrm>
            <a:off x="652145" y="2438400"/>
            <a:ext cx="7759065" cy="3357880"/>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i="1" noProof="0" dirty="0" err="1">
                <a:ln>
                  <a:noFill/>
                </a:ln>
                <a:solidFill>
                  <a:schemeClr val="tx1">
                    <a:lumMod val="95000"/>
                    <a:lumOff val="5000"/>
                  </a:schemeClr>
                </a:solidFill>
                <a:effectLst/>
                <a:uLnTx/>
                <a:uFillTx/>
                <a:latin typeface="Times New Roman" panose="02020603050405020304" pitchFamily="18" charset="0"/>
                <a:ea typeface="+mj-ea"/>
                <a:cs typeface="+mj-cs"/>
                <a:sym typeface="+mn-ea"/>
              </a:rPr>
              <a:t>Câu</a:t>
            </a:r>
            <a:r>
              <a:rPr lang="en-US" sz="2800" b="1" i="1" noProof="0" dirty="0">
                <a:ln>
                  <a:noFill/>
                </a:ln>
                <a:solidFill>
                  <a:schemeClr val="tx1">
                    <a:lumMod val="95000"/>
                    <a:lumOff val="5000"/>
                  </a:schemeClr>
                </a:solidFill>
                <a:effectLst/>
                <a:uLnTx/>
                <a:uFillTx/>
                <a:latin typeface="Times New Roman" panose="02020603050405020304" pitchFamily="18" charset="0"/>
                <a:ea typeface="+mj-ea"/>
                <a:cs typeface="+mj-cs"/>
                <a:sym typeface="+mn-ea"/>
              </a:rPr>
              <a:t> </a:t>
            </a:r>
            <a:r>
              <a:rPr lang="en-US" sz="2800" b="1" i="1" noProof="0" dirty="0" err="1">
                <a:ln>
                  <a:noFill/>
                </a:ln>
                <a:solidFill>
                  <a:schemeClr val="tx1">
                    <a:lumMod val="95000"/>
                    <a:lumOff val="5000"/>
                  </a:schemeClr>
                </a:solidFill>
                <a:effectLst/>
                <a:uLnTx/>
                <a:uFillTx/>
                <a:latin typeface="Times New Roman" panose="02020603050405020304" pitchFamily="18" charset="0"/>
                <a:ea typeface="+mj-ea"/>
                <a:cs typeface="+mj-cs"/>
                <a:sym typeface="+mn-ea"/>
              </a:rPr>
              <a:t>văn</a:t>
            </a:r>
            <a:r>
              <a:rPr lang="en-US" sz="2800" b="1" i="1" noProof="0" dirty="0">
                <a:ln>
                  <a:noFill/>
                </a:ln>
                <a:solidFill>
                  <a:schemeClr val="tx1">
                    <a:lumMod val="95000"/>
                    <a:lumOff val="5000"/>
                  </a:schemeClr>
                </a:solidFill>
                <a:effectLst/>
                <a:uLnTx/>
                <a:uFillTx/>
                <a:latin typeface="Times New Roman" panose="02020603050405020304" pitchFamily="18" charset="0"/>
                <a:ea typeface="+mj-ea"/>
                <a:cs typeface="+mj-cs"/>
                <a:sym typeface="+mn-ea"/>
              </a:rPr>
              <a:t> </a:t>
            </a:r>
            <a:r>
              <a:rPr lang="en-US" sz="2800" b="1" i="1" noProof="0" dirty="0" err="1">
                <a:ln>
                  <a:noFill/>
                </a:ln>
                <a:solidFill>
                  <a:schemeClr val="tx1">
                    <a:lumMod val="95000"/>
                    <a:lumOff val="5000"/>
                  </a:schemeClr>
                </a:solidFill>
                <a:effectLst/>
                <a:uLnTx/>
                <a:uFillTx/>
                <a:latin typeface="Times New Roman" panose="02020603050405020304" pitchFamily="18" charset="0"/>
                <a:ea typeface="+mj-ea"/>
                <a:cs typeface="+mj-cs"/>
                <a:sym typeface="+mn-ea"/>
              </a:rPr>
              <a:t>nào</a:t>
            </a:r>
            <a:r>
              <a:rPr lang="en-US" sz="2800" b="1" i="1" noProof="0" dirty="0">
                <a:ln>
                  <a:noFill/>
                </a:ln>
                <a:solidFill>
                  <a:schemeClr val="tx1">
                    <a:lumMod val="95000"/>
                    <a:lumOff val="5000"/>
                  </a:schemeClr>
                </a:solidFill>
                <a:effectLst/>
                <a:uLnTx/>
                <a:uFillTx/>
                <a:latin typeface="Times New Roman" panose="02020603050405020304" pitchFamily="18" charset="0"/>
                <a:ea typeface="+mj-ea"/>
                <a:cs typeface="+mj-cs"/>
                <a:sym typeface="+mn-ea"/>
              </a:rPr>
              <a:t> </a:t>
            </a:r>
            <a:r>
              <a:rPr lang="en-US" sz="2800" b="1" i="1" noProof="0" dirty="0" err="1">
                <a:ln>
                  <a:noFill/>
                </a:ln>
                <a:solidFill>
                  <a:schemeClr val="tx1">
                    <a:lumMod val="95000"/>
                    <a:lumOff val="5000"/>
                  </a:schemeClr>
                </a:solidFill>
                <a:effectLst/>
                <a:uLnTx/>
                <a:uFillTx/>
                <a:latin typeface="Times New Roman" panose="02020603050405020304" pitchFamily="18" charset="0"/>
                <a:ea typeface="+mj-ea"/>
                <a:cs typeface="+mj-cs"/>
                <a:sym typeface="+mn-ea"/>
              </a:rPr>
              <a:t>nói</a:t>
            </a:r>
            <a:r>
              <a:rPr lang="en-US" sz="2800" b="1" i="1" noProof="0" dirty="0">
                <a:ln>
                  <a:noFill/>
                </a:ln>
                <a:solidFill>
                  <a:schemeClr val="tx1">
                    <a:lumMod val="95000"/>
                    <a:lumOff val="5000"/>
                  </a:schemeClr>
                </a:solidFill>
                <a:effectLst/>
                <a:uLnTx/>
                <a:uFillTx/>
                <a:latin typeface="Times New Roman" panose="02020603050405020304" pitchFamily="18" charset="0"/>
                <a:ea typeface="+mj-ea"/>
                <a:cs typeface="+mj-cs"/>
                <a:sym typeface="+mn-ea"/>
              </a:rPr>
              <a:t> </a:t>
            </a:r>
            <a:r>
              <a:rPr lang="en-US" sz="2800" b="1" i="1" noProof="0" dirty="0" err="1">
                <a:ln>
                  <a:noFill/>
                </a:ln>
                <a:solidFill>
                  <a:schemeClr val="tx1">
                    <a:lumMod val="95000"/>
                    <a:lumOff val="5000"/>
                  </a:schemeClr>
                </a:solidFill>
                <a:effectLst/>
                <a:uLnTx/>
                <a:uFillTx/>
                <a:latin typeface="Times New Roman" panose="02020603050405020304" pitchFamily="18" charset="0"/>
                <a:ea typeface="+mj-ea"/>
                <a:cs typeface="+mj-cs"/>
                <a:sym typeface="+mn-ea"/>
              </a:rPr>
              <a:t>lên</a:t>
            </a:r>
            <a:r>
              <a:rPr lang="en-US" sz="2800" b="1" i="1" noProof="0" dirty="0">
                <a:ln>
                  <a:noFill/>
                </a:ln>
                <a:solidFill>
                  <a:schemeClr val="tx1">
                    <a:lumMod val="95000"/>
                    <a:lumOff val="5000"/>
                  </a:schemeClr>
                </a:solidFill>
                <a:effectLst/>
                <a:uLnTx/>
                <a:uFillTx/>
                <a:latin typeface="Times New Roman" panose="02020603050405020304" pitchFamily="18" charset="0"/>
                <a:ea typeface="+mj-ea"/>
                <a:cs typeface="+mj-cs"/>
                <a:sym typeface="+mn-ea"/>
              </a:rPr>
              <a:t> </a:t>
            </a:r>
            <a:r>
              <a:rPr lang="en-US" sz="2800" b="1" i="1" noProof="0" dirty="0" err="1">
                <a:ln>
                  <a:noFill/>
                </a:ln>
                <a:solidFill>
                  <a:schemeClr val="tx1">
                    <a:lumMod val="95000"/>
                    <a:lumOff val="5000"/>
                  </a:schemeClr>
                </a:solidFill>
                <a:effectLst/>
                <a:uLnTx/>
                <a:uFillTx/>
                <a:latin typeface="Times New Roman" panose="02020603050405020304" pitchFamily="18" charset="0"/>
                <a:ea typeface="+mj-ea"/>
                <a:cs typeface="+mj-cs"/>
                <a:sym typeface="+mn-ea"/>
              </a:rPr>
              <a:t>tầm</a:t>
            </a:r>
            <a:r>
              <a:rPr lang="en-US" sz="2800" b="1" i="1" noProof="0" dirty="0">
                <a:ln>
                  <a:noFill/>
                </a:ln>
                <a:solidFill>
                  <a:schemeClr val="tx1">
                    <a:lumMod val="95000"/>
                    <a:lumOff val="5000"/>
                  </a:schemeClr>
                </a:solidFill>
                <a:effectLst/>
                <a:uLnTx/>
                <a:uFillTx/>
                <a:latin typeface="Times New Roman" panose="02020603050405020304" pitchFamily="18" charset="0"/>
                <a:ea typeface="+mj-ea"/>
                <a:cs typeface="+mj-cs"/>
                <a:sym typeface="+mn-ea"/>
              </a:rPr>
              <a:t> </a:t>
            </a:r>
            <a:r>
              <a:rPr lang="en-US" sz="2800" b="1" i="1" noProof="0" dirty="0" err="1">
                <a:ln>
                  <a:noFill/>
                </a:ln>
                <a:solidFill>
                  <a:schemeClr val="tx1">
                    <a:lumMod val="95000"/>
                    <a:lumOff val="5000"/>
                  </a:schemeClr>
                </a:solidFill>
                <a:effectLst/>
                <a:uLnTx/>
                <a:uFillTx/>
                <a:latin typeface="Times New Roman" panose="02020603050405020304" pitchFamily="18" charset="0"/>
                <a:ea typeface="+mj-ea"/>
                <a:cs typeface="+mj-cs"/>
                <a:sym typeface="+mn-ea"/>
              </a:rPr>
              <a:t>quan</a:t>
            </a:r>
            <a:r>
              <a:rPr lang="en-US" sz="2800" b="1" i="1" noProof="0" dirty="0">
                <a:ln>
                  <a:noFill/>
                </a:ln>
                <a:solidFill>
                  <a:schemeClr val="tx1">
                    <a:lumMod val="95000"/>
                    <a:lumOff val="5000"/>
                  </a:schemeClr>
                </a:solidFill>
                <a:effectLst/>
                <a:uLnTx/>
                <a:uFillTx/>
                <a:latin typeface="Times New Roman" panose="02020603050405020304" pitchFamily="18" charset="0"/>
                <a:ea typeface="+mj-ea"/>
                <a:cs typeface="+mj-cs"/>
                <a:sym typeface="+mn-ea"/>
              </a:rPr>
              <a:t> </a:t>
            </a:r>
            <a:r>
              <a:rPr lang="en-US" sz="2800" b="1" i="1" noProof="0" dirty="0" err="1">
                <a:ln>
                  <a:noFill/>
                </a:ln>
                <a:solidFill>
                  <a:schemeClr val="tx1">
                    <a:lumMod val="95000"/>
                    <a:lumOff val="5000"/>
                  </a:schemeClr>
                </a:solidFill>
                <a:effectLst/>
                <a:uLnTx/>
                <a:uFillTx/>
                <a:latin typeface="Times New Roman" panose="02020603050405020304" pitchFamily="18" charset="0"/>
                <a:ea typeface="+mj-ea"/>
                <a:cs typeface="+mj-cs"/>
                <a:sym typeface="+mn-ea"/>
              </a:rPr>
              <a:t>trọng của nhà</a:t>
            </a:r>
            <a:r>
              <a:rPr lang="en-US" sz="2800" b="1" i="1" noProof="0" dirty="0">
                <a:ln>
                  <a:noFill/>
                </a:ln>
                <a:solidFill>
                  <a:schemeClr val="tx1">
                    <a:lumMod val="95000"/>
                    <a:lumOff val="5000"/>
                  </a:schemeClr>
                </a:solidFill>
                <a:effectLst/>
                <a:uLnTx/>
                <a:uFillTx/>
                <a:latin typeface="Times New Roman" panose="02020603050405020304" pitchFamily="18" charset="0"/>
                <a:ea typeface="+mj-ea"/>
                <a:cs typeface="+mj-cs"/>
                <a:sym typeface="+mn-ea"/>
              </a:rPr>
              <a:t> </a:t>
            </a:r>
            <a:r>
              <a:rPr lang="en-US" sz="2800" b="1" i="1" noProof="0" dirty="0" err="1">
                <a:ln>
                  <a:noFill/>
                </a:ln>
                <a:solidFill>
                  <a:schemeClr val="tx1">
                    <a:lumMod val="95000"/>
                    <a:lumOff val="5000"/>
                  </a:schemeClr>
                </a:solidFill>
                <a:effectLst/>
                <a:uLnTx/>
                <a:uFillTx/>
                <a:latin typeface="Times New Roman" panose="02020603050405020304" pitchFamily="18" charset="0"/>
                <a:ea typeface="+mj-ea"/>
                <a:cs typeface="+mj-cs"/>
                <a:sym typeface="+mn-ea"/>
              </a:rPr>
              <a:t>trường</a:t>
            </a:r>
            <a:r>
              <a:rPr lang="en-US" sz="2800" b="1" i="1" noProof="0" dirty="0">
                <a:ln>
                  <a:noFill/>
                </a:ln>
                <a:solidFill>
                  <a:schemeClr val="tx1">
                    <a:lumMod val="95000"/>
                    <a:lumOff val="5000"/>
                  </a:schemeClr>
                </a:solidFill>
                <a:effectLst/>
                <a:uLnTx/>
                <a:uFillTx/>
                <a:latin typeface="Times New Roman" panose="02020603050405020304" pitchFamily="18" charset="0"/>
                <a:ea typeface="+mj-ea"/>
                <a:cs typeface="+mj-cs"/>
                <a:sym typeface="+mn-ea"/>
              </a:rPr>
              <a:t> </a:t>
            </a:r>
            <a:r>
              <a:rPr lang="en-US" sz="2800" b="1" i="1" noProof="0" dirty="0" err="1">
                <a:ln>
                  <a:noFill/>
                </a:ln>
                <a:solidFill>
                  <a:schemeClr val="tx1">
                    <a:lumMod val="95000"/>
                    <a:lumOff val="5000"/>
                  </a:schemeClr>
                </a:solidFill>
                <a:effectLst/>
                <a:uLnTx/>
                <a:uFillTx/>
                <a:latin typeface="Times New Roman" panose="02020603050405020304" pitchFamily="18" charset="0"/>
                <a:ea typeface="+mj-ea"/>
                <a:cs typeface="+mj-cs"/>
                <a:sym typeface="+mn-ea"/>
              </a:rPr>
              <a:t>đối</a:t>
            </a:r>
            <a:r>
              <a:rPr lang="en-US" sz="2800" b="1" i="1" noProof="0" dirty="0">
                <a:ln>
                  <a:noFill/>
                </a:ln>
                <a:solidFill>
                  <a:schemeClr val="tx1">
                    <a:lumMod val="95000"/>
                    <a:lumOff val="5000"/>
                  </a:schemeClr>
                </a:solidFill>
                <a:effectLst/>
                <a:uLnTx/>
                <a:uFillTx/>
                <a:latin typeface="Times New Roman" panose="02020603050405020304" pitchFamily="18" charset="0"/>
                <a:ea typeface="+mj-ea"/>
                <a:cs typeface="+mj-cs"/>
                <a:sym typeface="+mn-ea"/>
              </a:rPr>
              <a:t> </a:t>
            </a:r>
            <a:r>
              <a:rPr lang="en-US" sz="2800" b="1" i="1" noProof="0" dirty="0" err="1">
                <a:ln>
                  <a:noFill/>
                </a:ln>
                <a:solidFill>
                  <a:schemeClr val="tx1">
                    <a:lumMod val="95000"/>
                    <a:lumOff val="5000"/>
                  </a:schemeClr>
                </a:solidFill>
                <a:effectLst/>
                <a:uLnTx/>
                <a:uFillTx/>
                <a:latin typeface="Times New Roman" panose="02020603050405020304" pitchFamily="18" charset="0"/>
                <a:ea typeface="+mj-ea"/>
                <a:cs typeface="+mj-cs"/>
                <a:sym typeface="+mn-ea"/>
              </a:rPr>
              <a:t>với</a:t>
            </a:r>
            <a:r>
              <a:rPr lang="en-US" sz="2800" b="1" i="1" noProof="0" dirty="0">
                <a:ln>
                  <a:noFill/>
                </a:ln>
                <a:solidFill>
                  <a:schemeClr val="tx1">
                    <a:lumMod val="95000"/>
                    <a:lumOff val="5000"/>
                  </a:schemeClr>
                </a:solidFill>
                <a:effectLst/>
                <a:uLnTx/>
                <a:uFillTx/>
                <a:latin typeface="Times New Roman" panose="02020603050405020304" pitchFamily="18" charset="0"/>
                <a:ea typeface="+mj-ea"/>
                <a:cs typeface="+mj-cs"/>
                <a:sym typeface="+mn-ea"/>
              </a:rPr>
              <a:t> </a:t>
            </a:r>
            <a:r>
              <a:rPr lang="en-US" sz="2800" b="1" i="1" noProof="0" dirty="0" err="1">
                <a:ln>
                  <a:noFill/>
                </a:ln>
                <a:solidFill>
                  <a:schemeClr val="tx1">
                    <a:lumMod val="95000"/>
                    <a:lumOff val="5000"/>
                  </a:schemeClr>
                </a:solidFill>
                <a:effectLst/>
                <a:uLnTx/>
                <a:uFillTx/>
                <a:latin typeface="Times New Roman" panose="02020603050405020304" pitchFamily="18" charset="0"/>
                <a:ea typeface="+mj-ea"/>
                <a:cs typeface="+mj-cs"/>
                <a:sym typeface="+mn-ea"/>
              </a:rPr>
              <a:t>thế</a:t>
            </a:r>
            <a:r>
              <a:rPr lang="en-US" sz="2800" b="1" i="1" noProof="0" dirty="0">
                <a:ln>
                  <a:noFill/>
                </a:ln>
                <a:solidFill>
                  <a:schemeClr val="tx1">
                    <a:lumMod val="95000"/>
                    <a:lumOff val="5000"/>
                  </a:schemeClr>
                </a:solidFill>
                <a:effectLst/>
                <a:uLnTx/>
                <a:uFillTx/>
                <a:latin typeface="Times New Roman" panose="02020603050405020304" pitchFamily="18" charset="0"/>
                <a:ea typeface="+mj-ea"/>
                <a:cs typeface="+mj-cs"/>
                <a:sym typeface="+mn-ea"/>
              </a:rPr>
              <a:t> </a:t>
            </a:r>
            <a:r>
              <a:rPr lang="en-US" sz="2800" b="1" i="1" noProof="0" dirty="0" err="1">
                <a:ln>
                  <a:noFill/>
                </a:ln>
                <a:solidFill>
                  <a:schemeClr val="tx1">
                    <a:lumMod val="95000"/>
                    <a:lumOff val="5000"/>
                  </a:schemeClr>
                </a:solidFill>
                <a:effectLst/>
                <a:uLnTx/>
                <a:uFillTx/>
                <a:latin typeface="Times New Roman" panose="02020603050405020304" pitchFamily="18" charset="0"/>
                <a:ea typeface="+mj-ea"/>
                <a:cs typeface="+mj-cs"/>
                <a:sym typeface="+mn-ea"/>
              </a:rPr>
              <a:t>hệ</a:t>
            </a:r>
            <a:r>
              <a:rPr lang="en-US" sz="2800" b="1" i="1" noProof="0" dirty="0">
                <a:ln>
                  <a:noFill/>
                </a:ln>
                <a:solidFill>
                  <a:schemeClr val="tx1">
                    <a:lumMod val="95000"/>
                    <a:lumOff val="5000"/>
                  </a:schemeClr>
                </a:solidFill>
                <a:effectLst/>
                <a:uLnTx/>
                <a:uFillTx/>
                <a:latin typeface="Times New Roman" panose="02020603050405020304" pitchFamily="18" charset="0"/>
                <a:ea typeface="+mj-ea"/>
                <a:cs typeface="+mj-cs"/>
                <a:sym typeface="+mn-ea"/>
              </a:rPr>
              <a:t> </a:t>
            </a:r>
            <a:r>
              <a:rPr lang="en-US" sz="2800" b="1" i="1" noProof="0" dirty="0" err="1">
                <a:ln>
                  <a:noFill/>
                </a:ln>
                <a:solidFill>
                  <a:schemeClr val="tx1">
                    <a:lumMod val="95000"/>
                    <a:lumOff val="5000"/>
                  </a:schemeClr>
                </a:solidFill>
                <a:effectLst/>
                <a:uLnTx/>
                <a:uFillTx/>
                <a:latin typeface="Times New Roman" panose="02020603050405020304" pitchFamily="18" charset="0"/>
                <a:ea typeface="+mj-ea"/>
                <a:cs typeface="+mj-cs"/>
                <a:sym typeface="+mn-ea"/>
              </a:rPr>
              <a:t>trẻ</a:t>
            </a:r>
            <a:r>
              <a:rPr lang="en-US" sz="2800" b="1" i="1" noProof="0" dirty="0">
                <a:ln>
                  <a:noFill/>
                </a:ln>
                <a:solidFill>
                  <a:schemeClr val="tx1">
                    <a:lumMod val="95000"/>
                    <a:lumOff val="5000"/>
                  </a:schemeClr>
                </a:solidFill>
                <a:effectLst/>
                <a:uLnTx/>
                <a:uFillTx/>
                <a:latin typeface="Times New Roman" panose="02020603050405020304" pitchFamily="18" charset="0"/>
                <a:ea typeface="+mj-ea"/>
                <a:cs typeface="+mj-cs"/>
                <a:sym typeface="+mn-ea"/>
              </a:rPr>
              <a:t>? </a:t>
            </a:r>
            <a:r>
              <a:rPr lang="en-US" sz="2800" b="1" i="1" dirty="0">
                <a:solidFill>
                  <a:schemeClr val="tx1">
                    <a:lumMod val="95000"/>
                    <a:lumOff val="5000"/>
                  </a:schemeClr>
                </a:solidFill>
                <a:latin typeface="Times New Roman" panose="02020603050405020304" pitchFamily="18" charset="0"/>
                <a:sym typeface="+mn-ea"/>
              </a:rPr>
              <a:t>Ý</a:t>
            </a:r>
            <a:r>
              <a:rPr lang="en-US" sz="2800" b="1" i="1" noProof="0" dirty="0">
                <a:ln>
                  <a:noFill/>
                </a:ln>
                <a:solidFill>
                  <a:schemeClr val="tx1">
                    <a:lumMod val="95000"/>
                    <a:lumOff val="5000"/>
                  </a:schemeClr>
                </a:solidFill>
                <a:effectLst/>
                <a:uLnTx/>
                <a:uFillTx/>
                <a:latin typeface="Times New Roman" panose="02020603050405020304" pitchFamily="18" charset="0"/>
                <a:ea typeface="+mj-ea"/>
                <a:cs typeface="+mj-cs"/>
                <a:sym typeface="+mn-ea"/>
              </a:rPr>
              <a:t> </a:t>
            </a:r>
            <a:r>
              <a:rPr lang="en-US" sz="2800" b="1" i="1" noProof="0" dirty="0" err="1">
                <a:ln>
                  <a:noFill/>
                </a:ln>
                <a:solidFill>
                  <a:schemeClr val="tx1">
                    <a:lumMod val="95000"/>
                    <a:lumOff val="5000"/>
                  </a:schemeClr>
                </a:solidFill>
                <a:effectLst/>
                <a:uLnTx/>
                <a:uFillTx/>
                <a:latin typeface="Times New Roman" panose="02020603050405020304" pitchFamily="18" charset="0"/>
                <a:ea typeface="+mj-ea"/>
                <a:cs typeface="+mj-cs"/>
                <a:sym typeface="+mn-ea"/>
              </a:rPr>
              <a:t>nghĩa</a:t>
            </a:r>
            <a:r>
              <a:rPr lang="en-US" sz="2800" b="1" i="1" noProof="0" dirty="0">
                <a:ln>
                  <a:noFill/>
                </a:ln>
                <a:solidFill>
                  <a:schemeClr val="tx1">
                    <a:lumMod val="95000"/>
                    <a:lumOff val="5000"/>
                  </a:schemeClr>
                </a:solidFill>
                <a:effectLst/>
                <a:uLnTx/>
                <a:uFillTx/>
                <a:latin typeface="Times New Roman" panose="02020603050405020304" pitchFamily="18" charset="0"/>
                <a:ea typeface="+mj-ea"/>
                <a:cs typeface="+mj-cs"/>
                <a:sym typeface="+mn-ea"/>
              </a:rPr>
              <a:t> </a:t>
            </a:r>
            <a:r>
              <a:rPr lang="en-US" sz="2800" b="1" i="1" noProof="0" dirty="0" err="1">
                <a:ln>
                  <a:noFill/>
                </a:ln>
                <a:solidFill>
                  <a:schemeClr val="tx1">
                    <a:lumMod val="95000"/>
                    <a:lumOff val="5000"/>
                  </a:schemeClr>
                </a:solidFill>
                <a:effectLst/>
                <a:uLnTx/>
                <a:uFillTx/>
                <a:latin typeface="Times New Roman" panose="02020603050405020304" pitchFamily="18" charset="0"/>
                <a:ea typeface="+mj-ea"/>
                <a:cs typeface="+mj-cs"/>
                <a:sym typeface="+mn-ea"/>
              </a:rPr>
              <a:t>của</a:t>
            </a:r>
            <a:r>
              <a:rPr lang="en-US" sz="2800" b="1" i="1" noProof="0" dirty="0">
                <a:ln>
                  <a:noFill/>
                </a:ln>
                <a:solidFill>
                  <a:schemeClr val="tx1">
                    <a:lumMod val="95000"/>
                    <a:lumOff val="5000"/>
                  </a:schemeClr>
                </a:solidFill>
                <a:effectLst/>
                <a:uLnTx/>
                <a:uFillTx/>
                <a:latin typeface="Times New Roman" panose="02020603050405020304" pitchFamily="18" charset="0"/>
                <a:ea typeface="+mj-ea"/>
                <a:cs typeface="+mj-cs"/>
                <a:sym typeface="+mn-ea"/>
              </a:rPr>
              <a:t> </a:t>
            </a:r>
            <a:r>
              <a:rPr lang="en-US" sz="2800" b="1" i="1" noProof="0" dirty="0" err="1">
                <a:ln>
                  <a:noFill/>
                </a:ln>
                <a:solidFill>
                  <a:schemeClr val="tx1">
                    <a:lumMod val="95000"/>
                    <a:lumOff val="5000"/>
                  </a:schemeClr>
                </a:solidFill>
                <a:effectLst/>
                <a:uLnTx/>
                <a:uFillTx/>
                <a:latin typeface="Times New Roman" panose="02020603050405020304" pitchFamily="18" charset="0"/>
                <a:ea typeface="+mj-ea"/>
                <a:cs typeface="+mj-cs"/>
                <a:sym typeface="+mn-ea"/>
              </a:rPr>
              <a:t>câu</a:t>
            </a:r>
            <a:r>
              <a:rPr lang="en-US" sz="2800" b="1" i="1" noProof="0" dirty="0">
                <a:ln>
                  <a:noFill/>
                </a:ln>
                <a:solidFill>
                  <a:schemeClr val="tx1">
                    <a:lumMod val="95000"/>
                    <a:lumOff val="5000"/>
                  </a:schemeClr>
                </a:solidFill>
                <a:effectLst/>
                <a:uLnTx/>
                <a:uFillTx/>
                <a:latin typeface="Times New Roman" panose="02020603050405020304" pitchFamily="18" charset="0"/>
                <a:ea typeface="+mj-ea"/>
                <a:cs typeface="+mj-cs"/>
                <a:sym typeface="+mn-ea"/>
              </a:rPr>
              <a:t> </a:t>
            </a:r>
            <a:r>
              <a:rPr lang="en-US" sz="2800" b="1" i="1" noProof="0" dirty="0" err="1">
                <a:ln>
                  <a:noFill/>
                </a:ln>
                <a:solidFill>
                  <a:schemeClr val="tx1">
                    <a:lumMod val="95000"/>
                    <a:lumOff val="5000"/>
                  </a:schemeClr>
                </a:solidFill>
                <a:effectLst/>
                <a:uLnTx/>
                <a:uFillTx/>
                <a:latin typeface="Times New Roman" panose="02020603050405020304" pitchFamily="18" charset="0"/>
                <a:ea typeface="+mj-ea"/>
                <a:cs typeface="+mj-cs"/>
                <a:sym typeface="+mn-ea"/>
              </a:rPr>
              <a:t>nói</a:t>
            </a:r>
            <a:r>
              <a:rPr lang="en-US" sz="2800" b="1" i="1" noProof="0" dirty="0">
                <a:ln>
                  <a:noFill/>
                </a:ln>
                <a:solidFill>
                  <a:schemeClr val="tx1">
                    <a:lumMod val="95000"/>
                    <a:lumOff val="5000"/>
                  </a:schemeClr>
                </a:solidFill>
                <a:effectLst/>
                <a:uLnTx/>
                <a:uFillTx/>
                <a:latin typeface="Times New Roman" panose="02020603050405020304" pitchFamily="18" charset="0"/>
                <a:ea typeface="+mj-ea"/>
                <a:cs typeface="+mj-cs"/>
                <a:sym typeface="+mn-ea"/>
              </a:rPr>
              <a:t> </a:t>
            </a:r>
            <a:r>
              <a:rPr lang="en-US" sz="2800" b="1" i="1" noProof="0" dirty="0" err="1">
                <a:ln>
                  <a:noFill/>
                </a:ln>
                <a:solidFill>
                  <a:schemeClr val="tx1">
                    <a:lumMod val="95000"/>
                    <a:lumOff val="5000"/>
                  </a:schemeClr>
                </a:solidFill>
                <a:effectLst/>
                <a:uLnTx/>
                <a:uFillTx/>
                <a:latin typeface="Times New Roman" panose="02020603050405020304" pitchFamily="18" charset="0"/>
                <a:ea typeface="+mj-ea"/>
                <a:cs typeface="+mj-cs"/>
                <a:sym typeface="+mn-ea"/>
              </a:rPr>
              <a:t>ấy</a:t>
            </a:r>
            <a:r>
              <a:rPr lang="en-US" sz="2800" b="1" i="1" noProof="0" dirty="0">
                <a:ln>
                  <a:noFill/>
                </a:ln>
                <a:solidFill>
                  <a:schemeClr val="tx1">
                    <a:lumMod val="95000"/>
                    <a:lumOff val="5000"/>
                  </a:schemeClr>
                </a:solidFill>
                <a:effectLst/>
                <a:uLnTx/>
                <a:uFillTx/>
                <a:latin typeface="Times New Roman" panose="02020603050405020304" pitchFamily="18" charset="0"/>
                <a:ea typeface="+mj-ea"/>
                <a:cs typeface="+mj-cs"/>
                <a:sym typeface="+mn-ea"/>
              </a:rPr>
              <a:t>?</a:t>
            </a:r>
            <a:endParaRPr kumimoji="0" lang="en-US" sz="2800" b="1" i="1"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j-ea"/>
              <a:cs typeface="+mj-cs"/>
            </a:endParaRPr>
          </a:p>
          <a:p>
            <a:pPr algn="ctr"/>
            <a:endParaRPr kumimoji="0" lang="en-US" sz="2800" b="1" i="1"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j-ea"/>
              <a:cs typeface="+mj-cs"/>
              <a:sym typeface="+mn-ea"/>
            </a:endParaRP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ldLvl="0" animBg="1"/>
      <p:bldP spid="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p:cNvSpPr>
          <p:nvPr>
            <p:ph idx="1"/>
          </p:nvPr>
        </p:nvSpPr>
        <p:spPr>
          <a:xfrm>
            <a:off x="22412" y="0"/>
            <a:ext cx="9144000" cy="3657600"/>
          </a:xfrm>
        </p:spPr>
        <p:txBody>
          <a:bodyPr vert="horz" wrap="square" lIns="91440" tIns="45720" rIns="91440" bIns="45720" anchor="t" anchorCtr="0">
            <a:normAutofit/>
          </a:bodyPr>
          <a:lstStyle/>
          <a:p>
            <a:pPr algn="just">
              <a:lnSpc>
                <a:spcPct val="90000"/>
              </a:lnSpc>
              <a:buNone/>
            </a:pPr>
            <a:r>
              <a:rPr lang="vi-VN" sz="3600" b="1" i="1" dirty="0">
                <a:solidFill>
                  <a:srgbClr val="FF0000"/>
                </a:solidFill>
                <a:latin typeface="Times New Roman" panose="02020603050405020304" pitchFamily="18" charset="0"/>
                <a:cs typeface="Times New Roman" panose="02020603050405020304" pitchFamily="18" charset="0"/>
              </a:rPr>
              <a:t> </a:t>
            </a:r>
            <a:endPar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5" name="Rectangle 3"/>
          <p:cNvSpPr txBox="1"/>
          <p:nvPr/>
        </p:nvSpPr>
        <p:spPr>
          <a:xfrm>
            <a:off x="0" y="1752600"/>
            <a:ext cx="9144000" cy="2209800"/>
          </a:xfrm>
          <a:prstGeom prst="rect">
            <a:avLst/>
          </a:prstGeom>
        </p:spPr>
        <p:txBody>
          <a:bodyPr vert="horz" wrap="square"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90000"/>
              </a:lnSpc>
              <a:buNone/>
            </a:pPr>
            <a:r>
              <a:rPr lang="en-US" altLang="en-US" sz="2800" b="1" dirty="0">
                <a:solidFill>
                  <a:srgbClr val="FF0000"/>
                </a:solidFill>
                <a:latin typeface="Times New Roman" panose="02020603050405020304" pitchFamily="18" charset="0"/>
                <a:cs typeface="Times New Roman" panose="02020603050405020304" pitchFamily="18" charset="0"/>
                <a:sym typeface="+mn-ea"/>
              </a:rPr>
              <a:t>=&gt;</a:t>
            </a:r>
            <a:r>
              <a:rPr lang="en-US" altLang="en-US" sz="2800"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khẳng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định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trò</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quan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trọng</a:t>
            </a:r>
            <a:r>
              <a:rPr lang="en-US" sz="2800" b="1" dirty="0">
                <a:solidFill>
                  <a:srgbClr val="FF0000"/>
                </a:solidFill>
                <a:latin typeface="Times New Roman" panose="02020603050405020304" pitchFamily="18" charset="0"/>
                <a:cs typeface="Times New Roman" panose="02020603050405020304" pitchFamily="18" charset="0"/>
              </a:rPr>
              <a:t>, to </a:t>
            </a:r>
            <a:r>
              <a:rPr lang="en-US" sz="2800" b="1" dirty="0" err="1">
                <a:solidFill>
                  <a:srgbClr val="FF0000"/>
                </a:solidFill>
                <a:latin typeface="Times New Roman" panose="02020603050405020304" pitchFamily="18" charset="0"/>
                <a:cs typeface="Times New Roman" panose="02020603050405020304" pitchFamily="18" charset="0"/>
              </a:rPr>
              <a:t>lớn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hàng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đầu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giáo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giáo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được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phép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lầm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vì</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giáo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tạo</a:t>
            </a:r>
            <a:r>
              <a:rPr lang="en-US" sz="2800" b="1" dirty="0">
                <a:solidFill>
                  <a:srgbClr val="FF0000"/>
                </a:solidFill>
                <a:latin typeface="Times New Roman" panose="02020603050405020304" pitchFamily="18" charset="0"/>
                <a:cs typeface="Times New Roman" panose="02020603050405020304" pitchFamily="18" charset="0"/>
              </a:rPr>
              <a:t> con </a:t>
            </a:r>
            <a:r>
              <a:rPr lang="en-US" sz="2800" b="1" dirty="0" err="1">
                <a:solidFill>
                  <a:srgbClr val="FF0000"/>
                </a:solidFill>
                <a:latin typeface="Times New Roman" panose="02020603050405020304" pitchFamily="18" charset="0"/>
                <a:cs typeface="Times New Roman" panose="02020603050405020304" pitchFamily="18" charset="0"/>
              </a:rPr>
              <a:t>người</a:t>
            </a:r>
            <a:r>
              <a:rPr 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quyết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định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tương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lai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của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đất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nước</a:t>
            </a:r>
            <a:r>
              <a:rPr lang="en-US" altLang="en-US" sz="2800" b="1" dirty="0">
                <a:solidFill>
                  <a:srgbClr val="FF0000"/>
                </a:solidFill>
                <a:latin typeface="Times New Roman" panose="02020603050405020304" pitchFamily="18" charset="0"/>
                <a:cs typeface="Times New Roman" panose="02020603050405020304" pitchFamily="18" charset="0"/>
              </a:rPr>
              <a:t>.</a:t>
            </a:r>
          </a:p>
          <a:p>
            <a:pPr algn="just">
              <a:lnSpc>
                <a:spcPct val="90000"/>
              </a:lnSpc>
              <a:buNone/>
            </a:pPr>
            <a:endParaRPr lang="en-US" altLang="en-US" sz="3600" b="1" dirty="0">
              <a:solidFill>
                <a:srgbClr val="FF0000"/>
              </a:solidFill>
              <a:latin typeface="Times New Roman" panose="02020603050405020304" pitchFamily="18" charset="0"/>
              <a:cs typeface="Times New Roman" panose="02020603050405020304" pitchFamily="18" charset="0"/>
            </a:endParaRPr>
          </a:p>
          <a:p>
            <a:pPr algn="just">
              <a:lnSpc>
                <a:spcPct val="90000"/>
              </a:lnSpc>
              <a:buFont typeface="Arial" panose="020B0604020202020204" pitchFamily="34" charset="0"/>
              <a:buNone/>
            </a:pPr>
            <a:endParaRPr lang="en-US" altLang="en-US" sz="3600" b="1" i="1" dirty="0">
              <a:solidFill>
                <a:srgbClr val="FF0000"/>
              </a:solidFill>
              <a:latin typeface="Times New Roman" panose="02020603050405020304" pitchFamily="18" charset="0"/>
            </a:endParaRPr>
          </a:p>
        </p:txBody>
      </p:sp>
      <p:sp>
        <p:nvSpPr>
          <p:cNvPr id="2" name="Rectangles 1"/>
          <p:cNvSpPr/>
          <p:nvPr/>
        </p:nvSpPr>
        <p:spPr>
          <a:xfrm>
            <a:off x="121285" y="195580"/>
            <a:ext cx="8893810" cy="14046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vi-VN" sz="2800" i="1" dirty="0">
                <a:solidFill>
                  <a:schemeClr val="tx1">
                    <a:lumMod val="95000"/>
                    <a:lumOff val="5000"/>
                  </a:schemeClr>
                </a:solidFill>
                <a:latin typeface="Times New Roman" panose="02020603050405020304" pitchFamily="18" charset="0"/>
                <a:cs typeface="Times New Roman" panose="02020603050405020304" pitchFamily="18" charset="0"/>
                <a:sym typeface="+mn-ea"/>
              </a:rPr>
              <a:t>Ai cũng biết rằng mỗi sai lầm trong giáo dục sẽ ảnh hưởng đến cả một thế hệ mai sau, và sai lầm một li có thể đưa thế hệ ấy đi chệch cả hàng dặm sau này.</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 grpId="0" animBg="1"/>
      <p:bldP spid="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5" descr="ghghg"/>
          <p:cNvPicPr>
            <a:picLocks noChangeAspect="1"/>
          </p:cNvPicPr>
          <p:nvPr/>
        </p:nvPicPr>
        <p:blipFill>
          <a:blip r:embed="rId2"/>
          <a:stretch>
            <a:fillRect/>
          </a:stretch>
        </p:blipFill>
        <p:spPr>
          <a:xfrm>
            <a:off x="228600" y="304800"/>
            <a:ext cx="4038600" cy="2895600"/>
          </a:xfrm>
          <a:prstGeom prst="rect">
            <a:avLst/>
          </a:prstGeom>
          <a:noFill/>
          <a:ln w="9525">
            <a:noFill/>
          </a:ln>
        </p:spPr>
      </p:pic>
      <p:pic>
        <p:nvPicPr>
          <p:cNvPr id="5122" name="Picture 6" descr="chỉ mục"/>
          <p:cNvPicPr>
            <a:picLocks noChangeAspect="1"/>
          </p:cNvPicPr>
          <p:nvPr/>
        </p:nvPicPr>
        <p:blipFill>
          <a:blip r:embed="rId3"/>
          <a:stretch>
            <a:fillRect/>
          </a:stretch>
        </p:blipFill>
        <p:spPr>
          <a:xfrm>
            <a:off x="304800" y="3429000"/>
            <a:ext cx="3886200" cy="3048000"/>
          </a:xfrm>
          <a:prstGeom prst="rect">
            <a:avLst/>
          </a:prstGeom>
          <a:noFill/>
          <a:ln w="9525">
            <a:noFill/>
          </a:ln>
        </p:spPr>
      </p:pic>
      <p:pic>
        <p:nvPicPr>
          <p:cNvPr id="5123" name="Picture 7" descr="dfdđ"/>
          <p:cNvPicPr>
            <a:picLocks noChangeAspect="1"/>
          </p:cNvPicPr>
          <p:nvPr/>
        </p:nvPicPr>
        <p:blipFill>
          <a:blip r:embed="rId4"/>
          <a:stretch>
            <a:fillRect/>
          </a:stretch>
        </p:blipFill>
        <p:spPr>
          <a:xfrm>
            <a:off x="4495800" y="381000"/>
            <a:ext cx="4343400" cy="2743200"/>
          </a:xfrm>
          <a:prstGeom prst="rect">
            <a:avLst/>
          </a:prstGeom>
          <a:noFill/>
          <a:ln w="9525">
            <a:noFill/>
          </a:ln>
        </p:spPr>
      </p:pic>
      <p:pic>
        <p:nvPicPr>
          <p:cNvPr id="5124" name="Picture 9" descr="IMG_0611"/>
          <p:cNvPicPr>
            <a:picLocks noChangeAspect="1"/>
          </p:cNvPicPr>
          <p:nvPr/>
        </p:nvPicPr>
        <p:blipFill>
          <a:blip r:embed="rId5"/>
          <a:stretch>
            <a:fillRect/>
          </a:stretch>
        </p:blipFill>
        <p:spPr>
          <a:xfrm>
            <a:off x="4419600" y="3429000"/>
            <a:ext cx="4495800" cy="2989263"/>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vert="horz" wrap="square" lIns="91440" tIns="45720" rIns="91440" bIns="45720" numCol="1" rtlCol="0" anchor="ctr" anchorCtr="0" compatLnSpc="1">
            <a:normAutofit fontScale="90000"/>
          </a:body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t/>
            </a:r>
            <a:b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b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t/>
            </a:r>
            <a:b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b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t>      </a:t>
            </a:r>
            <a:b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b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t/>
            </a:r>
            <a:b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b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t/>
            </a:r>
            <a:b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b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t/>
            </a:r>
            <a:b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b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t/>
            </a:r>
            <a:b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b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t/>
            </a:r>
            <a:b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b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t/>
            </a:r>
            <a:b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b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t/>
            </a:r>
            <a:b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b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t/>
            </a:r>
            <a:b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b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t/>
            </a:r>
            <a:b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b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t> </a:t>
            </a:r>
            <a:r>
              <a:rPr kumimoji="0" lang="en-US" sz="3110" i="1"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r>
            <a:br>
              <a:rPr kumimoji="0" lang="en-US" sz="3110" i="1"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br>
            <a:r>
              <a:rPr kumimoji="0" lang="en-US" sz="3600" b="1" u="none"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t> </a:t>
            </a:r>
            <a:r>
              <a:rPr lang="vi-VN" sz="3110" dirty="0"/>
              <a:t/>
            </a:r>
            <a:br>
              <a:rPr lang="vi-VN" sz="3110" dirty="0"/>
            </a:br>
            <a:r>
              <a:rPr lang="en-US" sz="3110" dirty="0">
                <a:latin typeface="Times New Roman" panose="02020603050405020304" pitchFamily="18" charset="0"/>
                <a:cs typeface="Times New Roman" panose="02020603050405020304" pitchFamily="18" charset="0"/>
              </a:rPr>
              <a:t/>
            </a:r>
            <a:br>
              <a:rPr lang="en-US" sz="3110" dirty="0">
                <a:latin typeface="Times New Roman" panose="02020603050405020304" pitchFamily="18" charset="0"/>
                <a:cs typeface="Times New Roman" panose="02020603050405020304" pitchFamily="18" charset="0"/>
              </a:rPr>
            </a:br>
            <a:r>
              <a:rPr lang="vi-VN" sz="4000" b="1" dirty="0"/>
              <a:t/>
            </a:r>
            <a:br>
              <a:rPr lang="vi-VN" sz="4000" b="1" dirty="0"/>
            </a:br>
            <a:r>
              <a:rPr lang="vi-VN" sz="4000" dirty="0"/>
              <a:t/>
            </a:r>
            <a:br>
              <a:rPr lang="vi-VN" sz="4000" dirty="0"/>
            </a:br>
            <a:endParaRPr kumimoji="0" lang="en-US" sz="4000" b="1" u="none" strike="noStrike" kern="1200" cap="none" spc="0" normalizeH="0" baseline="0" noProof="0" dirty="0">
              <a:ln>
                <a:noFill/>
              </a:ln>
              <a:solidFill>
                <a:schemeClr val="tx1">
                  <a:lumMod val="95000"/>
                  <a:lumOff val="5000"/>
                </a:schemeClr>
              </a:solidFill>
              <a:effectLst/>
              <a:uLnTx/>
              <a:uFillTx/>
              <a:latin typeface="+mj-lt"/>
              <a:ea typeface="+mj-ea"/>
              <a:cs typeface="+mj-cs"/>
            </a:endParaRPr>
          </a:p>
        </p:txBody>
      </p:sp>
      <p:sp>
        <p:nvSpPr>
          <p:cNvPr id="3" name="Text Box 2"/>
          <p:cNvSpPr txBox="1"/>
          <p:nvPr/>
        </p:nvSpPr>
        <p:spPr>
          <a:xfrm>
            <a:off x="304800" y="2736850"/>
            <a:ext cx="8411210" cy="1383665"/>
          </a:xfrm>
          <a:prstGeom prst="rect">
            <a:avLst/>
          </a:prstGeom>
          <a:noFill/>
        </p:spPr>
        <p:txBody>
          <a:bodyPr wrap="square" rtlCol="0">
            <a:spAutoFit/>
          </a:bodyPr>
          <a:lstStyle/>
          <a:p>
            <a:r>
              <a:rPr lang="en-US" sz="2800" b="1"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sym typeface="+mn-ea"/>
              </a:rPr>
              <a:t>Em</a:t>
            </a:r>
            <a:r>
              <a:rPr lang="en-US" sz="2800" b="1" noProof="0" dirty="0">
                <a:ln>
                  <a:noFill/>
                </a:ln>
                <a:solidFill>
                  <a:srgbClr val="FF0000"/>
                </a:solidFill>
                <a:effectLst/>
                <a:uLnTx/>
                <a:uFillTx/>
                <a:latin typeface="Times New Roman" panose="02020603050405020304" pitchFamily="18" charset="0"/>
                <a:ea typeface="+mj-ea"/>
                <a:cs typeface="Times New Roman" panose="02020603050405020304" pitchFamily="18" charset="0"/>
                <a:sym typeface="+mn-ea"/>
              </a:rPr>
              <a:t> </a:t>
            </a:r>
            <a:r>
              <a:rPr lang="en-US" sz="2800" b="1"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sym typeface="+mn-ea"/>
              </a:rPr>
              <a:t>hiểu</a:t>
            </a:r>
            <a:r>
              <a:rPr lang="en-US" sz="2800" b="1" noProof="0" dirty="0">
                <a:ln>
                  <a:noFill/>
                </a:ln>
                <a:solidFill>
                  <a:srgbClr val="FF0000"/>
                </a:solidFill>
                <a:effectLst/>
                <a:uLnTx/>
                <a:uFillTx/>
                <a:latin typeface="Times New Roman" panose="02020603050405020304" pitchFamily="18" charset="0"/>
                <a:ea typeface="+mj-ea"/>
                <a:cs typeface="Times New Roman" panose="02020603050405020304" pitchFamily="18" charset="0"/>
                <a:sym typeface="+mn-ea"/>
              </a:rPr>
              <a:t> </a:t>
            </a:r>
            <a:r>
              <a:rPr lang="en-US" sz="2800" b="1"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sym typeface="+mn-ea"/>
              </a:rPr>
              <a:t>thế</a:t>
            </a:r>
            <a:r>
              <a:rPr lang="en-US" sz="2800" b="1" noProof="0" dirty="0">
                <a:ln>
                  <a:noFill/>
                </a:ln>
                <a:solidFill>
                  <a:srgbClr val="FF0000"/>
                </a:solidFill>
                <a:effectLst/>
                <a:uLnTx/>
                <a:uFillTx/>
                <a:latin typeface="Times New Roman" panose="02020603050405020304" pitchFamily="18" charset="0"/>
                <a:ea typeface="+mj-ea"/>
                <a:cs typeface="Times New Roman" panose="02020603050405020304" pitchFamily="18" charset="0"/>
                <a:sym typeface="+mn-ea"/>
              </a:rPr>
              <a:t> </a:t>
            </a:r>
            <a:r>
              <a:rPr lang="en-US" sz="2800" b="1"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sym typeface="+mn-ea"/>
              </a:rPr>
              <a:t>giới</a:t>
            </a:r>
            <a:r>
              <a:rPr lang="en-US" sz="2800" b="1" noProof="0" dirty="0">
                <a:ln>
                  <a:noFill/>
                </a:ln>
                <a:solidFill>
                  <a:srgbClr val="FF0000"/>
                </a:solidFill>
                <a:effectLst/>
                <a:uLnTx/>
                <a:uFillTx/>
                <a:latin typeface="Times New Roman" panose="02020603050405020304" pitchFamily="18" charset="0"/>
                <a:ea typeface="+mj-ea"/>
                <a:cs typeface="Times New Roman" panose="02020603050405020304" pitchFamily="18" charset="0"/>
                <a:sym typeface="+mn-ea"/>
              </a:rPr>
              <a:t> </a:t>
            </a:r>
            <a:r>
              <a:rPr lang="en-US" sz="2800" b="1"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sym typeface="+mn-ea"/>
              </a:rPr>
              <a:t>kì</a:t>
            </a:r>
            <a:r>
              <a:rPr lang="en-US" sz="2800" b="1" noProof="0" dirty="0">
                <a:ln>
                  <a:noFill/>
                </a:ln>
                <a:solidFill>
                  <a:srgbClr val="FF0000"/>
                </a:solidFill>
                <a:effectLst/>
                <a:uLnTx/>
                <a:uFillTx/>
                <a:latin typeface="Times New Roman" panose="02020603050405020304" pitchFamily="18" charset="0"/>
                <a:ea typeface="+mj-ea"/>
                <a:cs typeface="Times New Roman" panose="02020603050405020304" pitchFamily="18" charset="0"/>
                <a:sym typeface="+mn-ea"/>
              </a:rPr>
              <a:t> </a:t>
            </a:r>
            <a:r>
              <a:rPr lang="en-US" sz="2800" b="1"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sym typeface="+mn-ea"/>
              </a:rPr>
              <a:t>diệu</a:t>
            </a:r>
            <a:r>
              <a:rPr lang="en-US" sz="2800" b="1" noProof="0" dirty="0">
                <a:ln>
                  <a:noFill/>
                </a:ln>
                <a:solidFill>
                  <a:srgbClr val="FF0000"/>
                </a:solidFill>
                <a:effectLst/>
                <a:uLnTx/>
                <a:uFillTx/>
                <a:latin typeface="Times New Roman" panose="02020603050405020304" pitchFamily="18" charset="0"/>
                <a:ea typeface="+mj-ea"/>
                <a:cs typeface="Times New Roman" panose="02020603050405020304" pitchFamily="18" charset="0"/>
                <a:sym typeface="+mn-ea"/>
              </a:rPr>
              <a:t> </a:t>
            </a:r>
            <a:r>
              <a:rPr lang="en-US" sz="2800" b="1"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sym typeface="+mn-ea"/>
              </a:rPr>
              <a:t>đó</a:t>
            </a:r>
            <a:r>
              <a:rPr lang="en-US" sz="2800" b="1" noProof="0" dirty="0">
                <a:ln>
                  <a:noFill/>
                </a:ln>
                <a:solidFill>
                  <a:srgbClr val="FF0000"/>
                </a:solidFill>
                <a:effectLst/>
                <a:uLnTx/>
                <a:uFillTx/>
                <a:latin typeface="Times New Roman" panose="02020603050405020304" pitchFamily="18" charset="0"/>
                <a:ea typeface="+mj-ea"/>
                <a:cs typeface="Times New Roman" panose="02020603050405020304" pitchFamily="18" charset="0"/>
                <a:sym typeface="+mn-ea"/>
              </a:rPr>
              <a:t> </a:t>
            </a:r>
            <a:r>
              <a:rPr lang="en-US" sz="2800" b="1"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sym typeface="+mn-ea"/>
              </a:rPr>
              <a:t>là</a:t>
            </a:r>
            <a:r>
              <a:rPr lang="en-US" sz="2800" b="1" noProof="0" dirty="0">
                <a:ln>
                  <a:noFill/>
                </a:ln>
                <a:solidFill>
                  <a:srgbClr val="FF0000"/>
                </a:solidFill>
                <a:effectLst/>
                <a:uLnTx/>
                <a:uFillTx/>
                <a:latin typeface="Times New Roman" panose="02020603050405020304" pitchFamily="18" charset="0"/>
                <a:ea typeface="+mj-ea"/>
                <a:cs typeface="Times New Roman" panose="02020603050405020304" pitchFamily="18" charset="0"/>
                <a:sym typeface="+mn-ea"/>
              </a:rPr>
              <a:t> </a:t>
            </a:r>
            <a:r>
              <a:rPr lang="en-US" sz="2800" b="1"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sym typeface="+mn-ea"/>
              </a:rPr>
              <a:t>gì</a:t>
            </a:r>
            <a:r>
              <a:rPr lang="en-US" sz="2800" b="1" noProof="0" dirty="0">
                <a:ln>
                  <a:noFill/>
                </a:ln>
                <a:solidFill>
                  <a:srgbClr val="FF0000"/>
                </a:solidFill>
                <a:effectLst/>
                <a:uLnTx/>
                <a:uFillTx/>
                <a:latin typeface="Times New Roman" panose="02020603050405020304" pitchFamily="18" charset="0"/>
                <a:ea typeface="+mj-ea"/>
                <a:cs typeface="Times New Roman" panose="02020603050405020304" pitchFamily="18" charset="0"/>
                <a:sym typeface="+mn-ea"/>
              </a:rPr>
              <a:t>? </a:t>
            </a:r>
            <a:r>
              <a:rPr lang="vi-VN" altLang="en-US" sz="2800" b="1" noProof="0" dirty="0">
                <a:ln>
                  <a:noFill/>
                </a:ln>
                <a:solidFill>
                  <a:srgbClr val="FF0000"/>
                </a:solidFill>
                <a:effectLst/>
                <a:uLnTx/>
                <a:uFillTx/>
                <a:latin typeface="Times New Roman" panose="02020603050405020304" pitchFamily="18" charset="0"/>
                <a:ea typeface="+mj-ea"/>
                <a:cs typeface="Times New Roman" panose="02020603050405020304" pitchFamily="18" charset="0"/>
                <a:sym typeface="+mn-ea"/>
              </a:rPr>
              <a:t>Qua c</a:t>
            </a:r>
            <a:r>
              <a:rPr lang="en-US" sz="2800" b="1" dirty="0" err="1">
                <a:solidFill>
                  <a:srgbClr val="FF0000"/>
                </a:solidFill>
                <a:latin typeface="Times New Roman" panose="02020603050405020304" pitchFamily="18" charset="0"/>
                <a:cs typeface="Times New Roman" panose="02020603050405020304" pitchFamily="18" charset="0"/>
                <a:sym typeface="+mn-ea"/>
              </a:rPr>
              <a:t>âu</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nói</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trên</a:t>
            </a:r>
            <a:r>
              <a:rPr lang="vi-VN" altLang="en-US" sz="2800" b="1" dirty="0" err="1">
                <a:solidFill>
                  <a:srgbClr val="FF0000"/>
                </a:solidFill>
                <a:latin typeface="Times New Roman" panose="02020603050405020304" pitchFamily="18" charset="0"/>
                <a:cs typeface="Times New Roman" panose="02020603050405020304" pitchFamily="18" charset="0"/>
                <a:sym typeface="+mn-ea"/>
              </a:rPr>
              <a:t>,</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người</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mẹ</a:t>
            </a:r>
            <a:r>
              <a:rPr lang="en-US" sz="2800" b="1" dirty="0">
                <a:solidFill>
                  <a:srgbClr val="FF0000"/>
                </a:solidFill>
                <a:latin typeface="Times New Roman" panose="02020603050405020304" pitchFamily="18" charset="0"/>
                <a:cs typeface="Times New Roman" panose="02020603050405020304" pitchFamily="18" charset="0"/>
                <a:sym typeface="+mn-ea"/>
              </a:rPr>
              <a:t> đã</a:t>
            </a:r>
            <a:r>
              <a:rPr lang="vi-VN" alt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thể</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hiện</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tình</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cảm</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thái</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độ</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n</a:t>
            </a:r>
            <a:r>
              <a:rPr lang="vi-VN" altLang="en-US" sz="2800" b="1" dirty="0" err="1">
                <a:solidFill>
                  <a:srgbClr val="FF0000"/>
                </a:solidFill>
                <a:latin typeface="Times New Roman" panose="02020603050405020304" pitchFamily="18" charset="0"/>
                <a:cs typeface="Times New Roman" panose="02020603050405020304" pitchFamily="18" charset="0"/>
                <a:sym typeface="+mn-ea"/>
              </a:rPr>
              <a:t>hư thế nào </a:t>
            </a:r>
            <a:r>
              <a:rPr lang="en-US" sz="2800" b="1" dirty="0" err="1">
                <a:solidFill>
                  <a:srgbClr val="FF0000"/>
                </a:solidFill>
                <a:latin typeface="Times New Roman" panose="02020603050405020304" pitchFamily="18" charset="0"/>
                <a:cs typeface="Times New Roman" panose="02020603050405020304" pitchFamily="18" charset="0"/>
                <a:sym typeface="+mn-ea"/>
              </a:rPr>
              <a:t>đối</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với</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nhà</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trường</a:t>
            </a:r>
            <a:r>
              <a:rPr lang="en-US" sz="2800" b="1" dirty="0">
                <a:solidFill>
                  <a:srgbClr val="FF0000"/>
                </a:solidFill>
                <a:latin typeface="Times New Roman" panose="02020603050405020304" pitchFamily="18" charset="0"/>
                <a:cs typeface="Times New Roman" panose="02020603050405020304" pitchFamily="18" charset="0"/>
                <a:sym typeface="+mn-ea"/>
              </a:rPr>
              <a:t>?</a:t>
            </a:r>
            <a:endParaRPr lang="en-US" sz="2800"/>
          </a:p>
        </p:txBody>
      </p:sp>
      <p:sp>
        <p:nvSpPr>
          <p:cNvPr id="4" name="Text Box 3"/>
          <p:cNvSpPr txBox="1"/>
          <p:nvPr/>
        </p:nvSpPr>
        <p:spPr>
          <a:xfrm>
            <a:off x="762000" y="274955"/>
            <a:ext cx="8411210" cy="953135"/>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sym typeface="+mn-ea"/>
              </a:rPr>
              <a:t>                 THẢO LUẬN NHÓM</a:t>
            </a:r>
            <a:br>
              <a:rPr lang="en-US" sz="2800" b="1" dirty="0">
                <a:solidFill>
                  <a:srgbClr val="FF0000"/>
                </a:solidFill>
                <a:latin typeface="Times New Roman" panose="02020603050405020304" pitchFamily="18" charset="0"/>
                <a:cs typeface="Times New Roman" panose="02020603050405020304" pitchFamily="18" charset="0"/>
                <a:sym typeface="+mn-ea"/>
              </a:rPr>
            </a:br>
            <a:endParaRPr lang="en-US" sz="2800" b="1" dirty="0">
              <a:solidFill>
                <a:srgbClr val="FF0000"/>
              </a:solidFill>
              <a:latin typeface="Times New Roman" panose="02020603050405020304" pitchFamily="18" charset="0"/>
              <a:cs typeface="Times New Roman" panose="02020603050405020304" pitchFamily="18" charset="0"/>
              <a:sym typeface="+mn-ea"/>
            </a:endParaRPr>
          </a:p>
        </p:txBody>
      </p:sp>
      <p:sp>
        <p:nvSpPr>
          <p:cNvPr id="2" name="Rectangles 1"/>
          <p:cNvSpPr/>
          <p:nvPr/>
        </p:nvSpPr>
        <p:spPr>
          <a:xfrm>
            <a:off x="366395" y="739140"/>
            <a:ext cx="8471535" cy="19411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noProof="0" dirty="0">
                <a:ln>
                  <a:noFill/>
                </a:ln>
                <a:solidFill>
                  <a:schemeClr val="tx1"/>
                </a:solidFill>
                <a:effectLst/>
                <a:uLnTx/>
                <a:uFillTx/>
                <a:latin typeface="Times New Roman" panose="02020603050405020304" pitchFamily="18" charset="0"/>
                <a:ea typeface="+mj-ea"/>
                <a:cs typeface="+mj-cs"/>
                <a:sym typeface="+mn-ea"/>
              </a:rPr>
              <a:t>Mẹ sẽ đưa con đến trường, cầm tay con dắt qua cánh cổng, rồi buông tay mà </a:t>
            </a:r>
            <a:r>
              <a:rPr lang="en-US" sz="2800" noProof="0" dirty="0" err="1">
                <a:ln>
                  <a:noFill/>
                </a:ln>
                <a:solidFill>
                  <a:schemeClr val="tx1"/>
                </a:solidFill>
                <a:effectLst/>
                <a:uLnTx/>
                <a:uFillTx/>
                <a:latin typeface="Times New Roman" panose="02020603050405020304" pitchFamily="18" charset="0"/>
                <a:ea typeface="+mj-ea"/>
                <a:cs typeface="+mj-cs"/>
                <a:sym typeface="+mn-ea"/>
              </a:rPr>
              <a:t>nói</a:t>
            </a:r>
            <a:r>
              <a:rPr lang="en-US" sz="2800" noProof="0" dirty="0">
                <a:ln>
                  <a:noFill/>
                </a:ln>
                <a:solidFill>
                  <a:schemeClr val="tx1"/>
                </a:solidFill>
                <a:effectLst/>
                <a:uLnTx/>
                <a:uFillTx/>
                <a:latin typeface="Times New Roman" panose="02020603050405020304" pitchFamily="18" charset="0"/>
                <a:ea typeface="+mj-ea"/>
                <a:cs typeface="+mj-cs"/>
                <a:sym typeface="+mn-ea"/>
              </a:rPr>
              <a:t>:</a:t>
            </a:r>
            <a:r>
              <a:rPr lang="en-US" sz="2800" i="1" noProof="0" dirty="0">
                <a:ln>
                  <a:noFill/>
                </a:ln>
                <a:solidFill>
                  <a:schemeClr val="tx1"/>
                </a:solidFill>
                <a:effectLst/>
                <a:uLnTx/>
                <a:uFillTx/>
                <a:latin typeface="Times New Roman" panose="02020603050405020304" pitchFamily="18" charset="0"/>
                <a:ea typeface="+mj-ea"/>
                <a:cs typeface="Times New Roman" panose="02020603050405020304" pitchFamily="18" charset="0"/>
                <a:sym typeface="+mn-ea"/>
              </a:rPr>
              <a:t>“</a:t>
            </a:r>
            <a:r>
              <a:rPr lang="nl-NL" sz="2800" i="1" dirty="0">
                <a:solidFill>
                  <a:schemeClr val="tx1"/>
                </a:solidFill>
                <a:latin typeface="Times New Roman" panose="02020603050405020304" pitchFamily="18" charset="0"/>
                <a:cs typeface="Times New Roman" panose="02020603050405020304" pitchFamily="18" charset="0"/>
                <a:sym typeface="+mn-ea"/>
              </a:rPr>
              <a:t>Đi đi con</a:t>
            </a:r>
            <a:r>
              <a:rPr lang="vi-VN" altLang="nl-NL" sz="2800" i="1" dirty="0">
                <a:solidFill>
                  <a:schemeClr val="tx1"/>
                </a:solidFill>
                <a:latin typeface="Times New Roman" panose="02020603050405020304" pitchFamily="18" charset="0"/>
                <a:cs typeface="Times New Roman" panose="02020603050405020304" pitchFamily="18" charset="0"/>
                <a:sym typeface="+mn-ea"/>
              </a:rPr>
              <a:t>, h</a:t>
            </a:r>
            <a:r>
              <a:rPr lang="vi-VN" sz="2800" i="1" dirty="0">
                <a:solidFill>
                  <a:schemeClr val="tx1"/>
                </a:solidFill>
                <a:latin typeface="Times New Roman" panose="02020603050405020304" pitchFamily="18" charset="0"/>
                <a:cs typeface="Times New Roman" panose="02020603050405020304" pitchFamily="18" charset="0"/>
                <a:sym typeface="+mn-ea"/>
              </a:rPr>
              <a:t>ãy can đảm lên, thế giới này là của con,</a:t>
            </a:r>
            <a:r>
              <a:rPr lang="en-US" altLang="vi-VN" sz="2800" i="1" dirty="0">
                <a:solidFill>
                  <a:schemeClr val="tx1"/>
                </a:solidFill>
                <a:latin typeface="Times New Roman" panose="02020603050405020304" pitchFamily="18" charset="0"/>
                <a:cs typeface="Times New Roman" panose="02020603050405020304" pitchFamily="18" charset="0"/>
                <a:sym typeface="+mn-ea"/>
              </a:rPr>
              <a:t> </a:t>
            </a:r>
            <a:r>
              <a:rPr lang="en-US" sz="2800" i="1"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sym typeface="+mn-ea"/>
              </a:rPr>
              <a:t>bước</a:t>
            </a:r>
            <a:r>
              <a:rPr lang="en-US" sz="2800" i="1" noProof="0" dirty="0">
                <a:ln>
                  <a:noFill/>
                </a:ln>
                <a:solidFill>
                  <a:schemeClr val="tx1"/>
                </a:solidFill>
                <a:effectLst/>
                <a:uLnTx/>
                <a:uFillTx/>
                <a:latin typeface="Times New Roman" panose="02020603050405020304" pitchFamily="18" charset="0"/>
                <a:ea typeface="+mj-ea"/>
                <a:cs typeface="Times New Roman" panose="02020603050405020304" pitchFamily="18" charset="0"/>
                <a:sym typeface="+mn-ea"/>
              </a:rPr>
              <a:t> qua </a:t>
            </a:r>
            <a:r>
              <a:rPr lang="en-US" sz="2800" i="1"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sym typeface="+mn-ea"/>
              </a:rPr>
              <a:t>cánh</a:t>
            </a:r>
            <a:r>
              <a:rPr lang="en-US" sz="2800" i="1" noProof="0" dirty="0">
                <a:ln>
                  <a:noFill/>
                </a:ln>
                <a:solidFill>
                  <a:schemeClr val="tx1"/>
                </a:solidFill>
                <a:effectLst/>
                <a:uLnTx/>
                <a:uFillTx/>
                <a:latin typeface="Times New Roman" panose="02020603050405020304" pitchFamily="18" charset="0"/>
                <a:ea typeface="+mj-ea"/>
                <a:cs typeface="Times New Roman" panose="02020603050405020304" pitchFamily="18" charset="0"/>
                <a:sym typeface="+mn-ea"/>
              </a:rPr>
              <a:t> </a:t>
            </a:r>
            <a:r>
              <a:rPr lang="en-US" sz="2800" i="1"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sym typeface="+mn-ea"/>
              </a:rPr>
              <a:t>cổng</a:t>
            </a:r>
            <a:r>
              <a:rPr lang="en-US" sz="2800" i="1" noProof="0" dirty="0">
                <a:ln>
                  <a:noFill/>
                </a:ln>
                <a:solidFill>
                  <a:schemeClr val="tx1"/>
                </a:solidFill>
                <a:effectLst/>
                <a:uLnTx/>
                <a:uFillTx/>
                <a:latin typeface="Times New Roman" panose="02020603050405020304" pitchFamily="18" charset="0"/>
                <a:ea typeface="+mj-ea"/>
                <a:cs typeface="Times New Roman" panose="02020603050405020304" pitchFamily="18" charset="0"/>
                <a:sym typeface="+mn-ea"/>
              </a:rPr>
              <a:t> </a:t>
            </a:r>
            <a:r>
              <a:rPr lang="en-US" sz="2800" i="1"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sym typeface="+mn-ea"/>
              </a:rPr>
              <a:t>trường</a:t>
            </a:r>
            <a:r>
              <a:rPr lang="en-US" sz="2800" i="1" noProof="0" dirty="0">
                <a:ln>
                  <a:noFill/>
                </a:ln>
                <a:solidFill>
                  <a:schemeClr val="tx1"/>
                </a:solidFill>
                <a:effectLst/>
                <a:uLnTx/>
                <a:uFillTx/>
                <a:latin typeface="Times New Roman" panose="02020603050405020304" pitchFamily="18" charset="0"/>
                <a:ea typeface="+mj-ea"/>
                <a:cs typeface="Times New Roman" panose="02020603050405020304" pitchFamily="18" charset="0"/>
                <a:sym typeface="+mn-ea"/>
              </a:rPr>
              <a:t> </a:t>
            </a:r>
            <a:r>
              <a:rPr lang="en-US" sz="2800" i="1"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sym typeface="+mn-ea"/>
              </a:rPr>
              <a:t>là</a:t>
            </a:r>
            <a:r>
              <a:rPr lang="en-US" sz="2800" i="1" noProof="0" dirty="0">
                <a:ln>
                  <a:noFill/>
                </a:ln>
                <a:solidFill>
                  <a:schemeClr val="tx1"/>
                </a:solidFill>
                <a:effectLst/>
                <a:uLnTx/>
                <a:uFillTx/>
                <a:latin typeface="Times New Roman" panose="02020603050405020304" pitchFamily="18" charset="0"/>
                <a:ea typeface="+mj-ea"/>
                <a:cs typeface="Times New Roman" panose="02020603050405020304" pitchFamily="18" charset="0"/>
                <a:sym typeface="+mn-ea"/>
              </a:rPr>
              <a:t> </a:t>
            </a:r>
            <a:r>
              <a:rPr lang="en-US" sz="2800" i="1"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sym typeface="+mn-ea"/>
              </a:rPr>
              <a:t>một</a:t>
            </a:r>
            <a:r>
              <a:rPr lang="en-US" sz="2800" i="1" noProof="0" dirty="0">
                <a:ln>
                  <a:noFill/>
                </a:ln>
                <a:solidFill>
                  <a:schemeClr val="tx1"/>
                </a:solidFill>
                <a:effectLst/>
                <a:uLnTx/>
                <a:uFillTx/>
                <a:latin typeface="Times New Roman" panose="02020603050405020304" pitchFamily="18" charset="0"/>
                <a:ea typeface="+mj-ea"/>
                <a:cs typeface="Times New Roman" panose="02020603050405020304" pitchFamily="18" charset="0"/>
                <a:sym typeface="+mn-ea"/>
              </a:rPr>
              <a:t> </a:t>
            </a:r>
            <a:r>
              <a:rPr lang="en-US" sz="2800" i="1"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sym typeface="+mn-ea"/>
              </a:rPr>
              <a:t>thế</a:t>
            </a:r>
            <a:r>
              <a:rPr lang="en-US" sz="2800" i="1" noProof="0" dirty="0">
                <a:ln>
                  <a:noFill/>
                </a:ln>
                <a:solidFill>
                  <a:schemeClr val="tx1"/>
                </a:solidFill>
                <a:effectLst/>
                <a:uLnTx/>
                <a:uFillTx/>
                <a:latin typeface="Times New Roman" panose="02020603050405020304" pitchFamily="18" charset="0"/>
                <a:ea typeface="+mj-ea"/>
                <a:cs typeface="Times New Roman" panose="02020603050405020304" pitchFamily="18" charset="0"/>
                <a:sym typeface="+mn-ea"/>
              </a:rPr>
              <a:t> </a:t>
            </a:r>
            <a:r>
              <a:rPr lang="en-US" sz="2800" i="1"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sym typeface="+mn-ea"/>
              </a:rPr>
              <a:t>giới</a:t>
            </a:r>
            <a:r>
              <a:rPr lang="en-US" sz="2800" i="1" noProof="0" dirty="0">
                <a:ln>
                  <a:noFill/>
                </a:ln>
                <a:solidFill>
                  <a:schemeClr val="tx1"/>
                </a:solidFill>
                <a:effectLst/>
                <a:uLnTx/>
                <a:uFillTx/>
                <a:latin typeface="Times New Roman" panose="02020603050405020304" pitchFamily="18" charset="0"/>
                <a:ea typeface="+mj-ea"/>
                <a:cs typeface="Times New Roman" panose="02020603050405020304" pitchFamily="18" charset="0"/>
                <a:sym typeface="+mn-ea"/>
              </a:rPr>
              <a:t> </a:t>
            </a:r>
            <a:r>
              <a:rPr lang="en-US" sz="2800" i="1"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sym typeface="+mn-ea"/>
              </a:rPr>
              <a:t>kì</a:t>
            </a:r>
            <a:r>
              <a:rPr lang="en-US" sz="2800" i="1" noProof="0" dirty="0">
                <a:ln>
                  <a:noFill/>
                </a:ln>
                <a:solidFill>
                  <a:schemeClr val="tx1"/>
                </a:solidFill>
                <a:effectLst/>
                <a:uLnTx/>
                <a:uFillTx/>
                <a:latin typeface="Times New Roman" panose="02020603050405020304" pitchFamily="18" charset="0"/>
                <a:ea typeface="+mj-ea"/>
                <a:cs typeface="Times New Roman" panose="02020603050405020304" pitchFamily="18" charset="0"/>
                <a:sym typeface="+mn-ea"/>
              </a:rPr>
              <a:t> </a:t>
            </a:r>
            <a:r>
              <a:rPr lang="en-US" sz="2800" i="1"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sym typeface="+mn-ea"/>
              </a:rPr>
              <a:t>diệu</a:t>
            </a:r>
            <a:r>
              <a:rPr lang="en-US" sz="2800" i="1" noProof="0" dirty="0">
                <a:ln>
                  <a:noFill/>
                </a:ln>
                <a:solidFill>
                  <a:schemeClr val="tx1"/>
                </a:solidFill>
                <a:effectLst/>
                <a:uLnTx/>
                <a:uFillTx/>
                <a:latin typeface="Times New Roman" panose="02020603050405020304" pitchFamily="18" charset="0"/>
                <a:ea typeface="+mj-ea"/>
                <a:cs typeface="Times New Roman" panose="02020603050405020304" pitchFamily="18" charset="0"/>
                <a:sym typeface="+mn-ea"/>
              </a:rPr>
              <a:t> </a:t>
            </a:r>
            <a:r>
              <a:rPr lang="en-US" sz="2800" i="1"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sym typeface="+mn-ea"/>
              </a:rPr>
              <a:t>sẽ</a:t>
            </a:r>
            <a:r>
              <a:rPr lang="en-US" sz="2800" i="1" noProof="0" dirty="0">
                <a:ln>
                  <a:noFill/>
                </a:ln>
                <a:solidFill>
                  <a:schemeClr val="tx1"/>
                </a:solidFill>
                <a:effectLst/>
                <a:uLnTx/>
                <a:uFillTx/>
                <a:latin typeface="Times New Roman" panose="02020603050405020304" pitchFamily="18" charset="0"/>
                <a:ea typeface="+mj-ea"/>
                <a:cs typeface="Times New Roman" panose="02020603050405020304" pitchFamily="18" charset="0"/>
                <a:sym typeface="+mn-ea"/>
              </a:rPr>
              <a:t> </a:t>
            </a:r>
            <a:r>
              <a:rPr lang="en-US" sz="2800" i="1"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sym typeface="+mn-ea"/>
              </a:rPr>
              <a:t>mở</a:t>
            </a:r>
            <a:r>
              <a:rPr lang="en-US" sz="2800" i="1" noProof="0" dirty="0">
                <a:ln>
                  <a:noFill/>
                </a:ln>
                <a:solidFill>
                  <a:schemeClr val="tx1"/>
                </a:solidFill>
                <a:effectLst/>
                <a:uLnTx/>
                <a:uFillTx/>
                <a:latin typeface="Times New Roman" panose="02020603050405020304" pitchFamily="18" charset="0"/>
                <a:ea typeface="+mj-ea"/>
                <a:cs typeface="Times New Roman" panose="02020603050405020304" pitchFamily="18" charset="0"/>
                <a:sym typeface="+mn-ea"/>
              </a:rPr>
              <a:t> </a:t>
            </a:r>
            <a:r>
              <a:rPr lang="en-US" sz="2800" i="1"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sym typeface="+mn-ea"/>
              </a:rPr>
              <a:t>ra</a:t>
            </a:r>
            <a:r>
              <a:rPr lang="en-US" sz="2800" i="1" noProof="0" dirty="0">
                <a:ln>
                  <a:noFill/>
                </a:ln>
                <a:solidFill>
                  <a:schemeClr val="tx1"/>
                </a:solidFill>
                <a:effectLst/>
                <a:uLnTx/>
                <a:uFillTx/>
                <a:latin typeface="Times New Roman" panose="02020603050405020304" pitchFamily="18" charset="0"/>
                <a:ea typeface="+mj-ea"/>
                <a:cs typeface="Times New Roman" panose="02020603050405020304" pitchFamily="18" charset="0"/>
                <a:sym typeface="+mn-ea"/>
              </a:rPr>
              <a:t>”. </a:t>
            </a:r>
            <a:endParaRPr lang="en-US" sz="28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2486" y="2057260"/>
            <a:ext cx="1453525" cy="2553335"/>
          </a:xfrm>
          <a:prstGeom prst="rect">
            <a:avLst/>
          </a:prstGeom>
          <a:noFill/>
        </p:spPr>
        <p:txBody>
          <a:bodyPr wrap="square" rtlCol="0">
            <a:spAutoFit/>
          </a:bodyPr>
          <a:lstStyle/>
          <a:p>
            <a:pPr algn="ctr"/>
            <a:r>
              <a:rPr lang="en-US" sz="4000" b="1" dirty="0">
                <a:solidFill>
                  <a:srgbClr val="FF0066"/>
                </a:solidFill>
                <a:latin typeface="Times New Roman" panose="02020603050405020304" pitchFamily="18" charset="0"/>
                <a:cs typeface="Times New Roman" panose="02020603050405020304" pitchFamily="18" charset="0"/>
                <a:sym typeface="Wingdings 3" panose="05040102010807070707"/>
              </a:rPr>
              <a:t> “</a:t>
            </a:r>
            <a:r>
              <a:rPr lang="vi-VN" sz="4000" b="1" dirty="0">
                <a:solidFill>
                  <a:srgbClr val="FF0066"/>
                </a:solidFill>
                <a:latin typeface="Times New Roman" panose="02020603050405020304" pitchFamily="18" charset="0"/>
                <a:cs typeface="Times New Roman" panose="02020603050405020304" pitchFamily="18" charset="0"/>
              </a:rPr>
              <a:t>Thế giới </a:t>
            </a:r>
            <a:endParaRPr lang="en-US" sz="4000" b="1" dirty="0">
              <a:solidFill>
                <a:srgbClr val="FF0066"/>
              </a:solidFill>
              <a:latin typeface="Times New Roman" panose="02020603050405020304" pitchFamily="18" charset="0"/>
              <a:cs typeface="Times New Roman" panose="02020603050405020304" pitchFamily="18" charset="0"/>
            </a:endParaRPr>
          </a:p>
          <a:p>
            <a:pPr algn="ctr"/>
            <a:r>
              <a:rPr lang="vi-VN" sz="4000" b="1" dirty="0">
                <a:solidFill>
                  <a:srgbClr val="FF0066"/>
                </a:solidFill>
                <a:latin typeface="Times New Roman" panose="02020603050405020304" pitchFamily="18" charset="0"/>
                <a:cs typeface="Times New Roman" panose="02020603050405020304" pitchFamily="18" charset="0"/>
              </a:rPr>
              <a:t>kì diệu</a:t>
            </a:r>
            <a:r>
              <a:rPr lang="en-US" sz="4000" b="1" dirty="0">
                <a:solidFill>
                  <a:srgbClr val="FF0066"/>
                </a:solidFill>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4309110" y="1752600"/>
            <a:ext cx="4619625" cy="1198880"/>
          </a:xfrm>
          <a:prstGeom prst="rect">
            <a:avLst/>
          </a:prstGeom>
          <a:noFill/>
        </p:spPr>
        <p:txBody>
          <a:bodyPr wrap="square" rtlCol="0">
            <a:spAutoFit/>
          </a:bodyPr>
          <a:lstStyle/>
          <a:p>
            <a:r>
              <a:rPr lang="vi-VN" altLang="vi-VN" sz="2400" dirty="0">
                <a:latin typeface="Times New Roman" panose="02020603050405020304" pitchFamily="18" charset="0"/>
                <a:cs typeface="Times New Roman" panose="02020603050405020304" pitchFamily="18" charset="0"/>
              </a:rPr>
              <a:t>Thế giới của ánh sáng tri 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vi-VN" altLang="vi-VN" sz="2400" dirty="0">
                <a:latin typeface="Times New Roman" panose="02020603050405020304" pitchFamily="18" charset="0"/>
                <a:cs typeface="Times New Roman" panose="02020603050405020304" pitchFamily="18" charset="0"/>
              </a:rPr>
              <a:t>mà nhân loại hàng vạn năm đã tích lũy được.</a:t>
            </a:r>
            <a:endParaRPr lang="vi-VN" sz="2400" dirty="0">
              <a:latin typeface="Times New Roman" panose="02020603050405020304" pitchFamily="18" charset="0"/>
              <a:cs typeface="Times New Roman" panose="02020603050405020304" pitchFamily="18" charset="0"/>
            </a:endParaRPr>
          </a:p>
        </p:txBody>
      </p:sp>
      <p:cxnSp>
        <p:nvCxnSpPr>
          <p:cNvPr id="15" name="Straight Arrow Connector 14"/>
          <p:cNvCxnSpPr/>
          <p:nvPr/>
        </p:nvCxnSpPr>
        <p:spPr>
          <a:xfrm flipV="1">
            <a:off x="1605915" y="2152650"/>
            <a:ext cx="2682240" cy="120015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073688" y="3047899"/>
            <a:ext cx="4813947" cy="1198880"/>
          </a:xfrm>
          <a:prstGeom prst="rect">
            <a:avLst/>
          </a:prstGeom>
          <a:noFill/>
        </p:spPr>
        <p:txBody>
          <a:bodyPr wrap="square" rtlCol="0">
            <a:spAutoFit/>
          </a:bodyPr>
          <a:lstStyle/>
          <a:p>
            <a:pPr lvl="0"/>
            <a:r>
              <a:rPr lang="vi-VN" altLang="vi-VN" sz="2400" dirty="0">
                <a:latin typeface="Times New Roman" panose="02020603050405020304" pitchFamily="18" charset="0"/>
                <a:cs typeface="Times New Roman" panose="02020603050405020304" pitchFamily="18" charset="0"/>
              </a:rPr>
              <a:t>Thế giới của điều hay, lẽ phải, của tình thương</a:t>
            </a:r>
            <a:r>
              <a:rPr lang="en-US" altLang="vi-VN" sz="2400" dirty="0">
                <a:latin typeface="Times New Roman" panose="02020603050405020304" pitchFamily="18" charset="0"/>
                <a:cs typeface="Times New Roman" panose="02020603050405020304" pitchFamily="18" charset="0"/>
              </a:rPr>
              <a:t>,</a:t>
            </a:r>
            <a:r>
              <a:rPr lang="vi-VN" altLang="vi-VN" sz="2400" dirty="0">
                <a:latin typeface="Times New Roman" panose="02020603050405020304" pitchFamily="18" charset="0"/>
                <a:cs typeface="Times New Roman" panose="02020603050405020304" pitchFamily="18" charset="0"/>
              </a:rPr>
              <a:t>đạo lí làm người.</a:t>
            </a:r>
          </a:p>
          <a:p>
            <a:endParaRPr lang="en-US" sz="2400" dirty="0">
              <a:solidFill>
                <a:srgbClr val="0000FF"/>
              </a:solidFill>
              <a:latin typeface="Times New Roman" panose="02020603050405020304" pitchFamily="18" charset="0"/>
              <a:cs typeface="Times New Roman" panose="02020603050405020304" pitchFamily="18" charset="0"/>
            </a:endParaRPr>
          </a:p>
        </p:txBody>
      </p:sp>
      <p:cxnSp>
        <p:nvCxnSpPr>
          <p:cNvPr id="17" name="Straight Arrow Connector 16"/>
          <p:cNvCxnSpPr/>
          <p:nvPr/>
        </p:nvCxnSpPr>
        <p:spPr>
          <a:xfrm>
            <a:off x="1676400" y="3352800"/>
            <a:ext cx="24384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114800" y="4267200"/>
            <a:ext cx="4724400" cy="829945"/>
          </a:xfrm>
          <a:prstGeom prst="rect">
            <a:avLst/>
          </a:prstGeom>
          <a:noFill/>
        </p:spPr>
        <p:txBody>
          <a:bodyPr wrap="square" rtlCol="0">
            <a:spAutoFit/>
          </a:bodyPr>
          <a:lstStyle/>
          <a:p>
            <a:r>
              <a:rPr lang="vi-VN" altLang="vi-VN" sz="2400" dirty="0">
                <a:latin typeface="Times New Roman" panose="02020603050405020304" pitchFamily="18" charset="0"/>
                <a:cs typeface="Times New Roman" panose="02020603050405020304" pitchFamily="18" charset="0"/>
              </a:rPr>
              <a:t>Thế giới của tình thầy trò cao đẹp, tình bạn thiêng liêng</a:t>
            </a:r>
            <a:endParaRPr lang="vi-VN" sz="2400" dirty="0">
              <a:latin typeface="Times New Roman" panose="02020603050405020304" pitchFamily="18" charset="0"/>
              <a:cs typeface="Times New Roman" panose="02020603050405020304" pitchFamily="18" charset="0"/>
            </a:endParaRPr>
          </a:p>
        </p:txBody>
      </p:sp>
      <p:cxnSp>
        <p:nvCxnSpPr>
          <p:cNvPr id="20" name="Straight Arrow Connector 19"/>
          <p:cNvCxnSpPr/>
          <p:nvPr/>
        </p:nvCxnSpPr>
        <p:spPr>
          <a:xfrm>
            <a:off x="1676400" y="3352800"/>
            <a:ext cx="2397125" cy="990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191000" y="5257800"/>
            <a:ext cx="4519295" cy="1198880"/>
          </a:xfrm>
          <a:prstGeom prst="rect">
            <a:avLst/>
          </a:prstGeom>
          <a:noFill/>
        </p:spPr>
        <p:txBody>
          <a:bodyPr wrap="square" rtlCol="0">
            <a:spAutoFit/>
          </a:bodyPr>
          <a:lstStyle/>
          <a:p>
            <a:pPr algn="just"/>
            <a:r>
              <a:rPr lang="vi-VN" altLang="vi-VN" sz="2400" dirty="0">
                <a:latin typeface="Times New Roman" panose="02020603050405020304" pitchFamily="18" charset="0"/>
                <a:cs typeface="Times New Roman" panose="02020603050405020304" pitchFamily="18" charset="0"/>
              </a:rPr>
              <a:t>Thế giới của những ước mơ và khát vọng</a:t>
            </a:r>
            <a:r>
              <a:rPr lang="en-US" altLang="vi-VN"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endParaRPr lang="vi-VN" sz="2400" dirty="0">
              <a:latin typeface="Times New Roman" panose="02020603050405020304" pitchFamily="18" charset="0"/>
              <a:cs typeface="Times New Roman" panose="02020603050405020304" pitchFamily="18" charset="0"/>
            </a:endParaRPr>
          </a:p>
        </p:txBody>
      </p:sp>
      <p:cxnSp>
        <p:nvCxnSpPr>
          <p:cNvPr id="24" name="Straight Arrow Connector 23"/>
          <p:cNvCxnSpPr>
            <a:stCxn id="12" idx="3"/>
          </p:cNvCxnSpPr>
          <p:nvPr/>
        </p:nvCxnSpPr>
        <p:spPr>
          <a:xfrm>
            <a:off x="1605915" y="3333750"/>
            <a:ext cx="2508885" cy="215265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ppt_x"/>
                                          </p:val>
                                        </p:tav>
                                        <p:tav tm="100000">
                                          <p:val>
                                            <p:strVal val="#ppt_x"/>
                                          </p:val>
                                        </p:tav>
                                      </p:tavLst>
                                    </p:anim>
                                    <p:anim calcmode="lin" valueType="num">
                                      <p:cBhvr additive="base">
                                        <p:cTn id="4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19"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84480" y="1143000"/>
            <a:ext cx="8574405" cy="6558280"/>
          </a:xfrm>
          <a:prstGeom prst="rect">
            <a:avLst/>
          </a:prstGeom>
          <a:noFill/>
          <a:ln w="9525">
            <a:noFill/>
          </a:ln>
        </p:spPr>
        <p:txBody>
          <a:bodyPr wrap="square" anchor="t" anchorCtr="0">
            <a:spAutoFit/>
          </a:bodyPr>
          <a:lstStyle/>
          <a:p>
            <a:pPr algn="just">
              <a:lnSpc>
                <a:spcPct val="115000"/>
              </a:lnSpc>
            </a:pPr>
            <a:r>
              <a:rPr lang="en-US" sz="2400" b="1" u="sng" dirty="0">
                <a:solidFill>
                  <a:srgbClr val="FF0000"/>
                </a:solidFill>
                <a:latin typeface="Times New Roman" panose="02020603050405020304" pitchFamily="18" charset="0"/>
                <a:cs typeface="Times New Roman" panose="02020603050405020304" pitchFamily="18" charset="0"/>
                <a:sym typeface="+mn-ea"/>
              </a:rPr>
              <a:t>II. </a:t>
            </a:r>
            <a:r>
              <a:rPr lang="en-US" sz="2400" b="1" u="sng" dirty="0" err="1">
                <a:solidFill>
                  <a:srgbClr val="FF0000"/>
                </a:solidFill>
                <a:latin typeface="Times New Roman" panose="02020603050405020304" pitchFamily="18" charset="0"/>
                <a:cs typeface="Times New Roman" panose="02020603050405020304" pitchFamily="18" charset="0"/>
                <a:sym typeface="+mn-ea"/>
              </a:rPr>
              <a:t>Tìm</a:t>
            </a:r>
            <a:r>
              <a:rPr lang="en-US" sz="2400" b="1" u="sng" dirty="0">
                <a:solidFill>
                  <a:srgbClr val="FF0000"/>
                </a:solidFill>
                <a:latin typeface="Times New Roman" panose="02020603050405020304" pitchFamily="18" charset="0"/>
                <a:cs typeface="Times New Roman" panose="02020603050405020304" pitchFamily="18" charset="0"/>
                <a:sym typeface="+mn-ea"/>
              </a:rPr>
              <a:t> </a:t>
            </a:r>
            <a:r>
              <a:rPr lang="en-US" sz="2400" b="1" u="sng" dirty="0" err="1">
                <a:solidFill>
                  <a:srgbClr val="FF0000"/>
                </a:solidFill>
                <a:latin typeface="Times New Roman" panose="02020603050405020304" pitchFamily="18" charset="0"/>
                <a:cs typeface="Times New Roman" panose="02020603050405020304" pitchFamily="18" charset="0"/>
                <a:sym typeface="+mn-ea"/>
              </a:rPr>
              <a:t>hiểu</a:t>
            </a:r>
            <a:r>
              <a:rPr lang="en-US" sz="2400" b="1" u="sng" dirty="0">
                <a:solidFill>
                  <a:srgbClr val="FF0000"/>
                </a:solidFill>
                <a:latin typeface="Times New Roman" panose="02020603050405020304" pitchFamily="18" charset="0"/>
                <a:cs typeface="Times New Roman" panose="02020603050405020304" pitchFamily="18" charset="0"/>
                <a:sym typeface="+mn-ea"/>
              </a:rPr>
              <a:t> văn bản</a:t>
            </a:r>
          </a:p>
          <a:p>
            <a:pPr eaLnBrk="0" hangingPunct="0"/>
            <a:r>
              <a:rPr lang="vi-VN" altLang="en-US" sz="2400" b="1" u="sng" dirty="0">
                <a:solidFill>
                  <a:srgbClr val="FF0000"/>
                </a:solidFill>
                <a:latin typeface="Times New Roman" panose="02020603050405020304" pitchFamily="18" charset="0"/>
                <a:cs typeface="Times New Roman" panose="02020603050405020304" pitchFamily="18" charset="0"/>
                <a:sym typeface="+mn-ea"/>
              </a:rPr>
              <a:t>3.Cảm nghĩ của mẹ về v</a:t>
            </a:r>
            <a:r>
              <a:rPr lang="en-US" altLang="zh-CN" sz="24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ai</a:t>
            </a:r>
            <a:r>
              <a:rPr lang="en-US" altLang="zh-CN" sz="24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4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trò</a:t>
            </a:r>
            <a:r>
              <a:rPr lang="en-US" altLang="zh-CN" sz="24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4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của</a:t>
            </a:r>
            <a:r>
              <a:rPr lang="en-US" altLang="zh-CN" sz="24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4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nhà</a:t>
            </a:r>
            <a:r>
              <a:rPr lang="en-US" altLang="zh-CN" sz="24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4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trường</a:t>
            </a:r>
            <a:r>
              <a:rPr lang="en-US" altLang="zh-CN" sz="24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4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trong</a:t>
            </a:r>
            <a:r>
              <a:rPr lang="en-US" altLang="zh-CN" sz="24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4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việc</a:t>
            </a:r>
            <a:r>
              <a:rPr lang="en-US" altLang="zh-CN" sz="24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4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giáo</a:t>
            </a:r>
            <a:r>
              <a:rPr lang="en-US" altLang="zh-CN" sz="24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4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dục</a:t>
            </a:r>
            <a:r>
              <a:rPr lang="en-US" altLang="zh-CN" sz="24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4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và</a:t>
            </a:r>
            <a:r>
              <a:rPr lang="en-US" altLang="zh-CN" sz="24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4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đào</a:t>
            </a:r>
            <a:r>
              <a:rPr lang="en-US" altLang="zh-CN" sz="24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4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tạo</a:t>
            </a:r>
            <a:r>
              <a:rPr lang="en-US" altLang="zh-CN" sz="24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4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thế</a:t>
            </a:r>
            <a:r>
              <a:rPr lang="en-US" altLang="zh-CN" sz="24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4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hệ</a:t>
            </a:r>
            <a:r>
              <a:rPr lang="en-US" altLang="zh-CN" sz="2400" b="1" u="sng"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400" b="1" u="sng"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trẻ</a:t>
            </a:r>
          </a:p>
          <a:p>
            <a:pPr eaLnBrk="0" hangingPunct="0"/>
            <a:r>
              <a:rPr lang="en-US" altLang="vi-VN" sz="2400" i="1" dirty="0">
                <a:solidFill>
                  <a:schemeClr val="tx1">
                    <a:lumMod val="95000"/>
                    <a:lumOff val="5000"/>
                  </a:schemeClr>
                </a:solidFill>
                <a:latin typeface="Times New Roman" panose="02020603050405020304" pitchFamily="18" charset="0"/>
                <a:cs typeface="Times New Roman" panose="02020603050405020304" pitchFamily="18" charset="0"/>
                <a:sym typeface="+mn-ea"/>
              </a:rPr>
              <a:t>      </a:t>
            </a:r>
            <a:r>
              <a:rPr lang="vi-VN" sz="2400" dirty="0">
                <a:solidFill>
                  <a:srgbClr val="0070C0"/>
                </a:solidFill>
                <a:latin typeface="Times New Roman" panose="02020603050405020304" pitchFamily="18" charset="0"/>
                <a:cs typeface="Times New Roman" panose="02020603050405020304" pitchFamily="18" charset="0"/>
                <a:sym typeface="+mn-ea"/>
              </a:rPr>
              <a:t>Ai cũng biết rằng mỗi sai lầm trong giáo dục</a:t>
            </a:r>
            <a:r>
              <a:rPr lang="en-US" altLang="vi-VN" sz="2400" dirty="0">
                <a:solidFill>
                  <a:srgbClr val="0070C0"/>
                </a:solidFill>
                <a:latin typeface="Times New Roman" panose="02020603050405020304" pitchFamily="18" charset="0"/>
                <a:cs typeface="Times New Roman" panose="02020603050405020304" pitchFamily="18" charset="0"/>
                <a:sym typeface="+mn-ea"/>
              </a:rPr>
              <a:t>...</a:t>
            </a:r>
            <a:r>
              <a:rPr lang="vi-VN" sz="2400" dirty="0">
                <a:solidFill>
                  <a:srgbClr val="0070C0"/>
                </a:solidFill>
                <a:latin typeface="Times New Roman" panose="02020603050405020304" pitchFamily="18" charset="0"/>
                <a:cs typeface="Times New Roman" panose="02020603050405020304" pitchFamily="18" charset="0"/>
                <a:sym typeface="+mn-ea"/>
              </a:rPr>
              <a:t> đi chệch cả hàng dặm sau này.</a:t>
            </a:r>
            <a:endParaRPr lang="en-US" altLang="zh-CN" sz="2400" u="sng" kern="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mn-ea"/>
            </a:endParaRPr>
          </a:p>
          <a:p>
            <a:pPr eaLnBrk="0" hangingPunct="0"/>
            <a:r>
              <a:rPr lang="en-US" altLang="en-US" sz="2400" dirty="0">
                <a:solidFill>
                  <a:srgbClr val="FF0000"/>
                </a:solidFill>
                <a:latin typeface="Times New Roman" panose="02020603050405020304" pitchFamily="18" charset="0"/>
                <a:cs typeface="Times New Roman" panose="02020603050405020304" pitchFamily="18" charset="0"/>
                <a:sym typeface="+mn-ea"/>
              </a:rPr>
              <a:t> </a:t>
            </a:r>
            <a:r>
              <a:rPr lang="en-US" altLang="en-US" sz="2400" b="1" dirty="0">
                <a:solidFill>
                  <a:srgbClr val="FF0000"/>
                </a:solidFill>
                <a:latin typeface="Times New Roman" panose="02020603050405020304" pitchFamily="18" charset="0"/>
                <a:cs typeface="Times New Roman" panose="02020603050405020304" pitchFamily="18" charset="0"/>
                <a:sym typeface="+mn-ea"/>
              </a:rPr>
              <a:t>=&gt; </a:t>
            </a:r>
            <a:r>
              <a:rPr lang="en-US" sz="2400" b="1" dirty="0" err="1">
                <a:solidFill>
                  <a:srgbClr val="FF0000"/>
                </a:solidFill>
                <a:latin typeface="Times New Roman" panose="02020603050405020304" pitchFamily="18" charset="0"/>
                <a:cs typeface="Times New Roman" panose="02020603050405020304" pitchFamily="18" charset="0"/>
                <a:sym typeface="+mn-ea"/>
              </a:rPr>
              <a:t>Câu</a:t>
            </a:r>
            <a:r>
              <a:rPr lang="en-US" sz="2400" b="1" dirty="0">
                <a:solidFill>
                  <a:srgbClr val="FF0000"/>
                </a:solidFill>
                <a:latin typeface="Times New Roman" panose="02020603050405020304" pitchFamily="18" charset="0"/>
                <a:cs typeface="Times New Roman" panose="02020603050405020304" pitchFamily="18" charset="0"/>
                <a:sym typeface="+mn-ea"/>
              </a:rPr>
              <a:t> </a:t>
            </a:r>
            <a:r>
              <a:rPr lang="en-US" sz="2400" b="1" dirty="0" err="1">
                <a:solidFill>
                  <a:srgbClr val="FF0000"/>
                </a:solidFill>
                <a:latin typeface="Times New Roman" panose="02020603050405020304" pitchFamily="18" charset="0"/>
                <a:cs typeface="Times New Roman" panose="02020603050405020304" pitchFamily="18" charset="0"/>
                <a:sym typeface="+mn-ea"/>
              </a:rPr>
              <a:t>văn</a:t>
            </a:r>
            <a:r>
              <a:rPr lang="en-US" sz="2400" b="1" dirty="0">
                <a:solidFill>
                  <a:srgbClr val="FF0000"/>
                </a:solidFill>
                <a:latin typeface="Times New Roman" panose="02020603050405020304" pitchFamily="18" charset="0"/>
                <a:cs typeface="Times New Roman" panose="02020603050405020304" pitchFamily="18" charset="0"/>
                <a:sym typeface="+mn-ea"/>
              </a:rPr>
              <a:t> </a:t>
            </a:r>
            <a:r>
              <a:rPr lang="en-US" sz="2400" b="1" dirty="0" err="1">
                <a:solidFill>
                  <a:srgbClr val="FF0000"/>
                </a:solidFill>
                <a:latin typeface="Times New Roman" panose="02020603050405020304" pitchFamily="18" charset="0"/>
                <a:cs typeface="Times New Roman" panose="02020603050405020304" pitchFamily="18" charset="0"/>
                <a:sym typeface="+mn-ea"/>
              </a:rPr>
              <a:t>khẳng</a:t>
            </a:r>
            <a:r>
              <a:rPr lang="en-US" sz="2400" b="1" dirty="0">
                <a:solidFill>
                  <a:srgbClr val="FF0000"/>
                </a:solidFill>
                <a:latin typeface="Times New Roman" panose="02020603050405020304" pitchFamily="18" charset="0"/>
                <a:cs typeface="Times New Roman" panose="02020603050405020304" pitchFamily="18" charset="0"/>
                <a:sym typeface="+mn-ea"/>
              </a:rPr>
              <a:t> </a:t>
            </a:r>
            <a:r>
              <a:rPr lang="en-US" sz="2400" b="1" dirty="0" err="1">
                <a:solidFill>
                  <a:srgbClr val="FF0000"/>
                </a:solidFill>
                <a:latin typeface="Times New Roman" panose="02020603050405020304" pitchFamily="18" charset="0"/>
                <a:cs typeface="Times New Roman" panose="02020603050405020304" pitchFamily="18" charset="0"/>
                <a:sym typeface="+mn-ea"/>
              </a:rPr>
              <a:t>định</a:t>
            </a:r>
            <a:r>
              <a:rPr lang="en-US" sz="2400" b="1" dirty="0">
                <a:solidFill>
                  <a:srgbClr val="FF0000"/>
                </a:solidFill>
                <a:latin typeface="Times New Roman" panose="02020603050405020304" pitchFamily="18" charset="0"/>
                <a:cs typeface="Times New Roman" panose="02020603050405020304" pitchFamily="18" charset="0"/>
                <a:sym typeface="+mn-ea"/>
              </a:rPr>
              <a:t> </a:t>
            </a:r>
            <a:r>
              <a:rPr lang="en-US" sz="2400" b="1" dirty="0" err="1">
                <a:solidFill>
                  <a:srgbClr val="FF0000"/>
                </a:solidFill>
                <a:latin typeface="Times New Roman" panose="02020603050405020304" pitchFamily="18" charset="0"/>
                <a:cs typeface="Times New Roman" panose="02020603050405020304" pitchFamily="18" charset="0"/>
                <a:sym typeface="+mn-ea"/>
              </a:rPr>
              <a:t>vai</a:t>
            </a:r>
            <a:r>
              <a:rPr lang="en-US" sz="2400" b="1" dirty="0">
                <a:solidFill>
                  <a:srgbClr val="FF0000"/>
                </a:solidFill>
                <a:latin typeface="Times New Roman" panose="02020603050405020304" pitchFamily="18" charset="0"/>
                <a:cs typeface="Times New Roman" panose="02020603050405020304" pitchFamily="18" charset="0"/>
                <a:sym typeface="+mn-ea"/>
              </a:rPr>
              <a:t> </a:t>
            </a:r>
            <a:r>
              <a:rPr lang="en-US" sz="2400" b="1" dirty="0" err="1">
                <a:solidFill>
                  <a:srgbClr val="FF0000"/>
                </a:solidFill>
                <a:latin typeface="Times New Roman" panose="02020603050405020304" pitchFamily="18" charset="0"/>
                <a:cs typeface="Times New Roman" panose="02020603050405020304" pitchFamily="18" charset="0"/>
                <a:sym typeface="+mn-ea"/>
              </a:rPr>
              <a:t>trò</a:t>
            </a:r>
            <a:r>
              <a:rPr lang="en-US" sz="2400" b="1" dirty="0">
                <a:solidFill>
                  <a:srgbClr val="FF0000"/>
                </a:solidFill>
                <a:latin typeface="Times New Roman" panose="02020603050405020304" pitchFamily="18" charset="0"/>
                <a:cs typeface="Times New Roman" panose="02020603050405020304" pitchFamily="18" charset="0"/>
                <a:sym typeface="+mn-ea"/>
              </a:rPr>
              <a:t> </a:t>
            </a:r>
            <a:r>
              <a:rPr lang="en-US" sz="2400" b="1" dirty="0" err="1">
                <a:solidFill>
                  <a:srgbClr val="FF0000"/>
                </a:solidFill>
                <a:latin typeface="Times New Roman" panose="02020603050405020304" pitchFamily="18" charset="0"/>
                <a:cs typeface="Times New Roman" panose="02020603050405020304" pitchFamily="18" charset="0"/>
                <a:sym typeface="+mn-ea"/>
              </a:rPr>
              <a:t>quan</a:t>
            </a:r>
            <a:r>
              <a:rPr lang="en-US" sz="2400" b="1" dirty="0">
                <a:solidFill>
                  <a:srgbClr val="FF0000"/>
                </a:solidFill>
                <a:latin typeface="Times New Roman" panose="02020603050405020304" pitchFamily="18" charset="0"/>
                <a:cs typeface="Times New Roman" panose="02020603050405020304" pitchFamily="18" charset="0"/>
                <a:sym typeface="+mn-ea"/>
              </a:rPr>
              <a:t> </a:t>
            </a:r>
            <a:r>
              <a:rPr lang="en-US" sz="2400" b="1" dirty="0" err="1">
                <a:solidFill>
                  <a:srgbClr val="FF0000"/>
                </a:solidFill>
                <a:latin typeface="Times New Roman" panose="02020603050405020304" pitchFamily="18" charset="0"/>
                <a:cs typeface="Times New Roman" panose="02020603050405020304" pitchFamily="18" charset="0"/>
                <a:sym typeface="+mn-ea"/>
              </a:rPr>
              <a:t>trọng</a:t>
            </a:r>
            <a:r>
              <a:rPr lang="en-US" sz="2400" b="1" dirty="0">
                <a:solidFill>
                  <a:srgbClr val="FF0000"/>
                </a:solidFill>
                <a:latin typeface="Times New Roman" panose="02020603050405020304" pitchFamily="18" charset="0"/>
                <a:cs typeface="Times New Roman" panose="02020603050405020304" pitchFamily="18" charset="0"/>
                <a:sym typeface="+mn-ea"/>
              </a:rPr>
              <a:t>, to </a:t>
            </a:r>
            <a:r>
              <a:rPr lang="en-US" sz="2400" b="1" dirty="0" err="1">
                <a:solidFill>
                  <a:srgbClr val="FF0000"/>
                </a:solidFill>
                <a:latin typeface="Times New Roman" panose="02020603050405020304" pitchFamily="18" charset="0"/>
                <a:cs typeface="Times New Roman" panose="02020603050405020304" pitchFamily="18" charset="0"/>
                <a:sym typeface="+mn-ea"/>
              </a:rPr>
              <a:t>lớn</a:t>
            </a:r>
            <a:r>
              <a:rPr lang="en-US" sz="2400" b="1" dirty="0">
                <a:solidFill>
                  <a:srgbClr val="FF0000"/>
                </a:solidFill>
                <a:latin typeface="Times New Roman" panose="02020603050405020304" pitchFamily="18" charset="0"/>
                <a:cs typeface="Times New Roman" panose="02020603050405020304" pitchFamily="18" charset="0"/>
                <a:sym typeface="+mn-ea"/>
              </a:rPr>
              <a:t> </a:t>
            </a:r>
            <a:r>
              <a:rPr lang="en-US" sz="2400" b="1" dirty="0" err="1">
                <a:solidFill>
                  <a:srgbClr val="FF0000"/>
                </a:solidFill>
                <a:latin typeface="Times New Roman" panose="02020603050405020304" pitchFamily="18" charset="0"/>
                <a:cs typeface="Times New Roman" panose="02020603050405020304" pitchFamily="18" charset="0"/>
                <a:sym typeface="+mn-ea"/>
              </a:rPr>
              <a:t>hàng</a:t>
            </a:r>
            <a:r>
              <a:rPr lang="en-US" sz="2400" b="1" dirty="0">
                <a:solidFill>
                  <a:srgbClr val="FF0000"/>
                </a:solidFill>
                <a:latin typeface="Times New Roman" panose="02020603050405020304" pitchFamily="18" charset="0"/>
                <a:cs typeface="Times New Roman" panose="02020603050405020304" pitchFamily="18" charset="0"/>
                <a:sym typeface="+mn-ea"/>
              </a:rPr>
              <a:t> </a:t>
            </a:r>
            <a:r>
              <a:rPr lang="en-US" sz="2400" b="1" dirty="0" err="1">
                <a:solidFill>
                  <a:srgbClr val="FF0000"/>
                </a:solidFill>
                <a:latin typeface="Times New Roman" panose="02020603050405020304" pitchFamily="18" charset="0"/>
                <a:cs typeface="Times New Roman" panose="02020603050405020304" pitchFamily="18" charset="0"/>
                <a:sym typeface="+mn-ea"/>
              </a:rPr>
              <a:t>đầu</a:t>
            </a:r>
            <a:r>
              <a:rPr lang="en-US" sz="2400" b="1" dirty="0">
                <a:solidFill>
                  <a:srgbClr val="FF0000"/>
                </a:solidFill>
                <a:latin typeface="Times New Roman" panose="02020603050405020304" pitchFamily="18" charset="0"/>
                <a:cs typeface="Times New Roman" panose="02020603050405020304" pitchFamily="18" charset="0"/>
                <a:sym typeface="+mn-ea"/>
              </a:rPr>
              <a:t> </a:t>
            </a:r>
            <a:r>
              <a:rPr lang="en-US" sz="2400" b="1" dirty="0" err="1">
                <a:solidFill>
                  <a:srgbClr val="FF0000"/>
                </a:solidFill>
                <a:latin typeface="Times New Roman" panose="02020603050405020304" pitchFamily="18" charset="0"/>
                <a:cs typeface="Times New Roman" panose="02020603050405020304" pitchFamily="18" charset="0"/>
                <a:sym typeface="+mn-ea"/>
              </a:rPr>
              <a:t>của</a:t>
            </a:r>
            <a:r>
              <a:rPr lang="en-US" sz="2400" b="1" dirty="0">
                <a:solidFill>
                  <a:srgbClr val="FF0000"/>
                </a:solidFill>
                <a:latin typeface="Times New Roman" panose="02020603050405020304" pitchFamily="18" charset="0"/>
                <a:cs typeface="Times New Roman" panose="02020603050405020304" pitchFamily="18" charset="0"/>
                <a:sym typeface="+mn-ea"/>
              </a:rPr>
              <a:t> </a:t>
            </a:r>
            <a:r>
              <a:rPr lang="en-US" sz="2400" b="1" dirty="0" err="1">
                <a:solidFill>
                  <a:srgbClr val="FF0000"/>
                </a:solidFill>
                <a:latin typeface="Times New Roman" panose="02020603050405020304" pitchFamily="18" charset="0"/>
                <a:cs typeface="Times New Roman" panose="02020603050405020304" pitchFamily="18" charset="0"/>
                <a:sym typeface="+mn-ea"/>
              </a:rPr>
              <a:t>giáo</a:t>
            </a:r>
            <a:r>
              <a:rPr lang="en-US" sz="2400" b="1" dirty="0">
                <a:solidFill>
                  <a:srgbClr val="FF0000"/>
                </a:solidFill>
                <a:latin typeface="Times New Roman" panose="02020603050405020304" pitchFamily="18" charset="0"/>
                <a:cs typeface="Times New Roman" panose="02020603050405020304" pitchFamily="18" charset="0"/>
                <a:sym typeface="+mn-ea"/>
              </a:rPr>
              <a:t> </a:t>
            </a:r>
            <a:r>
              <a:rPr lang="en-US" sz="2400" b="1" dirty="0" err="1">
                <a:solidFill>
                  <a:srgbClr val="FF0000"/>
                </a:solidFill>
                <a:latin typeface="Times New Roman" panose="02020603050405020304" pitchFamily="18" charset="0"/>
                <a:cs typeface="Times New Roman" panose="02020603050405020304" pitchFamily="18" charset="0"/>
                <a:sym typeface="+mn-ea"/>
              </a:rPr>
              <a:t>dục</a:t>
            </a:r>
            <a:r>
              <a:rPr lang="en-US" sz="2400" b="1" dirty="0">
                <a:solidFill>
                  <a:srgbClr val="FF0000"/>
                </a:solidFill>
                <a:latin typeface="Times New Roman" panose="02020603050405020304" pitchFamily="18" charset="0"/>
                <a:cs typeface="Times New Roman" panose="02020603050405020304" pitchFamily="18" charset="0"/>
                <a:sym typeface="+mn-ea"/>
              </a:rPr>
              <a:t>, </a:t>
            </a:r>
            <a:r>
              <a:rPr lang="en-US" sz="2400" b="1" dirty="0" err="1">
                <a:solidFill>
                  <a:srgbClr val="FF0000"/>
                </a:solidFill>
                <a:latin typeface="Times New Roman" panose="02020603050405020304" pitchFamily="18" charset="0"/>
                <a:cs typeface="Times New Roman" panose="02020603050405020304" pitchFamily="18" charset="0"/>
                <a:sym typeface="+mn-ea"/>
              </a:rPr>
              <a:t>giáo</a:t>
            </a:r>
            <a:r>
              <a:rPr lang="en-US" sz="2400" b="1" dirty="0">
                <a:solidFill>
                  <a:srgbClr val="FF0000"/>
                </a:solidFill>
                <a:latin typeface="Times New Roman" panose="02020603050405020304" pitchFamily="18" charset="0"/>
                <a:cs typeface="Times New Roman" panose="02020603050405020304" pitchFamily="18" charset="0"/>
                <a:sym typeface="+mn-ea"/>
              </a:rPr>
              <a:t> </a:t>
            </a:r>
            <a:r>
              <a:rPr lang="en-US" sz="2400" b="1" dirty="0" err="1">
                <a:solidFill>
                  <a:srgbClr val="FF0000"/>
                </a:solidFill>
                <a:latin typeface="Times New Roman" panose="02020603050405020304" pitchFamily="18" charset="0"/>
                <a:cs typeface="Times New Roman" panose="02020603050405020304" pitchFamily="18" charset="0"/>
                <a:sym typeface="+mn-ea"/>
              </a:rPr>
              <a:t>dục</a:t>
            </a:r>
            <a:r>
              <a:rPr lang="en-US" sz="2400" b="1" dirty="0">
                <a:solidFill>
                  <a:srgbClr val="FF0000"/>
                </a:solidFill>
                <a:latin typeface="Times New Roman" panose="02020603050405020304" pitchFamily="18" charset="0"/>
                <a:cs typeface="Times New Roman" panose="02020603050405020304" pitchFamily="18" charset="0"/>
                <a:sym typeface="+mn-ea"/>
              </a:rPr>
              <a:t> </a:t>
            </a:r>
            <a:r>
              <a:rPr lang="en-US" sz="2400" b="1" dirty="0" err="1">
                <a:solidFill>
                  <a:srgbClr val="FF0000"/>
                </a:solidFill>
                <a:latin typeface="Times New Roman" panose="02020603050405020304" pitchFamily="18" charset="0"/>
                <a:cs typeface="Times New Roman" panose="02020603050405020304" pitchFamily="18" charset="0"/>
                <a:sym typeface="+mn-ea"/>
              </a:rPr>
              <a:t>không</a:t>
            </a:r>
            <a:r>
              <a:rPr lang="en-US" sz="2400" b="1" dirty="0">
                <a:solidFill>
                  <a:srgbClr val="FF0000"/>
                </a:solidFill>
                <a:latin typeface="Times New Roman" panose="02020603050405020304" pitchFamily="18" charset="0"/>
                <a:cs typeface="Times New Roman" panose="02020603050405020304" pitchFamily="18" charset="0"/>
                <a:sym typeface="+mn-ea"/>
              </a:rPr>
              <a:t> </a:t>
            </a:r>
            <a:r>
              <a:rPr lang="en-US" sz="2400" b="1" dirty="0" err="1">
                <a:solidFill>
                  <a:srgbClr val="FF0000"/>
                </a:solidFill>
                <a:latin typeface="Times New Roman" panose="02020603050405020304" pitchFamily="18" charset="0"/>
                <a:cs typeface="Times New Roman" panose="02020603050405020304" pitchFamily="18" charset="0"/>
                <a:sym typeface="+mn-ea"/>
              </a:rPr>
              <a:t>được</a:t>
            </a:r>
            <a:r>
              <a:rPr lang="en-US" sz="2400" b="1" dirty="0">
                <a:solidFill>
                  <a:srgbClr val="FF0000"/>
                </a:solidFill>
                <a:latin typeface="Times New Roman" panose="02020603050405020304" pitchFamily="18" charset="0"/>
                <a:cs typeface="Times New Roman" panose="02020603050405020304" pitchFamily="18" charset="0"/>
                <a:sym typeface="+mn-ea"/>
              </a:rPr>
              <a:t> </a:t>
            </a:r>
            <a:r>
              <a:rPr lang="en-US" sz="2400" b="1" dirty="0" err="1">
                <a:solidFill>
                  <a:srgbClr val="FF0000"/>
                </a:solidFill>
                <a:latin typeface="Times New Roman" panose="02020603050405020304" pitchFamily="18" charset="0"/>
                <a:cs typeface="Times New Roman" panose="02020603050405020304" pitchFamily="18" charset="0"/>
                <a:sym typeface="+mn-ea"/>
              </a:rPr>
              <a:t>phép</a:t>
            </a:r>
            <a:r>
              <a:rPr lang="en-US" sz="2400" b="1" dirty="0">
                <a:solidFill>
                  <a:srgbClr val="FF0000"/>
                </a:solidFill>
                <a:latin typeface="Times New Roman" panose="02020603050405020304" pitchFamily="18" charset="0"/>
                <a:cs typeface="Times New Roman" panose="02020603050405020304" pitchFamily="18" charset="0"/>
                <a:sym typeface="+mn-ea"/>
              </a:rPr>
              <a:t> </a:t>
            </a:r>
            <a:r>
              <a:rPr lang="en-US" sz="2400" b="1" dirty="0" err="1">
                <a:solidFill>
                  <a:srgbClr val="FF0000"/>
                </a:solidFill>
                <a:latin typeface="Times New Roman" panose="02020603050405020304" pitchFamily="18" charset="0"/>
                <a:cs typeface="Times New Roman" panose="02020603050405020304" pitchFamily="18" charset="0"/>
                <a:sym typeface="+mn-ea"/>
              </a:rPr>
              <a:t>sai</a:t>
            </a:r>
            <a:r>
              <a:rPr lang="en-US" sz="2400" b="1" dirty="0">
                <a:solidFill>
                  <a:srgbClr val="FF0000"/>
                </a:solidFill>
                <a:latin typeface="Times New Roman" panose="02020603050405020304" pitchFamily="18" charset="0"/>
                <a:cs typeface="Times New Roman" panose="02020603050405020304" pitchFamily="18" charset="0"/>
                <a:sym typeface="+mn-ea"/>
              </a:rPr>
              <a:t> </a:t>
            </a:r>
            <a:r>
              <a:rPr lang="en-US" sz="2400" b="1" dirty="0" err="1">
                <a:solidFill>
                  <a:srgbClr val="FF0000"/>
                </a:solidFill>
                <a:latin typeface="Times New Roman" panose="02020603050405020304" pitchFamily="18" charset="0"/>
                <a:cs typeface="Times New Roman" panose="02020603050405020304" pitchFamily="18" charset="0"/>
                <a:sym typeface="+mn-ea"/>
              </a:rPr>
              <a:t>lầm</a:t>
            </a:r>
            <a:r>
              <a:rPr lang="en-US" sz="2400" b="1" dirty="0">
                <a:solidFill>
                  <a:srgbClr val="FF0000"/>
                </a:solidFill>
                <a:latin typeface="Times New Roman" panose="02020603050405020304" pitchFamily="18" charset="0"/>
                <a:cs typeface="Times New Roman" panose="02020603050405020304" pitchFamily="18" charset="0"/>
                <a:sym typeface="+mn-ea"/>
              </a:rPr>
              <a:t> </a:t>
            </a:r>
            <a:r>
              <a:rPr lang="en-US" sz="2400" b="1" dirty="0" err="1">
                <a:solidFill>
                  <a:srgbClr val="FF0000"/>
                </a:solidFill>
                <a:latin typeface="Times New Roman" panose="02020603050405020304" pitchFamily="18" charset="0"/>
                <a:cs typeface="Times New Roman" panose="02020603050405020304" pitchFamily="18" charset="0"/>
                <a:sym typeface="+mn-ea"/>
              </a:rPr>
              <a:t>vì</a:t>
            </a:r>
            <a:r>
              <a:rPr lang="en-US" sz="2400" b="1" dirty="0">
                <a:solidFill>
                  <a:srgbClr val="FF0000"/>
                </a:solidFill>
                <a:latin typeface="Times New Roman" panose="02020603050405020304" pitchFamily="18" charset="0"/>
                <a:cs typeface="Times New Roman" panose="02020603050405020304" pitchFamily="18" charset="0"/>
                <a:sym typeface="+mn-ea"/>
              </a:rPr>
              <a:t> </a:t>
            </a:r>
            <a:r>
              <a:rPr lang="en-US" sz="2400" b="1" dirty="0" err="1">
                <a:solidFill>
                  <a:srgbClr val="FF0000"/>
                </a:solidFill>
                <a:latin typeface="Times New Roman" panose="02020603050405020304" pitchFamily="18" charset="0"/>
                <a:cs typeface="Times New Roman" panose="02020603050405020304" pitchFamily="18" charset="0"/>
                <a:sym typeface="+mn-ea"/>
              </a:rPr>
              <a:t>giáo</a:t>
            </a:r>
            <a:r>
              <a:rPr lang="en-US" sz="2400" b="1" dirty="0">
                <a:solidFill>
                  <a:srgbClr val="FF0000"/>
                </a:solidFill>
                <a:latin typeface="Times New Roman" panose="02020603050405020304" pitchFamily="18" charset="0"/>
                <a:cs typeface="Times New Roman" panose="02020603050405020304" pitchFamily="18" charset="0"/>
                <a:sym typeface="+mn-ea"/>
              </a:rPr>
              <a:t> </a:t>
            </a:r>
            <a:r>
              <a:rPr lang="en-US" sz="2400" b="1" dirty="0" err="1">
                <a:solidFill>
                  <a:srgbClr val="FF0000"/>
                </a:solidFill>
                <a:latin typeface="Times New Roman" panose="02020603050405020304" pitchFamily="18" charset="0"/>
                <a:cs typeface="Times New Roman" panose="02020603050405020304" pitchFamily="18" charset="0"/>
                <a:sym typeface="+mn-ea"/>
              </a:rPr>
              <a:t>dục</a:t>
            </a:r>
            <a:r>
              <a:rPr lang="en-US" sz="2400" b="1" dirty="0">
                <a:solidFill>
                  <a:srgbClr val="FF0000"/>
                </a:solidFill>
                <a:latin typeface="Times New Roman" panose="02020603050405020304" pitchFamily="18" charset="0"/>
                <a:cs typeface="Times New Roman" panose="02020603050405020304" pitchFamily="18" charset="0"/>
                <a:sym typeface="+mn-ea"/>
              </a:rPr>
              <a:t> </a:t>
            </a:r>
            <a:r>
              <a:rPr lang="en-US" sz="2400" b="1" dirty="0" err="1">
                <a:solidFill>
                  <a:srgbClr val="FF0000"/>
                </a:solidFill>
                <a:latin typeface="Times New Roman" panose="02020603050405020304" pitchFamily="18" charset="0"/>
                <a:cs typeface="Times New Roman" panose="02020603050405020304" pitchFamily="18" charset="0"/>
                <a:sym typeface="+mn-ea"/>
              </a:rPr>
              <a:t>đào</a:t>
            </a:r>
            <a:r>
              <a:rPr lang="en-US" sz="2400" b="1" dirty="0">
                <a:solidFill>
                  <a:srgbClr val="FF0000"/>
                </a:solidFill>
                <a:latin typeface="Times New Roman" panose="02020603050405020304" pitchFamily="18" charset="0"/>
                <a:cs typeface="Times New Roman" panose="02020603050405020304" pitchFamily="18" charset="0"/>
                <a:sym typeface="+mn-ea"/>
              </a:rPr>
              <a:t> </a:t>
            </a:r>
            <a:r>
              <a:rPr lang="en-US" sz="2400" b="1" dirty="0" err="1">
                <a:solidFill>
                  <a:srgbClr val="FF0000"/>
                </a:solidFill>
                <a:latin typeface="Times New Roman" panose="02020603050405020304" pitchFamily="18" charset="0"/>
                <a:cs typeface="Times New Roman" panose="02020603050405020304" pitchFamily="18" charset="0"/>
                <a:sym typeface="+mn-ea"/>
              </a:rPr>
              <a:t>tạo</a:t>
            </a:r>
            <a:r>
              <a:rPr lang="en-US" sz="2400" b="1" dirty="0">
                <a:solidFill>
                  <a:srgbClr val="FF0000"/>
                </a:solidFill>
                <a:latin typeface="Times New Roman" panose="02020603050405020304" pitchFamily="18" charset="0"/>
                <a:cs typeface="Times New Roman" panose="02020603050405020304" pitchFamily="18" charset="0"/>
                <a:sym typeface="+mn-ea"/>
              </a:rPr>
              <a:t> con </a:t>
            </a:r>
            <a:r>
              <a:rPr lang="en-US" sz="2400" b="1" dirty="0" err="1">
                <a:solidFill>
                  <a:srgbClr val="FF0000"/>
                </a:solidFill>
                <a:latin typeface="Times New Roman" panose="02020603050405020304" pitchFamily="18" charset="0"/>
                <a:cs typeface="Times New Roman" panose="02020603050405020304" pitchFamily="18" charset="0"/>
                <a:sym typeface="+mn-ea"/>
              </a:rPr>
              <a:t>người</a:t>
            </a:r>
            <a:r>
              <a:rPr lang="en-US" sz="2400" b="1" dirty="0">
                <a:solidFill>
                  <a:srgbClr val="FF0000"/>
                </a:solidFill>
                <a:latin typeface="Times New Roman" panose="02020603050405020304" pitchFamily="18" charset="0"/>
                <a:cs typeface="Times New Roman" panose="02020603050405020304" pitchFamily="18" charset="0"/>
                <a:sym typeface="+mn-ea"/>
              </a:rPr>
              <a:t>, </a:t>
            </a:r>
            <a:r>
              <a:rPr lang="en-US" altLang="en-US" sz="2400" b="1" dirty="0" err="1">
                <a:solidFill>
                  <a:srgbClr val="FF0000"/>
                </a:solidFill>
                <a:latin typeface="Times New Roman" panose="02020603050405020304" pitchFamily="18" charset="0"/>
                <a:cs typeface="Times New Roman" panose="02020603050405020304" pitchFamily="18" charset="0"/>
                <a:sym typeface="+mn-ea"/>
              </a:rPr>
              <a:t>quyết</a:t>
            </a:r>
            <a:r>
              <a:rPr lang="en-US" altLang="en-US" sz="2400" b="1" dirty="0">
                <a:solidFill>
                  <a:srgbClr val="FF0000"/>
                </a:solidFill>
                <a:latin typeface="Times New Roman" panose="02020603050405020304" pitchFamily="18" charset="0"/>
                <a:cs typeface="Times New Roman" panose="02020603050405020304" pitchFamily="18" charset="0"/>
                <a:sym typeface="+mn-ea"/>
              </a:rPr>
              <a:t> </a:t>
            </a:r>
            <a:r>
              <a:rPr lang="en-US" altLang="en-US" sz="2400" b="1" dirty="0" err="1">
                <a:solidFill>
                  <a:srgbClr val="FF0000"/>
                </a:solidFill>
                <a:latin typeface="Times New Roman" panose="02020603050405020304" pitchFamily="18" charset="0"/>
                <a:cs typeface="Times New Roman" panose="02020603050405020304" pitchFamily="18" charset="0"/>
                <a:sym typeface="+mn-ea"/>
              </a:rPr>
              <a:t>định</a:t>
            </a:r>
            <a:r>
              <a:rPr lang="en-US" altLang="en-US" sz="2400" b="1" dirty="0">
                <a:solidFill>
                  <a:srgbClr val="FF0000"/>
                </a:solidFill>
                <a:latin typeface="Times New Roman" panose="02020603050405020304" pitchFamily="18" charset="0"/>
                <a:cs typeface="Times New Roman" panose="02020603050405020304" pitchFamily="18" charset="0"/>
                <a:sym typeface="+mn-ea"/>
              </a:rPr>
              <a:t> </a:t>
            </a:r>
            <a:r>
              <a:rPr lang="en-US" altLang="en-US" sz="2400" b="1" dirty="0" err="1">
                <a:solidFill>
                  <a:srgbClr val="FF0000"/>
                </a:solidFill>
                <a:latin typeface="Times New Roman" panose="02020603050405020304" pitchFamily="18" charset="0"/>
                <a:cs typeface="Times New Roman" panose="02020603050405020304" pitchFamily="18" charset="0"/>
                <a:sym typeface="+mn-ea"/>
              </a:rPr>
              <a:t>tương</a:t>
            </a:r>
            <a:r>
              <a:rPr lang="en-US" altLang="en-US" sz="2400" b="1" dirty="0">
                <a:solidFill>
                  <a:srgbClr val="FF0000"/>
                </a:solidFill>
                <a:latin typeface="Times New Roman" panose="02020603050405020304" pitchFamily="18" charset="0"/>
                <a:cs typeface="Times New Roman" panose="02020603050405020304" pitchFamily="18" charset="0"/>
                <a:sym typeface="+mn-ea"/>
              </a:rPr>
              <a:t> </a:t>
            </a:r>
            <a:r>
              <a:rPr lang="en-US" altLang="en-US" sz="2400" b="1" dirty="0" err="1">
                <a:solidFill>
                  <a:srgbClr val="FF0000"/>
                </a:solidFill>
                <a:latin typeface="Times New Roman" panose="02020603050405020304" pitchFamily="18" charset="0"/>
                <a:cs typeface="Times New Roman" panose="02020603050405020304" pitchFamily="18" charset="0"/>
                <a:sym typeface="+mn-ea"/>
              </a:rPr>
              <a:t>lai</a:t>
            </a:r>
            <a:r>
              <a:rPr lang="en-US" altLang="en-US" sz="2400" b="1" dirty="0">
                <a:solidFill>
                  <a:srgbClr val="FF0000"/>
                </a:solidFill>
                <a:latin typeface="Times New Roman" panose="02020603050405020304" pitchFamily="18" charset="0"/>
                <a:cs typeface="Times New Roman" panose="02020603050405020304" pitchFamily="18" charset="0"/>
                <a:sym typeface="+mn-ea"/>
              </a:rPr>
              <a:t> </a:t>
            </a:r>
            <a:r>
              <a:rPr lang="en-US" altLang="en-US" sz="2400" b="1" dirty="0" err="1">
                <a:solidFill>
                  <a:srgbClr val="FF0000"/>
                </a:solidFill>
                <a:latin typeface="Times New Roman" panose="02020603050405020304" pitchFamily="18" charset="0"/>
                <a:cs typeface="Times New Roman" panose="02020603050405020304" pitchFamily="18" charset="0"/>
                <a:sym typeface="+mn-ea"/>
              </a:rPr>
              <a:t>của</a:t>
            </a:r>
            <a:r>
              <a:rPr lang="en-US" altLang="en-US" sz="2400" b="1" dirty="0">
                <a:solidFill>
                  <a:srgbClr val="FF0000"/>
                </a:solidFill>
                <a:latin typeface="Times New Roman" panose="02020603050405020304" pitchFamily="18" charset="0"/>
                <a:cs typeface="Times New Roman" panose="02020603050405020304" pitchFamily="18" charset="0"/>
                <a:sym typeface="+mn-ea"/>
              </a:rPr>
              <a:t> </a:t>
            </a:r>
            <a:r>
              <a:rPr lang="en-US" altLang="en-US" sz="2400" b="1" dirty="0" err="1">
                <a:solidFill>
                  <a:srgbClr val="FF0000"/>
                </a:solidFill>
                <a:latin typeface="Times New Roman" panose="02020603050405020304" pitchFamily="18" charset="0"/>
                <a:cs typeface="Times New Roman" panose="02020603050405020304" pitchFamily="18" charset="0"/>
                <a:sym typeface="+mn-ea"/>
              </a:rPr>
              <a:t>đất</a:t>
            </a:r>
            <a:r>
              <a:rPr lang="en-US" altLang="en-US" sz="2400" b="1" dirty="0">
                <a:solidFill>
                  <a:srgbClr val="FF0000"/>
                </a:solidFill>
                <a:latin typeface="Times New Roman" panose="02020603050405020304" pitchFamily="18" charset="0"/>
                <a:cs typeface="Times New Roman" panose="02020603050405020304" pitchFamily="18" charset="0"/>
                <a:sym typeface="+mn-ea"/>
              </a:rPr>
              <a:t> </a:t>
            </a:r>
            <a:r>
              <a:rPr lang="en-US" altLang="en-US" sz="2400" b="1" dirty="0" err="1">
                <a:solidFill>
                  <a:srgbClr val="FF0000"/>
                </a:solidFill>
                <a:latin typeface="Times New Roman" panose="02020603050405020304" pitchFamily="18" charset="0"/>
                <a:cs typeface="Times New Roman" panose="02020603050405020304" pitchFamily="18" charset="0"/>
                <a:sym typeface="+mn-ea"/>
              </a:rPr>
              <a:t>nước</a:t>
            </a:r>
            <a:r>
              <a:rPr lang="en-US" altLang="en-US" sz="2400" b="1" dirty="0">
                <a:solidFill>
                  <a:srgbClr val="FF0000"/>
                </a:solidFill>
                <a:latin typeface="Times New Roman" panose="02020603050405020304" pitchFamily="18" charset="0"/>
                <a:cs typeface="Times New Roman" panose="02020603050405020304" pitchFamily="18" charset="0"/>
                <a:sym typeface="+mn-ea"/>
              </a:rPr>
              <a:t>.</a:t>
            </a:r>
          </a:p>
          <a:p>
            <a:pPr marL="0" indent="0">
              <a:buNone/>
            </a:pPr>
            <a:r>
              <a:rPr lang="en-US" altLang="vi-VN" sz="2400" dirty="0">
                <a:latin typeface="Times New Roman" panose="02020603050405020304" pitchFamily="18" charset="0"/>
                <a:cs typeface="Times New Roman" panose="02020603050405020304" pitchFamily="18" charset="0"/>
                <a:sym typeface="+mn-ea"/>
              </a:rPr>
              <a:t>    </a:t>
            </a:r>
            <a:r>
              <a:rPr lang="en-US" altLang="vi-VN" sz="2400" dirty="0">
                <a:solidFill>
                  <a:srgbClr val="0070C0"/>
                </a:solidFill>
                <a:latin typeface="Times New Roman" panose="02020603050405020304" pitchFamily="18" charset="0"/>
                <a:cs typeface="Times New Roman" panose="02020603050405020304" pitchFamily="18" charset="0"/>
                <a:sym typeface="+mn-ea"/>
              </a:rPr>
              <a:t> </a:t>
            </a:r>
            <a:r>
              <a:rPr lang="vi-VN" altLang="nl-NL" sz="2400" dirty="0">
                <a:solidFill>
                  <a:srgbClr val="0070C0"/>
                </a:solidFill>
                <a:latin typeface="Times New Roman" panose="02020603050405020304" pitchFamily="18" charset="0"/>
                <a:cs typeface="Times New Roman" panose="02020603050405020304" pitchFamily="18" charset="0"/>
                <a:sym typeface="+mn-ea"/>
              </a:rPr>
              <a:t>...</a:t>
            </a:r>
            <a:r>
              <a:rPr lang="nl-NL" sz="2400" dirty="0">
                <a:solidFill>
                  <a:srgbClr val="0070C0"/>
                </a:solidFill>
                <a:latin typeface="Times New Roman" panose="02020603050405020304" pitchFamily="18" charset="0"/>
                <a:cs typeface="Times New Roman" panose="02020603050405020304" pitchFamily="18" charset="0"/>
                <a:sym typeface="+mn-ea"/>
              </a:rPr>
              <a:t>Đi đi con</a:t>
            </a:r>
            <a:r>
              <a:rPr lang="vi-VN" altLang="nl-NL" sz="2400" dirty="0">
                <a:solidFill>
                  <a:srgbClr val="0070C0"/>
                </a:solidFill>
                <a:latin typeface="Times New Roman" panose="02020603050405020304" pitchFamily="18" charset="0"/>
                <a:cs typeface="Times New Roman" panose="02020603050405020304" pitchFamily="18" charset="0"/>
                <a:sym typeface="+mn-ea"/>
              </a:rPr>
              <a:t>, h</a:t>
            </a:r>
            <a:r>
              <a:rPr lang="vi-VN" sz="2400" dirty="0">
                <a:solidFill>
                  <a:srgbClr val="0070C0"/>
                </a:solidFill>
                <a:latin typeface="Times New Roman" panose="02020603050405020304" pitchFamily="18" charset="0"/>
                <a:cs typeface="Times New Roman" panose="02020603050405020304" pitchFamily="18" charset="0"/>
                <a:sym typeface="+mn-ea"/>
              </a:rPr>
              <a:t>ãy can đảm lên, thế giới này là của con, bước qua cổng</a:t>
            </a:r>
            <a:r>
              <a:rPr lang="en-US" sz="2400" dirty="0">
                <a:solidFill>
                  <a:srgbClr val="0070C0"/>
                </a:solidFill>
                <a:latin typeface="Times New Roman" panose="02020603050405020304" pitchFamily="18" charset="0"/>
                <a:cs typeface="Times New Roman" panose="02020603050405020304" pitchFamily="18" charset="0"/>
                <a:sym typeface="+mn-ea"/>
              </a:rPr>
              <a:t> </a:t>
            </a:r>
            <a:r>
              <a:rPr lang="vi-VN" sz="2400" dirty="0">
                <a:solidFill>
                  <a:srgbClr val="0070C0"/>
                </a:solidFill>
                <a:latin typeface="Times New Roman" panose="02020603050405020304" pitchFamily="18" charset="0"/>
                <a:cs typeface="Times New Roman" panose="02020603050405020304" pitchFamily="18" charset="0"/>
                <a:sym typeface="+mn-ea"/>
              </a:rPr>
              <a:t>trường là một thế gi</a:t>
            </a:r>
            <a:r>
              <a:rPr lang="en-US" sz="2400" dirty="0">
                <a:solidFill>
                  <a:srgbClr val="0070C0"/>
                </a:solidFill>
                <a:latin typeface="Times New Roman" panose="02020603050405020304" pitchFamily="18" charset="0"/>
                <a:cs typeface="Times New Roman" panose="02020603050405020304" pitchFamily="18" charset="0"/>
                <a:sym typeface="+mn-ea"/>
              </a:rPr>
              <a:t>ớ</a:t>
            </a:r>
            <a:r>
              <a:rPr lang="vi-VN" sz="2400" dirty="0">
                <a:solidFill>
                  <a:srgbClr val="0070C0"/>
                </a:solidFill>
                <a:latin typeface="Times New Roman" panose="02020603050405020304" pitchFamily="18" charset="0"/>
                <a:cs typeface="Times New Roman" panose="02020603050405020304" pitchFamily="18" charset="0"/>
                <a:sym typeface="+mn-ea"/>
              </a:rPr>
              <a:t>i kì diệu sẽ mở ra</a:t>
            </a:r>
            <a:r>
              <a:rPr lang="en-US" altLang="vi-VN" sz="2400" dirty="0">
                <a:solidFill>
                  <a:srgbClr val="0070C0"/>
                </a:solidFill>
                <a:latin typeface="Times New Roman" panose="02020603050405020304" pitchFamily="18" charset="0"/>
                <a:cs typeface="Times New Roman" panose="02020603050405020304" pitchFamily="18" charset="0"/>
                <a:sym typeface="+mn-ea"/>
              </a:rPr>
              <a:t>.</a:t>
            </a:r>
            <a:endParaRPr lang="nl-NL" sz="2400" dirty="0">
              <a:solidFill>
                <a:srgbClr val="0070C0"/>
              </a:solidFill>
              <a:latin typeface="Times New Roman" panose="02020603050405020304" pitchFamily="18" charset="0"/>
              <a:cs typeface="Times New Roman" panose="02020603050405020304" pitchFamily="18" charset="0"/>
              <a:sym typeface="+mn-ea"/>
            </a:endParaRPr>
          </a:p>
          <a:p>
            <a:pPr marL="0" indent="0">
              <a:buNone/>
            </a:pPr>
            <a:r>
              <a:rPr lang="vi-VN" altLang="x-none" sz="2400" b="1" dirty="0">
                <a:solidFill>
                  <a:srgbClr val="FF0000"/>
                </a:solidFill>
                <a:latin typeface="Times New Roman" panose="02020603050405020304" pitchFamily="18" charset="0"/>
                <a:cs typeface="Times New Roman" panose="02020603050405020304" pitchFamily="18" charset="0"/>
                <a:sym typeface="+mn-ea"/>
              </a:rPr>
              <a:t>=&gt; </a:t>
            </a:r>
            <a:r>
              <a:rPr lang="x-none" sz="2400" b="1" dirty="0">
                <a:solidFill>
                  <a:srgbClr val="FF0000"/>
                </a:solidFill>
                <a:latin typeface="Times New Roman" panose="02020603050405020304" pitchFamily="18" charset="0"/>
                <a:cs typeface="Times New Roman" panose="02020603050405020304" pitchFamily="18" charset="0"/>
                <a:sym typeface="+mn-ea"/>
              </a:rPr>
              <a:t>Thể hiện </a:t>
            </a:r>
            <a:r>
              <a:rPr lang="en-US" sz="2400" b="1" dirty="0" err="1">
                <a:solidFill>
                  <a:srgbClr val="FF0000"/>
                </a:solidFill>
                <a:latin typeface="Times New Roman" panose="02020603050405020304" pitchFamily="18" charset="0"/>
                <a:cs typeface="Times New Roman" panose="02020603050405020304" pitchFamily="18" charset="0"/>
                <a:sym typeface="+mn-ea"/>
              </a:rPr>
              <a:t>niềm</a:t>
            </a:r>
            <a:r>
              <a:rPr lang="en-US" sz="2400" b="1" dirty="0">
                <a:solidFill>
                  <a:srgbClr val="FF0000"/>
                </a:solidFill>
                <a:latin typeface="Times New Roman" panose="02020603050405020304" pitchFamily="18" charset="0"/>
                <a:cs typeface="Times New Roman" panose="02020603050405020304" pitchFamily="18" charset="0"/>
                <a:sym typeface="+mn-ea"/>
              </a:rPr>
              <a:t> tin </a:t>
            </a:r>
            <a:r>
              <a:rPr lang="en-US" sz="2400" b="1" dirty="0" err="1">
                <a:solidFill>
                  <a:srgbClr val="FF0000"/>
                </a:solidFill>
                <a:latin typeface="Times New Roman" panose="02020603050405020304" pitchFamily="18" charset="0"/>
                <a:cs typeface="Times New Roman" panose="02020603050405020304" pitchFamily="18" charset="0"/>
                <a:sym typeface="+mn-ea"/>
              </a:rPr>
              <a:t>yêu</a:t>
            </a:r>
            <a:r>
              <a:rPr lang="en-US" sz="2400" b="1" dirty="0">
                <a:solidFill>
                  <a:srgbClr val="FF0000"/>
                </a:solidFill>
                <a:latin typeface="Times New Roman" panose="02020603050405020304" pitchFamily="18" charset="0"/>
                <a:cs typeface="Times New Roman" panose="02020603050405020304" pitchFamily="18" charset="0"/>
                <a:sym typeface="+mn-ea"/>
              </a:rPr>
              <a:t>, </a:t>
            </a:r>
            <a:r>
              <a:rPr lang="en-US" sz="2400" b="1" dirty="0" err="1">
                <a:solidFill>
                  <a:srgbClr val="FF0000"/>
                </a:solidFill>
                <a:latin typeface="Times New Roman" panose="02020603050405020304" pitchFamily="18" charset="0"/>
                <a:cs typeface="Times New Roman" panose="02020603050405020304" pitchFamily="18" charset="0"/>
                <a:sym typeface="+mn-ea"/>
              </a:rPr>
              <a:t>hy</a:t>
            </a:r>
            <a:r>
              <a:rPr lang="en-US" sz="2400" b="1" dirty="0">
                <a:solidFill>
                  <a:srgbClr val="FF0000"/>
                </a:solidFill>
                <a:latin typeface="Times New Roman" panose="02020603050405020304" pitchFamily="18" charset="0"/>
                <a:cs typeface="Times New Roman" panose="02020603050405020304" pitchFamily="18" charset="0"/>
                <a:sym typeface="+mn-ea"/>
              </a:rPr>
              <a:t> </a:t>
            </a:r>
            <a:r>
              <a:rPr lang="en-US" sz="2400" b="1" dirty="0" err="1">
                <a:solidFill>
                  <a:srgbClr val="FF0000"/>
                </a:solidFill>
                <a:latin typeface="Times New Roman" panose="02020603050405020304" pitchFamily="18" charset="0"/>
                <a:cs typeface="Times New Roman" panose="02020603050405020304" pitchFamily="18" charset="0"/>
                <a:sym typeface="+mn-ea"/>
              </a:rPr>
              <a:t>vọng</a:t>
            </a:r>
            <a:r>
              <a:rPr lang="en-US" sz="2400" b="1" dirty="0">
                <a:solidFill>
                  <a:srgbClr val="FF0000"/>
                </a:solidFill>
                <a:latin typeface="Times New Roman" panose="02020603050405020304" pitchFamily="18" charset="0"/>
                <a:cs typeface="Times New Roman" panose="02020603050405020304" pitchFamily="18" charset="0"/>
                <a:sym typeface="+mn-ea"/>
              </a:rPr>
              <a:t>  ở </a:t>
            </a:r>
            <a:r>
              <a:rPr lang="x-none" sz="2400" b="1" dirty="0">
                <a:solidFill>
                  <a:srgbClr val="FF0000"/>
                </a:solidFill>
                <a:latin typeface="Times New Roman" panose="02020603050405020304" pitchFamily="18" charset="0"/>
                <a:cs typeface="Times New Roman" panose="02020603050405020304" pitchFamily="18" charset="0"/>
                <a:sym typeface="+mn-ea"/>
              </a:rPr>
              <a:t>con và</a:t>
            </a:r>
            <a:r>
              <a:rPr lang="en-US" sz="2400" b="1" dirty="0">
                <a:solidFill>
                  <a:srgbClr val="FF0000"/>
                </a:solidFill>
                <a:latin typeface="Times New Roman" panose="02020603050405020304" pitchFamily="18" charset="0"/>
                <a:cs typeface="Times New Roman" panose="02020603050405020304" pitchFamily="18" charset="0"/>
                <a:sym typeface="+mn-ea"/>
              </a:rPr>
              <a:t> </a:t>
            </a:r>
            <a:r>
              <a:rPr lang="en-US" sz="2400" b="1" dirty="0" err="1">
                <a:solidFill>
                  <a:srgbClr val="FF0000"/>
                </a:solidFill>
                <a:latin typeface="Times New Roman" panose="02020603050405020304" pitchFamily="18" charset="0"/>
                <a:cs typeface="Times New Roman" panose="02020603050405020304" pitchFamily="18" charset="0"/>
                <a:sym typeface="+mn-ea"/>
              </a:rPr>
              <a:t>sự</a:t>
            </a:r>
            <a:r>
              <a:rPr lang="en-US" sz="2400" b="1" dirty="0">
                <a:solidFill>
                  <a:srgbClr val="FF0000"/>
                </a:solidFill>
                <a:latin typeface="Times New Roman" panose="02020603050405020304" pitchFamily="18" charset="0"/>
                <a:cs typeface="Times New Roman" panose="02020603050405020304" pitchFamily="18" charset="0"/>
                <a:sym typeface="+mn-ea"/>
              </a:rPr>
              <a:t>  </a:t>
            </a:r>
            <a:r>
              <a:rPr lang="en-US" sz="2400" b="1" dirty="0" err="1">
                <a:solidFill>
                  <a:srgbClr val="FF0000"/>
                </a:solidFill>
                <a:latin typeface="Times New Roman" panose="02020603050405020304" pitchFamily="18" charset="0"/>
                <a:cs typeface="Times New Roman" panose="02020603050405020304" pitchFamily="18" charset="0"/>
                <a:sym typeface="+mn-ea"/>
              </a:rPr>
              <a:t>tự</a:t>
            </a:r>
            <a:r>
              <a:rPr lang="en-US" sz="2400" b="1" dirty="0">
                <a:solidFill>
                  <a:srgbClr val="FF0000"/>
                </a:solidFill>
                <a:latin typeface="Times New Roman" panose="02020603050405020304" pitchFamily="18" charset="0"/>
                <a:cs typeface="Times New Roman" panose="02020603050405020304" pitchFamily="18" charset="0"/>
                <a:sym typeface="+mn-ea"/>
              </a:rPr>
              <a:t> </a:t>
            </a:r>
            <a:r>
              <a:rPr lang="en-US" sz="2400" b="1" dirty="0" err="1">
                <a:solidFill>
                  <a:srgbClr val="FF0000"/>
                </a:solidFill>
                <a:latin typeface="Times New Roman" panose="02020603050405020304" pitchFamily="18" charset="0"/>
                <a:cs typeface="Times New Roman" panose="02020603050405020304" pitchFamily="18" charset="0"/>
                <a:sym typeface="+mn-ea"/>
              </a:rPr>
              <a:t>hào</a:t>
            </a:r>
            <a:r>
              <a:rPr lang="en-US" sz="2400" b="1" dirty="0">
                <a:solidFill>
                  <a:srgbClr val="FF0000"/>
                </a:solidFill>
                <a:latin typeface="Times New Roman" panose="02020603050405020304" pitchFamily="18" charset="0"/>
                <a:cs typeface="Times New Roman" panose="02020603050405020304" pitchFamily="18" charset="0"/>
                <a:sym typeface="+mn-ea"/>
              </a:rPr>
              <a:t>, tin </a:t>
            </a:r>
            <a:r>
              <a:rPr lang="en-US" sz="2400" b="1" dirty="0" err="1">
                <a:solidFill>
                  <a:srgbClr val="FF0000"/>
                </a:solidFill>
                <a:latin typeface="Times New Roman" panose="02020603050405020304" pitchFamily="18" charset="0"/>
                <a:cs typeface="Times New Roman" panose="02020603050405020304" pitchFamily="18" charset="0"/>
                <a:sym typeface="+mn-ea"/>
              </a:rPr>
              <a:t>tưởng</a:t>
            </a:r>
            <a:r>
              <a:rPr lang="x-none" sz="2400" b="1" dirty="0">
                <a:solidFill>
                  <a:srgbClr val="FF0000"/>
                </a:solidFill>
                <a:latin typeface="Times New Roman" panose="02020603050405020304" pitchFamily="18" charset="0"/>
                <a:cs typeface="Times New Roman" panose="02020603050405020304" pitchFamily="18" charset="0"/>
                <a:sym typeface="+mn-ea"/>
              </a:rPr>
              <a:t>  vào sự </a:t>
            </a:r>
            <a:r>
              <a:rPr lang="en-US" sz="2400" b="1" dirty="0" err="1">
                <a:solidFill>
                  <a:srgbClr val="FF0000"/>
                </a:solidFill>
                <a:latin typeface="Times New Roman" panose="02020603050405020304" pitchFamily="18" charset="0"/>
                <a:cs typeface="Times New Roman" panose="02020603050405020304" pitchFamily="18" charset="0"/>
                <a:sym typeface="+mn-ea"/>
              </a:rPr>
              <a:t>nghiệp</a:t>
            </a:r>
            <a:r>
              <a:rPr lang="en-US" sz="2400" b="1" dirty="0">
                <a:solidFill>
                  <a:srgbClr val="FF0000"/>
                </a:solidFill>
                <a:latin typeface="Times New Roman" panose="02020603050405020304" pitchFamily="18" charset="0"/>
                <a:cs typeface="Times New Roman" panose="02020603050405020304" pitchFamily="18" charset="0"/>
                <a:sym typeface="+mn-ea"/>
              </a:rPr>
              <a:t> </a:t>
            </a:r>
            <a:r>
              <a:rPr lang="x-none" sz="2400" b="1" dirty="0">
                <a:solidFill>
                  <a:srgbClr val="FF0000"/>
                </a:solidFill>
                <a:latin typeface="Times New Roman" panose="02020603050405020304" pitchFamily="18" charset="0"/>
                <a:cs typeface="Times New Roman" panose="02020603050405020304" pitchFamily="18" charset="0"/>
                <a:sym typeface="+mn-ea"/>
              </a:rPr>
              <a:t>giáo dục của nhà trường.</a:t>
            </a:r>
            <a:endParaRPr lang="en-US" sz="2400" b="1" dirty="0">
              <a:solidFill>
                <a:srgbClr val="FF0000"/>
              </a:solidFill>
              <a:latin typeface="Times New Roman" panose="02020603050405020304" pitchFamily="18" charset="0"/>
              <a:cs typeface="Times New Roman" panose="02020603050405020304" pitchFamily="18" charset="0"/>
            </a:endParaRPr>
          </a:p>
          <a:p>
            <a:pPr eaLnBrk="0" hangingPunct="0"/>
            <a:endParaRPr lang="en-US" altLang="en-US" b="1" dirty="0">
              <a:solidFill>
                <a:srgbClr val="FF0000"/>
              </a:solidFill>
              <a:latin typeface="Times New Roman" panose="02020603050405020304" pitchFamily="18" charset="0"/>
              <a:cs typeface="Times New Roman" panose="02020603050405020304" pitchFamily="18" charset="0"/>
            </a:endParaRPr>
          </a:p>
          <a:p>
            <a:pPr eaLnBrk="0" hangingPunct="0"/>
            <a:r>
              <a:rPr lang="nl-NL" altLang="en-US" dirty="0">
                <a:solidFill>
                  <a:srgbClr val="FF0000"/>
                </a:solidFill>
                <a:latin typeface="Times New Roman" panose="02020603050405020304" pitchFamily="18" charset="0"/>
                <a:cs typeface="Times New Roman" panose="02020603050405020304" pitchFamily="18" charset="0"/>
                <a:sym typeface="+mn-ea"/>
              </a:rPr>
              <a:t> </a:t>
            </a:r>
            <a:endParaRPr lang="nl-NL" dirty="0">
              <a:solidFill>
                <a:srgbClr val="FF0000"/>
              </a:solidFill>
              <a:latin typeface="Times New Roman" panose="02020603050405020304" pitchFamily="18" charset="0"/>
              <a:cs typeface="Times New Roman" panose="02020603050405020304" pitchFamily="18" charset="0"/>
            </a:endParaRPr>
          </a:p>
          <a:p>
            <a:pPr algn="just">
              <a:lnSpc>
                <a:spcPct val="115000"/>
              </a:lnSpc>
            </a:pPr>
            <a:r>
              <a:rPr lang="vi-VN" altLang="x-none" dirty="0">
                <a:latin typeface="Times New Roman" panose="02020603050405020304" pitchFamily="18" charset="0"/>
                <a:cs typeface="Times New Roman" panose="02020603050405020304" pitchFamily="18" charset="0"/>
                <a:sym typeface="+mn-ea"/>
              </a:rPr>
              <a:t> </a:t>
            </a:r>
            <a:endParaRPr lang="vi-VN" altLang="en-US" i="1" kern="0" dirty="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endParaRPr>
          </a:p>
          <a:p>
            <a:pPr marL="0" indent="0" algn="just">
              <a:buFontTx/>
              <a:buNone/>
            </a:pPr>
            <a:r>
              <a:rPr lang="en-US" sz="2400" b="1" dirty="0">
                <a:solidFill>
                  <a:srgbClr val="FF0000"/>
                </a:solidFill>
                <a:effectLst/>
                <a:latin typeface="Times New Roman" panose="02020603050405020304" pitchFamily="18" charset="0"/>
                <a:cs typeface="Times New Roman" panose="02020603050405020304" pitchFamily="18" charset="0"/>
                <a:sym typeface="+mn-ea"/>
              </a:rPr>
              <a:t> </a:t>
            </a:r>
            <a:endParaRPr lang="en-US" sz="2400" b="1" dirty="0">
              <a:solidFill>
                <a:srgbClr val="FF0000"/>
              </a:solidFill>
              <a:latin typeface="Times New Roman" panose="02020603050405020304" pitchFamily="18" charset="0"/>
              <a:cs typeface="Times New Roman" panose="02020603050405020304" pitchFamily="18" charset="0"/>
            </a:endParaRPr>
          </a:p>
          <a:p>
            <a:pPr eaLnBrk="0" hangingPunct="0"/>
            <a:endParaRPr lang="zh-CN" altLang="en-US" sz="2400" b="1"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eaLnBrk="0" hangingPunct="0"/>
            <a:endParaRPr lang="zh-CN" altLang="en-US" sz="2400" b="1"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 name="PA_图片 1" descr="图片包含 玩偶, 玩具, 室内, 天空&#10;&#10;已生成极高可信度的说明"/>
          <p:cNvPicPr>
            <a:picLocks noGrp="1" noChangeAspect="1"/>
          </p:cNvPicPr>
          <p:nvPr>
            <p:ph idx="1"/>
            <p:custDataLst>
              <p:tags r:id="rId1"/>
            </p:custDataLst>
          </p:nvPr>
        </p:nvPicPr>
        <p:blipFill>
          <a:blip r:embed="rId4"/>
          <a:stretch>
            <a:fillRect/>
          </a:stretch>
        </p:blipFill>
        <p:spPr>
          <a:xfrm>
            <a:off x="7924800" y="76200"/>
            <a:ext cx="1149350" cy="577850"/>
          </a:xfrm>
        </p:spPr>
      </p:pic>
      <p:sp>
        <p:nvSpPr>
          <p:cNvPr id="4" name="Text Box 3"/>
          <p:cNvSpPr txBox="1"/>
          <p:nvPr/>
        </p:nvSpPr>
        <p:spPr>
          <a:xfrm>
            <a:off x="1600200" y="228600"/>
            <a:ext cx="5885180" cy="1076325"/>
          </a:xfrm>
          <a:prstGeom prst="rect">
            <a:avLst/>
          </a:prstGeom>
          <a:noFill/>
        </p:spPr>
        <p:txBody>
          <a:bodyPr wrap="none" rtlCol="0" anchor="t">
            <a:spAutoFit/>
          </a:bodyPr>
          <a:lstStyle/>
          <a:p>
            <a:pPr lvl="0" algn="l">
              <a:lnSpc>
                <a:spcPct val="100000"/>
              </a:lnSpc>
              <a:spcBef>
                <a:spcPct val="0"/>
              </a:spcBef>
              <a:spcAft>
                <a:spcPct val="35000"/>
              </a:spcAft>
            </a:pPr>
            <a:r>
              <a:rPr lang="en-US" altLang="vi-VN" sz="2800" b="1" kern="0" dirty="0">
                <a:solidFill>
                  <a:srgbClr val="00B050"/>
                </a:solidFill>
                <a:latin typeface="Times New Roman" panose="02020603050405020304" pitchFamily="18" charset="0"/>
                <a:cs typeface="Times New Roman" panose="02020603050405020304" pitchFamily="18" charset="0"/>
                <a:sym typeface="+mn-ea"/>
              </a:rPr>
              <a:t>                          </a:t>
            </a:r>
            <a:r>
              <a:rPr lang="vi-VN" sz="3200" b="1" kern="0" dirty="0">
                <a:solidFill>
                  <a:srgbClr val="FF0000"/>
                </a:solidFill>
                <a:latin typeface="Times New Roman" panose="02020603050405020304" pitchFamily="18" charset="0"/>
                <a:cs typeface="Times New Roman" panose="02020603050405020304" pitchFamily="18" charset="0"/>
                <a:sym typeface="+mn-ea"/>
              </a:rPr>
              <a:t>Cổng trường mở ra</a:t>
            </a:r>
            <a:br>
              <a:rPr lang="vi-VN" sz="3200" b="1" kern="0" dirty="0">
                <a:solidFill>
                  <a:srgbClr val="FF0000"/>
                </a:solidFill>
                <a:latin typeface="Times New Roman" panose="02020603050405020304" pitchFamily="18" charset="0"/>
                <a:cs typeface="Times New Roman" panose="02020603050405020304" pitchFamily="18" charset="0"/>
                <a:sym typeface="+mn-ea"/>
              </a:rPr>
            </a:br>
            <a:r>
              <a:rPr lang="vi-VN" sz="3200" b="1" kern="0" dirty="0">
                <a:solidFill>
                  <a:srgbClr val="FF0000"/>
                </a:solidFill>
                <a:latin typeface="Times New Roman" panose="02020603050405020304" pitchFamily="18" charset="0"/>
                <a:cs typeface="Times New Roman" panose="02020603050405020304" pitchFamily="18" charset="0"/>
                <a:sym typeface="+mn-ea"/>
              </a:rPr>
              <a:t> </a:t>
            </a:r>
            <a:r>
              <a:rPr lang="en-US" altLang="vi-VN" sz="3200" b="1" kern="0" dirty="0">
                <a:solidFill>
                  <a:srgbClr val="FF0000"/>
                </a:solidFill>
                <a:latin typeface="Times New Roman" panose="02020603050405020304" pitchFamily="18" charset="0"/>
                <a:cs typeface="Times New Roman" panose="02020603050405020304" pitchFamily="18" charset="0"/>
                <a:sym typeface="+mn-ea"/>
              </a:rPr>
              <a:t>                                        </a:t>
            </a:r>
            <a:r>
              <a:rPr lang="en-US" altLang="vi-VN" sz="2800" b="1" kern="0" dirty="0">
                <a:solidFill>
                  <a:srgbClr val="FF0000"/>
                </a:solidFill>
                <a:latin typeface="Times New Roman" panose="02020603050405020304" pitchFamily="18" charset="0"/>
                <a:cs typeface="Times New Roman" panose="02020603050405020304" pitchFamily="18" charset="0"/>
                <a:sym typeface="+mn-ea"/>
              </a:rPr>
              <a:t>Lý Lan</a:t>
            </a:r>
          </a:p>
        </p:txBody>
      </p:sp>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844550"/>
            <a:ext cx="6343650" cy="709613"/>
          </a:xfrm>
        </p:spPr>
        <p:txBody>
          <a:bodyPr vert="horz" wrap="square" lIns="91440" tIns="45720" rIns="91440" bIns="45720" numCol="1" rtlCol="0" anchor="ctr" anchorCtr="0" compatLnSpc="1">
            <a:normAutofit fontScale="90000"/>
          </a:bodyPr>
          <a:lstStyle/>
          <a:p>
            <a:pPr marL="0" marR="0" lvl="0" indent="0" algn="l" defTabSz="457200" rtl="0" eaLnBrk="1" fontAlgn="auto" latinLnBrk="0" hangingPunct="1">
              <a:lnSpc>
                <a:spcPct val="100000"/>
              </a:lnSpc>
              <a:spcBef>
                <a:spcPct val="50000"/>
              </a:spcBef>
              <a:spcAft>
                <a:spcPts val="0"/>
              </a:spcAft>
              <a:buClrTx/>
              <a:buSzTx/>
              <a:buFontTx/>
              <a:buNone/>
              <a:defRPr/>
            </a:pPr>
            <a:r>
              <a:rPr kumimoji="0" lang="en-US" sz="36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Bài 1- Tiết 1</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r>
            <a:b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br>
            <a:r>
              <a:rPr kumimoji="0" lang="en-US" sz="32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CỔNG TRƯỜNG MỞ RA  </a:t>
            </a:r>
            <a:r>
              <a:rPr kumimoji="0" lang="en-US" sz="28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LÝ  LAN</a:t>
            </a:r>
            <a:endParaRPr kumimoji="0" lang="en-US" sz="3200" b="0" i="0" u="none" strike="noStrike" kern="1200" cap="none" spc="0" normalizeH="0" baseline="0" noProof="0" dirty="0">
              <a:ln>
                <a:noFill/>
              </a:ln>
              <a:solidFill>
                <a:schemeClr val="bg1"/>
              </a:solidFill>
              <a:effectLst/>
              <a:uLnTx/>
              <a:uFillTx/>
              <a:latin typeface="+mj-lt"/>
              <a:ea typeface="+mj-ea"/>
              <a:cs typeface="+mj-cs"/>
            </a:endParaRPr>
          </a:p>
        </p:txBody>
      </p:sp>
      <p:sp>
        <p:nvSpPr>
          <p:cNvPr id="5" name="TextBox 3"/>
          <p:cNvSpPr txBox="1"/>
          <p:nvPr/>
        </p:nvSpPr>
        <p:spPr>
          <a:xfrm>
            <a:off x="-17585" y="228600"/>
            <a:ext cx="8462645" cy="2308324"/>
          </a:xfrm>
          <a:prstGeom prst="rect">
            <a:avLst/>
          </a:prstGeom>
          <a:noFill/>
          <a:ln w="9525">
            <a:noFill/>
          </a:ln>
        </p:spPr>
        <p:txBody>
          <a:bodyPr wrap="square" anchor="t" anchorCtr="0">
            <a:spAutoFit/>
          </a:bodyPr>
          <a:lstStyle/>
          <a:p>
            <a:pPr algn="ctr" eaLnBrk="0" hangingPunct="0"/>
            <a:endParaRPr lang="en-US" sz="3600" dirty="0">
              <a:solidFill>
                <a:srgbClr val="FF0000"/>
              </a:solidFill>
              <a:latin typeface="Times New Roman" panose="02020603050405020304" pitchFamily="18" charset="0"/>
            </a:endParaRPr>
          </a:p>
          <a:p>
            <a:pPr algn="ctr" eaLnBrk="0" hangingPunct="0"/>
            <a:r>
              <a:rPr lang="en-US" sz="3600" b="1" kern="0" dirty="0" err="1">
                <a:solidFill>
                  <a:srgbClr val="FF0066"/>
                </a:solidFill>
                <a:latin typeface="Times New Roman" panose="02020603050405020304" pitchFamily="18" charset="0"/>
                <a:cs typeface="Times New Roman" panose="02020603050405020304" pitchFamily="18" charset="0"/>
              </a:rPr>
              <a:t>Em</a:t>
            </a:r>
            <a:r>
              <a:rPr lang="en-US" sz="3600" b="1" kern="0" dirty="0">
                <a:solidFill>
                  <a:srgbClr val="FF0066"/>
                </a:solidFill>
                <a:latin typeface="Times New Roman" panose="02020603050405020304" pitchFamily="18" charset="0"/>
                <a:cs typeface="Times New Roman" panose="02020603050405020304" pitchFamily="18" charset="0"/>
              </a:rPr>
              <a:t> </a:t>
            </a:r>
            <a:r>
              <a:rPr lang="en-US" sz="3600" b="1" kern="0" dirty="0" err="1">
                <a:solidFill>
                  <a:srgbClr val="FF0066"/>
                </a:solidFill>
                <a:latin typeface="Times New Roman" panose="02020603050405020304" pitchFamily="18" charset="0"/>
                <a:cs typeface="Times New Roman" panose="02020603050405020304" pitchFamily="18" charset="0"/>
              </a:rPr>
              <a:t>hãy</a:t>
            </a:r>
            <a:r>
              <a:rPr lang="en-US" sz="3600" b="1" kern="0" dirty="0">
                <a:solidFill>
                  <a:srgbClr val="FF0066"/>
                </a:solidFill>
                <a:latin typeface="Times New Roman" panose="02020603050405020304" pitchFamily="18" charset="0"/>
                <a:cs typeface="Times New Roman" panose="02020603050405020304" pitchFamily="18" charset="0"/>
              </a:rPr>
              <a:t> </a:t>
            </a:r>
            <a:r>
              <a:rPr lang="en-US" sz="3600" b="1" kern="0" dirty="0" err="1">
                <a:solidFill>
                  <a:srgbClr val="FF0066"/>
                </a:solidFill>
                <a:latin typeface="Times New Roman" panose="02020603050405020304" pitchFamily="18" charset="0"/>
                <a:cs typeface="Times New Roman" panose="02020603050405020304" pitchFamily="18" charset="0"/>
              </a:rPr>
              <a:t>giải</a:t>
            </a:r>
            <a:r>
              <a:rPr lang="en-US" sz="3600" b="1" kern="0" dirty="0">
                <a:solidFill>
                  <a:srgbClr val="FF0066"/>
                </a:solidFill>
                <a:latin typeface="Times New Roman" panose="02020603050405020304" pitchFamily="18" charset="0"/>
                <a:cs typeface="Times New Roman" panose="02020603050405020304" pitchFamily="18" charset="0"/>
              </a:rPr>
              <a:t> </a:t>
            </a:r>
            <a:r>
              <a:rPr lang="en-US" sz="3600" b="1" kern="0" dirty="0" err="1">
                <a:solidFill>
                  <a:srgbClr val="FF0066"/>
                </a:solidFill>
                <a:latin typeface="Times New Roman" panose="02020603050405020304" pitchFamily="18" charset="0"/>
                <a:cs typeface="Times New Roman" panose="02020603050405020304" pitchFamily="18" charset="0"/>
              </a:rPr>
              <a:t>thích</a:t>
            </a:r>
            <a:r>
              <a:rPr lang="en-US" sz="3600" b="1" kern="0" dirty="0">
                <a:solidFill>
                  <a:srgbClr val="FF0066"/>
                </a:solidFill>
                <a:latin typeface="Times New Roman" panose="02020603050405020304" pitchFamily="18" charset="0"/>
                <a:cs typeface="Times New Roman" panose="02020603050405020304" pitchFamily="18" charset="0"/>
              </a:rPr>
              <a:t> </a:t>
            </a:r>
            <a:r>
              <a:rPr lang="en-US" sz="3600" b="1" kern="0" dirty="0" err="1">
                <a:solidFill>
                  <a:srgbClr val="FF0066"/>
                </a:solidFill>
                <a:latin typeface="Times New Roman" panose="02020603050405020304" pitchFamily="18" charset="0"/>
                <a:cs typeface="Times New Roman" panose="02020603050405020304" pitchFamily="18" charset="0"/>
              </a:rPr>
              <a:t>nhan</a:t>
            </a:r>
            <a:r>
              <a:rPr lang="en-US" sz="3600" b="1" kern="0" dirty="0">
                <a:solidFill>
                  <a:srgbClr val="FF0066"/>
                </a:solidFill>
                <a:latin typeface="Times New Roman" panose="02020603050405020304" pitchFamily="18" charset="0"/>
                <a:cs typeface="Times New Roman" panose="02020603050405020304" pitchFamily="18" charset="0"/>
              </a:rPr>
              <a:t> </a:t>
            </a:r>
            <a:r>
              <a:rPr lang="en-US" sz="3600" b="1" kern="0" dirty="0" err="1">
                <a:solidFill>
                  <a:srgbClr val="FF0066"/>
                </a:solidFill>
                <a:latin typeface="Times New Roman" panose="02020603050405020304" pitchFamily="18" charset="0"/>
                <a:cs typeface="Times New Roman" panose="02020603050405020304" pitchFamily="18" charset="0"/>
              </a:rPr>
              <a:t>đề</a:t>
            </a:r>
            <a:r>
              <a:rPr lang="en-US" sz="3600" b="1" kern="0" dirty="0">
                <a:solidFill>
                  <a:srgbClr val="FF0066"/>
                </a:solidFill>
                <a:latin typeface="Times New Roman" panose="02020603050405020304" pitchFamily="18" charset="0"/>
                <a:cs typeface="Times New Roman" panose="02020603050405020304" pitchFamily="18" charset="0"/>
              </a:rPr>
              <a:t> </a:t>
            </a:r>
            <a:r>
              <a:rPr lang="en-US" sz="3600" b="1" kern="0" dirty="0" err="1">
                <a:solidFill>
                  <a:srgbClr val="FF0066"/>
                </a:solidFill>
                <a:latin typeface="Times New Roman" panose="02020603050405020304" pitchFamily="18" charset="0"/>
                <a:cs typeface="Times New Roman" panose="02020603050405020304" pitchFamily="18" charset="0"/>
              </a:rPr>
              <a:t>của</a:t>
            </a:r>
            <a:r>
              <a:rPr lang="en-US" sz="3600" b="1" kern="0" dirty="0">
                <a:solidFill>
                  <a:srgbClr val="FF0066"/>
                </a:solidFill>
                <a:latin typeface="Times New Roman" panose="02020603050405020304" pitchFamily="18" charset="0"/>
                <a:cs typeface="Times New Roman" panose="02020603050405020304" pitchFamily="18" charset="0"/>
              </a:rPr>
              <a:t> </a:t>
            </a:r>
            <a:r>
              <a:rPr lang="en-US" sz="3600" b="1" kern="0" dirty="0" err="1">
                <a:solidFill>
                  <a:srgbClr val="FF0066"/>
                </a:solidFill>
                <a:latin typeface="Times New Roman" panose="02020603050405020304" pitchFamily="18" charset="0"/>
                <a:cs typeface="Times New Roman" panose="02020603050405020304" pitchFamily="18" charset="0"/>
              </a:rPr>
              <a:t>văn</a:t>
            </a:r>
            <a:r>
              <a:rPr lang="en-US" sz="3600" b="1" kern="0" dirty="0">
                <a:solidFill>
                  <a:srgbClr val="FF0066"/>
                </a:solidFill>
                <a:latin typeface="Times New Roman" panose="02020603050405020304" pitchFamily="18" charset="0"/>
                <a:cs typeface="Times New Roman" panose="02020603050405020304" pitchFamily="18" charset="0"/>
              </a:rPr>
              <a:t> </a:t>
            </a:r>
            <a:r>
              <a:rPr lang="en-US" sz="3600" b="1" kern="0" dirty="0" err="1">
                <a:solidFill>
                  <a:srgbClr val="FF0066"/>
                </a:solidFill>
                <a:latin typeface="Times New Roman" panose="02020603050405020304" pitchFamily="18" charset="0"/>
                <a:cs typeface="Times New Roman" panose="02020603050405020304" pitchFamily="18" charset="0"/>
              </a:rPr>
              <a:t>bản</a:t>
            </a:r>
            <a:r>
              <a:rPr lang="vi-VN" sz="3600" b="1" kern="0"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vi-VN" sz="3600" b="1" kern="0" dirty="0">
                <a:solidFill>
                  <a:srgbClr val="00B050"/>
                </a:solidFill>
                <a:latin typeface="Times New Roman" panose="02020603050405020304" pitchFamily="18" charset="0"/>
                <a:cs typeface="Times New Roman" panose="02020603050405020304" pitchFamily="18" charset="0"/>
              </a:rPr>
              <a:t>“Cổng trường mở ra”</a:t>
            </a:r>
            <a:endParaRPr lang="en-US" sz="3600" b="1" kern="0" dirty="0">
              <a:solidFill>
                <a:srgbClr val="00B050"/>
              </a:solidFill>
              <a:latin typeface="Times New Roman" panose="02020603050405020304" pitchFamily="18" charset="0"/>
              <a:cs typeface="Times New Roman" panose="02020603050405020304" pitchFamily="18" charset="0"/>
            </a:endParaRPr>
          </a:p>
          <a:p>
            <a:pPr algn="ctr" eaLnBrk="0" hangingPunct="0"/>
            <a:endParaRPr lang="vi-VN" altLang="en-US" sz="3600" dirty="0" err="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_图片 2" descr="图片包含 文字, 地图&#10;&#10;已生成极高可信度的说明"/>
          <p:cNvPicPr>
            <a:picLocks noChangeAspect="1"/>
          </p:cNvPicPr>
          <p:nvPr>
            <p:custDataLst>
              <p:tags r:id="rId1"/>
            </p:custDataLst>
          </p:nvPr>
        </p:nvPicPr>
        <p:blipFill rotWithShape="1">
          <a:blip r:embed="rId6">
            <a:extLst>
              <a:ext uri="{28A0092B-C50C-407E-A947-70E740481C1C}">
                <a14:useLocalDpi xmlns:a14="http://schemas.microsoft.com/office/drawing/2010/main" val="0"/>
              </a:ext>
            </a:extLst>
          </a:blip>
          <a:srcRect t="78704"/>
          <a:stretch>
            <a:fillRect/>
          </a:stretch>
        </p:blipFill>
        <p:spPr>
          <a:xfrm>
            <a:off x="1" y="144"/>
            <a:ext cx="9144000" cy="6857712"/>
          </a:xfrm>
          <a:prstGeom prst="rect">
            <a:avLst/>
          </a:prstGeom>
        </p:spPr>
      </p:pic>
      <p:pic>
        <p:nvPicPr>
          <p:cNvPr id="2" name="PA_图片 1" descr="图片包含 玩偶, 玩具, 室内, 天空&#10;&#10;已生成极高可信度的说明"/>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2438658" y="-457275"/>
            <a:ext cx="3327966" cy="3144977"/>
          </a:xfrm>
          <a:prstGeom prst="rect">
            <a:avLst/>
          </a:prstGeom>
        </p:spPr>
      </p:pic>
      <p:pic>
        <p:nvPicPr>
          <p:cNvPr id="6" name="PA_图片 5" descr="图片包含 玩具, 事情&#10;&#10;已生成高可信度的说明"/>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226619" y="5351940"/>
            <a:ext cx="9895517" cy="659166"/>
          </a:xfrm>
          <a:prstGeom prst="rect">
            <a:avLst/>
          </a:prstGeom>
        </p:spPr>
      </p:pic>
      <p:sp>
        <p:nvSpPr>
          <p:cNvPr id="7" name="TextBox 6"/>
          <p:cNvSpPr txBox="1"/>
          <p:nvPr/>
        </p:nvSpPr>
        <p:spPr>
          <a:xfrm>
            <a:off x="532857" y="3105359"/>
            <a:ext cx="8064847" cy="2306955"/>
          </a:xfrm>
          <a:prstGeom prst="rect">
            <a:avLst/>
          </a:prstGeom>
          <a:noFill/>
        </p:spPr>
        <p:txBody>
          <a:bodyPr wrap="square" rtlCol="0">
            <a:spAutoFit/>
          </a:bodyPr>
          <a:lstStyle/>
          <a:p>
            <a:pPr indent="0">
              <a:buFontTx/>
              <a:buNone/>
            </a:pPr>
            <a:r>
              <a:rPr lang="vi-VN" sz="2315" b="1" kern="0" dirty="0">
                <a:solidFill>
                  <a:srgbClr val="00B050"/>
                </a:solidFill>
                <a:latin typeface="Times New Roman" panose="02020603050405020304" pitchFamily="18" charset="0"/>
                <a:cs typeface="Times New Roman" panose="02020603050405020304" pitchFamily="18" charset="0"/>
              </a:rPr>
              <a:t>-</a:t>
            </a:r>
            <a:r>
              <a:rPr lang="vi-VN" sz="2400" b="1" kern="0" dirty="0">
                <a:solidFill>
                  <a:srgbClr val="00B050"/>
                </a:solidFill>
                <a:latin typeface="Times New Roman" panose="02020603050405020304" pitchFamily="18" charset="0"/>
                <a:cs typeface="Times New Roman" panose="02020603050405020304" pitchFamily="18" charset="0"/>
              </a:rPr>
              <a:t> Mở ra m</a:t>
            </a:r>
            <a:r>
              <a:rPr lang="vi-VN" sz="2400" b="1" kern="0" dirty="0">
                <a:solidFill>
                  <a:srgbClr val="00B050"/>
                </a:solidFill>
                <a:latin typeface="Times New Roman" panose="02020603050405020304" pitchFamily="18" charset="0"/>
                <a:ea typeface="Tahoma" panose="020B0604030504040204" pitchFamily="34" charset="0"/>
                <a:cs typeface="Times New Roman" panose="02020603050405020304" pitchFamily="18" charset="0"/>
              </a:rPr>
              <a:t>ột ngưỡng cửa mới</a:t>
            </a:r>
            <a:r>
              <a:rPr lang="en-US" sz="2400" b="1" kern="0" dirty="0">
                <a:solidFill>
                  <a:srgbClr val="00B050"/>
                </a:solidFill>
                <a:latin typeface="Times New Roman" panose="02020603050405020304" pitchFamily="18" charset="0"/>
                <a:ea typeface="Tahoma" panose="020B0604030504040204" pitchFamily="34" charset="0"/>
                <a:cs typeface="Times New Roman" panose="02020603050405020304" pitchFamily="18" charset="0"/>
              </a:rPr>
              <a:t> </a:t>
            </a:r>
            <a:r>
              <a:rPr lang="vi-VN" sz="2400" b="1" kern="0" dirty="0">
                <a:solidFill>
                  <a:srgbClr val="00B050"/>
                </a:solidFill>
                <a:latin typeface="Times New Roman" panose="02020603050405020304" pitchFamily="18" charset="0"/>
                <a:ea typeface="Tahoma" panose="020B0604030504040204" pitchFamily="34" charset="0"/>
                <a:cs typeface="Times New Roman" panose="02020603050405020304" pitchFamily="18" charset="0"/>
              </a:rPr>
              <a:t>của tương lai tươi sáng và tràn đ</a:t>
            </a:r>
            <a:r>
              <a:rPr lang="en-US" sz="2400" b="1" kern="0" dirty="0">
                <a:solidFill>
                  <a:srgbClr val="00B050"/>
                </a:solidFill>
                <a:latin typeface="Times New Roman" panose="02020603050405020304" pitchFamily="18" charset="0"/>
                <a:ea typeface="Tahoma" panose="020B0604030504040204" pitchFamily="34" charset="0"/>
                <a:cs typeface="Times New Roman" panose="02020603050405020304" pitchFamily="18" charset="0"/>
              </a:rPr>
              <a:t>ầ</a:t>
            </a:r>
            <a:r>
              <a:rPr lang="vi-VN" sz="2400" b="1" kern="0" dirty="0">
                <a:solidFill>
                  <a:srgbClr val="00B050"/>
                </a:solidFill>
                <a:latin typeface="Times New Roman" panose="02020603050405020304" pitchFamily="18" charset="0"/>
                <a:ea typeface="Tahoma" panose="020B0604030504040204" pitchFamily="34" charset="0"/>
                <a:cs typeface="Times New Roman" panose="02020603050405020304" pitchFamily="18" charset="0"/>
              </a:rPr>
              <a:t>y ni</a:t>
            </a:r>
            <a:r>
              <a:rPr lang="en-US" sz="2400" b="1" kern="0" dirty="0">
                <a:solidFill>
                  <a:srgbClr val="00B050"/>
                </a:solidFill>
                <a:latin typeface="Times New Roman" panose="02020603050405020304" pitchFamily="18" charset="0"/>
                <a:ea typeface="Tahoma" panose="020B0604030504040204" pitchFamily="34" charset="0"/>
                <a:cs typeface="Times New Roman" panose="02020603050405020304" pitchFamily="18" charset="0"/>
              </a:rPr>
              <a:t>ề</a:t>
            </a:r>
            <a:r>
              <a:rPr lang="vi-VN" sz="2400" b="1" kern="0" dirty="0">
                <a:solidFill>
                  <a:srgbClr val="00B050"/>
                </a:solidFill>
                <a:latin typeface="Times New Roman" panose="02020603050405020304" pitchFamily="18" charset="0"/>
                <a:ea typeface="Tahoma" panose="020B0604030504040204" pitchFamily="34" charset="0"/>
                <a:cs typeface="Times New Roman" panose="02020603050405020304" pitchFamily="18" charset="0"/>
              </a:rPr>
              <a:t>m vui. </a:t>
            </a:r>
          </a:p>
          <a:p>
            <a:pPr marL="0" indent="0">
              <a:buNone/>
            </a:pPr>
            <a:r>
              <a:rPr lang="en-US" altLang="vi-VN" sz="2400" b="1" dirty="0">
                <a:solidFill>
                  <a:srgbClr val="00B050"/>
                </a:solidFill>
                <a:latin typeface="Times New Roman" panose="02020603050405020304" pitchFamily="18" charset="0"/>
                <a:cs typeface="Times New Roman" panose="02020603050405020304" pitchFamily="18" charset="0"/>
                <a:sym typeface="+mn-ea"/>
              </a:rPr>
              <a:t>- </a:t>
            </a:r>
            <a:r>
              <a:rPr lang="vi-VN" altLang="en-US" sz="2400" b="1" dirty="0">
                <a:solidFill>
                  <a:srgbClr val="00B050"/>
                </a:solidFill>
                <a:latin typeface="Times New Roman" panose="02020603050405020304" pitchFamily="18" charset="0"/>
                <a:cs typeface="Times New Roman" panose="02020603050405020304" pitchFamily="18" charset="0"/>
                <a:sym typeface="+mn-ea"/>
              </a:rPr>
              <a:t>Thấy được tấm lòng, đức hi sinh  của người mẹ:mong con phát triển </a:t>
            </a:r>
            <a:r>
              <a:rPr lang="en-US" sz="2400" b="1" dirty="0" err="1">
                <a:solidFill>
                  <a:srgbClr val="00B050"/>
                </a:solidFill>
                <a:latin typeface="Times New Roman" panose="02020603050405020304" pitchFamily="18" charset="0"/>
                <a:cs typeface="Times New Roman" panose="02020603050405020304" pitchFamily="18" charset="0"/>
                <a:sym typeface="+mn-ea"/>
              </a:rPr>
              <a:t>về thể chất lẫn vẻ đẹp trong sáng của tâm hồn</a:t>
            </a:r>
            <a:r>
              <a:rPr lang="en-US" sz="2400" b="1" dirty="0">
                <a:solidFill>
                  <a:srgbClr val="00B050"/>
                </a:solidFill>
                <a:latin typeface="Times New Roman" panose="02020603050405020304" pitchFamily="18" charset="0"/>
                <a:cs typeface="Times New Roman" panose="02020603050405020304" pitchFamily="18" charset="0"/>
                <a:sym typeface="+mn-ea"/>
              </a:rPr>
              <a:t>. </a:t>
            </a:r>
            <a:endParaRPr lang="en-US" sz="2400" b="1" dirty="0">
              <a:solidFill>
                <a:srgbClr val="00B050"/>
              </a:solidFill>
              <a:latin typeface="Times New Roman" panose="02020603050405020304" pitchFamily="18" charset="0"/>
              <a:cs typeface="Times New Roman" panose="02020603050405020304" pitchFamily="18" charset="0"/>
            </a:endParaRPr>
          </a:p>
          <a:p>
            <a:pPr marL="0" indent="0">
              <a:buNone/>
            </a:pPr>
            <a:endParaRPr lang="en-US" sz="2400" dirty="0">
              <a:solidFill>
                <a:srgbClr val="00B050"/>
              </a:solidFill>
              <a:latin typeface="Times New Roman" panose="02020603050405020304" pitchFamily="18" charset="0"/>
              <a:cs typeface="Times New Roman" panose="02020603050405020304" pitchFamily="18" charset="0"/>
            </a:endParaRPr>
          </a:p>
          <a:p>
            <a:pPr indent="0">
              <a:buFontTx/>
              <a:buNone/>
            </a:pPr>
            <a:endParaRPr lang="en-US" sz="2400" b="1" kern="0" dirty="0">
              <a:solidFill>
                <a:srgbClr val="00B05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TextBox 8"/>
          <p:cNvSpPr txBox="1"/>
          <p:nvPr/>
        </p:nvSpPr>
        <p:spPr>
          <a:xfrm>
            <a:off x="1600563" y="1809760"/>
            <a:ext cx="5640444" cy="521970"/>
          </a:xfrm>
          <a:prstGeom prst="rect">
            <a:avLst/>
          </a:prstGeom>
          <a:noFill/>
        </p:spPr>
        <p:txBody>
          <a:bodyPr wrap="square" rtlCol="0">
            <a:spAutoFit/>
          </a:bodyPr>
          <a:lstStyle/>
          <a:p>
            <a:pPr algn="ctr"/>
            <a:r>
              <a:rPr lang="en-US" sz="2315" b="1" kern="0" dirty="0">
                <a:solidFill>
                  <a:srgbClr val="FF0066"/>
                </a:solidFill>
                <a:latin typeface="Times New Roman" panose="02020603050405020304" pitchFamily="18" charset="0"/>
                <a:cs typeface="Times New Roman" panose="02020603050405020304" pitchFamily="18" charset="0"/>
              </a:rPr>
              <a:t> </a:t>
            </a:r>
            <a:r>
              <a:rPr lang="en-US" sz="2800" b="1" kern="0" dirty="0">
                <a:solidFill>
                  <a:srgbClr val="FF0066"/>
                </a:solidFill>
                <a:latin typeface="Times New Roman" panose="02020603050405020304" pitchFamily="18" charset="0"/>
                <a:cs typeface="Times New Roman" panose="02020603050405020304" pitchFamily="18" charset="0"/>
              </a:rPr>
              <a:t>Nhan đề:</a:t>
            </a:r>
            <a:r>
              <a:rPr lang="vi-VN" sz="2800" b="1" kern="0"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vi-VN" sz="2800" b="1" kern="0" dirty="0">
                <a:solidFill>
                  <a:srgbClr val="00B050"/>
                </a:solidFill>
                <a:latin typeface="Times New Roman" panose="02020603050405020304" pitchFamily="18" charset="0"/>
                <a:cs typeface="Times New Roman" panose="02020603050405020304" pitchFamily="18" charset="0"/>
              </a:rPr>
              <a:t>“Cổng trường mở ra”</a:t>
            </a:r>
            <a:endParaRPr lang="en-US" sz="2800" b="1" kern="0" dirty="0">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844550"/>
            <a:ext cx="6343650" cy="709613"/>
          </a:xfrm>
        </p:spPr>
        <p:txBody>
          <a:bodyPr vert="horz" wrap="square" lIns="91440" tIns="45720" rIns="91440" bIns="45720" numCol="1" rtlCol="0" anchor="ctr" anchorCtr="0" compatLnSpc="1">
            <a:normAutofit fontScale="90000"/>
          </a:bodyPr>
          <a:lstStyle/>
          <a:p>
            <a:pPr marL="0" marR="0" lvl="0" indent="0" algn="l" defTabSz="457200" rtl="0" eaLnBrk="1" fontAlgn="auto" latinLnBrk="0" hangingPunct="1">
              <a:lnSpc>
                <a:spcPct val="100000"/>
              </a:lnSpc>
              <a:spcBef>
                <a:spcPct val="50000"/>
              </a:spcBef>
              <a:spcAft>
                <a:spcPts val="0"/>
              </a:spcAft>
              <a:buClrTx/>
              <a:buSzTx/>
              <a:buFontTx/>
              <a:buNone/>
              <a:defRPr/>
            </a:pPr>
            <a:r>
              <a:rPr kumimoji="0" lang="en-US" sz="36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Bài 1- Tiết 1</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r>
            <a:b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br>
            <a:r>
              <a:rPr kumimoji="0" lang="en-US" sz="32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CỔNG TRƯỜNG MỞ RA  </a:t>
            </a:r>
            <a:r>
              <a:rPr kumimoji="0" lang="en-US" sz="28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LÝ  LAN</a:t>
            </a:r>
            <a:endParaRPr kumimoji="0" lang="en-US" sz="3200" b="0" i="0" u="none" strike="noStrike" kern="1200" cap="none" spc="0" normalizeH="0" baseline="0" noProof="0" dirty="0">
              <a:ln>
                <a:noFill/>
              </a:ln>
              <a:solidFill>
                <a:schemeClr val="bg1"/>
              </a:solidFill>
              <a:effectLst/>
              <a:uLnTx/>
              <a:uFillTx/>
              <a:latin typeface="+mj-lt"/>
              <a:ea typeface="+mj-ea"/>
              <a:cs typeface="+mj-cs"/>
            </a:endParaRPr>
          </a:p>
        </p:txBody>
      </p:sp>
      <p:sp>
        <p:nvSpPr>
          <p:cNvPr id="3" name="Text Box 2"/>
          <p:cNvSpPr txBox="1"/>
          <p:nvPr/>
        </p:nvSpPr>
        <p:spPr>
          <a:xfrm>
            <a:off x="152400" y="76200"/>
            <a:ext cx="3240405" cy="768350"/>
          </a:xfrm>
          <a:prstGeom prst="rect">
            <a:avLst/>
          </a:prstGeom>
          <a:noFill/>
        </p:spPr>
        <p:txBody>
          <a:bodyPr wrap="none" rtlCol="0" anchor="t">
            <a:spAutoFit/>
          </a:bodyPr>
          <a:lstStyle/>
          <a:p>
            <a:pPr lvl="0">
              <a:lnSpc>
                <a:spcPct val="100000"/>
              </a:lnSpc>
              <a:spcBef>
                <a:spcPct val="0"/>
              </a:spcBef>
              <a:spcAft>
                <a:spcPct val="35000"/>
              </a:spcAft>
            </a:pPr>
            <a:r>
              <a:rPr lang="en-US" sz="4400" b="1" dirty="0">
                <a:solidFill>
                  <a:srgbClr val="FF0000"/>
                </a:solidFill>
                <a:latin typeface="Times New Roman" panose="02020603050405020304" pitchFamily="18" charset="0"/>
                <a:cs typeface="Times New Roman" panose="02020603050405020304" pitchFamily="18" charset="0"/>
                <a:sym typeface="+mn-ea"/>
              </a:rPr>
              <a:t>III. </a:t>
            </a:r>
            <a:r>
              <a:rPr lang="en-US" sz="4400" b="1" u="sng" dirty="0">
                <a:solidFill>
                  <a:srgbClr val="FF0000"/>
                </a:solidFill>
                <a:latin typeface="Times New Roman" panose="02020603050405020304" pitchFamily="18" charset="0"/>
                <a:cs typeface="Times New Roman" panose="02020603050405020304" pitchFamily="18" charset="0"/>
                <a:sym typeface="+mn-ea"/>
              </a:rPr>
              <a:t>Tổng kết</a:t>
            </a:r>
          </a:p>
        </p:txBody>
      </p:sp>
      <p:sp>
        <p:nvSpPr>
          <p:cNvPr id="5" name="TextBox 3"/>
          <p:cNvSpPr txBox="1"/>
          <p:nvPr/>
        </p:nvSpPr>
        <p:spPr>
          <a:xfrm>
            <a:off x="228795" y="1143000"/>
            <a:ext cx="8462645" cy="2245360"/>
          </a:xfrm>
          <a:prstGeom prst="rect">
            <a:avLst/>
          </a:prstGeom>
          <a:noFill/>
          <a:ln w="9525">
            <a:noFill/>
          </a:ln>
        </p:spPr>
        <p:txBody>
          <a:bodyPr wrap="square" anchor="t" anchorCtr="0">
            <a:spAutoFit/>
          </a:bodyPr>
          <a:lstStyle/>
          <a:p>
            <a:pPr algn="just" eaLnBrk="0" hangingPunct="0"/>
            <a:r>
              <a:rPr lang="en-US" sz="2800" b="1" dirty="0" err="1">
                <a:solidFill>
                  <a:srgbClr val="FF0000"/>
                </a:solidFill>
                <a:latin typeface="Times New Roman" panose="02020603050405020304" pitchFamily="18" charset="0"/>
                <a:cs typeface="Times New Roman" panose="02020603050405020304" pitchFamily="18" charset="0"/>
              </a:rPr>
              <a:t>Khái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những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nét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thuật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đặc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sắc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được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bản.Trong</a:t>
            </a:r>
            <a:r>
              <a:rPr lang="en-US" sz="2800" b="1" dirty="0">
                <a:solidFill>
                  <a:srgbClr val="FF0000"/>
                </a:solidFill>
                <a:latin typeface="Times New Roman" panose="02020603050405020304" pitchFamily="18" charset="0"/>
                <a:cs typeface="Times New Roman" panose="02020603050405020304" pitchFamily="18" charset="0"/>
              </a:rPr>
              <a:t> b</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sz="2800" b="1" dirty="0">
                <a:solidFill>
                  <a:srgbClr val="FF0000"/>
                </a:solidFill>
                <a:latin typeface="Times New Roman" panose="02020603050405020304" pitchFamily="18" charset="0"/>
                <a:cs typeface="Times New Roman" panose="02020603050405020304" pitchFamily="18" charset="0"/>
              </a:rPr>
              <a:t>i văn, có phải người mẹ đang nói trực tiếp với con </a:t>
            </a:r>
            <a:r>
              <a:rPr lang="en-US" sz="2800" b="1" dirty="0" err="1">
                <a:solidFill>
                  <a:srgbClr val="FF0000"/>
                </a:solidFill>
                <a:latin typeface="Times New Roman" panose="02020603050405020304" pitchFamily="18" charset="0"/>
                <a:cs typeface="Times New Roman" panose="02020603050405020304" pitchFamily="18" charset="0"/>
              </a:rPr>
              <a:t>không</a:t>
            </a:r>
            <a:r>
              <a:rPr lang="en-US" sz="2800" b="1" dirty="0">
                <a:solidFill>
                  <a:srgbClr val="FF0000"/>
                </a:solidFill>
                <a:latin typeface="Times New Roman" panose="02020603050405020304" pitchFamily="18" charset="0"/>
                <a:cs typeface="Times New Roman" panose="02020603050405020304" pitchFamily="18" charset="0"/>
              </a:rPr>
              <a:t>?</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Cách</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viết</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n</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à</a:t>
            </a:r>
            <a:r>
              <a:rPr lang="en-US" sz="2800" b="1" dirty="0" err="1">
                <a:solidFill>
                  <a:srgbClr val="FF0000"/>
                </a:solidFill>
                <a:latin typeface="Times New Roman" panose="02020603050405020304" pitchFamily="18" charset="0"/>
                <a:cs typeface="Times New Roman" panose="02020603050405020304" pitchFamily="18" charset="0"/>
                <a:sym typeface="+mn-ea"/>
              </a:rPr>
              <a:t>y</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có</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tác</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dụng</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gì</a:t>
            </a:r>
            <a:r>
              <a:rPr lang="en-US" sz="2800" b="1" dirty="0">
                <a:solidFill>
                  <a:srgbClr val="FF0000"/>
                </a:solidFill>
                <a:latin typeface="Times New Roman" panose="02020603050405020304" pitchFamily="18" charset="0"/>
                <a:cs typeface="Times New Roman" panose="02020603050405020304" pitchFamily="18" charset="0"/>
                <a:sym typeface="+mn-ea"/>
              </a:rPr>
              <a:t>?</a:t>
            </a:r>
          </a:p>
          <a:p>
            <a:pPr algn="just" eaLnBrk="0" hangingPunct="0"/>
            <a:endPar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pic>
        <p:nvPicPr>
          <p:cNvPr id="97284" name="Picture 4" descr="qustionbig_b"/>
          <p:cNvPicPr>
            <a:picLocks noGrp="1" noChangeAspect="1"/>
          </p:cNvPicPr>
          <p:nvPr>
            <p:ph idx="1"/>
          </p:nvPr>
        </p:nvPicPr>
        <p:blipFill>
          <a:blip r:embed="rId2"/>
          <a:stretch>
            <a:fillRect/>
          </a:stretch>
        </p:blipFill>
        <p:spPr>
          <a:xfrm>
            <a:off x="228600" y="685800"/>
            <a:ext cx="521335" cy="681990"/>
          </a:xfrm>
          <a:prstGeom prst="rect">
            <a:avLst/>
          </a:prstGeom>
          <a:noFill/>
          <a:ln w="9525">
            <a:noFill/>
          </a:ln>
        </p:spPr>
      </p:pic>
    </p:spTree>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844550"/>
            <a:ext cx="6343650" cy="709613"/>
          </a:xfrm>
        </p:spPr>
        <p:txBody>
          <a:bodyPr vert="horz" wrap="square" lIns="91440" tIns="45720" rIns="91440" bIns="45720" numCol="1" rtlCol="0" anchor="ctr" anchorCtr="0" compatLnSpc="1">
            <a:normAutofit fontScale="90000"/>
          </a:bodyPr>
          <a:lstStyle/>
          <a:p>
            <a:pPr marL="0" marR="0" lvl="0" indent="0" algn="l" defTabSz="457200" rtl="0" eaLnBrk="1" fontAlgn="auto" latinLnBrk="0" hangingPunct="1">
              <a:lnSpc>
                <a:spcPct val="100000"/>
              </a:lnSpc>
              <a:spcBef>
                <a:spcPct val="50000"/>
              </a:spcBef>
              <a:spcAft>
                <a:spcPts val="0"/>
              </a:spcAft>
              <a:buClrTx/>
              <a:buSzTx/>
              <a:buFontTx/>
              <a:buNone/>
              <a:defRPr/>
            </a:pPr>
            <a:r>
              <a:rPr kumimoji="0" lang="en-US" sz="36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Bài 1- Tiết 1</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r>
            <a:b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br>
            <a:r>
              <a:rPr kumimoji="0" lang="en-US" sz="32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CỔNG TRƯỜNG MỞ RA  </a:t>
            </a:r>
            <a:r>
              <a:rPr kumimoji="0" lang="en-US" sz="28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LÝ  LAN</a:t>
            </a:r>
            <a:endParaRPr kumimoji="0" lang="en-US" sz="3200" b="0" i="0" u="none" strike="noStrike" kern="1200" cap="none" spc="0" normalizeH="0" baseline="0" noProof="0" dirty="0">
              <a:ln>
                <a:noFill/>
              </a:ln>
              <a:solidFill>
                <a:schemeClr val="bg1"/>
              </a:solidFill>
              <a:effectLst/>
              <a:uLnTx/>
              <a:uFillTx/>
              <a:latin typeface="+mj-lt"/>
              <a:ea typeface="+mj-ea"/>
              <a:cs typeface="+mj-cs"/>
            </a:endParaRPr>
          </a:p>
        </p:txBody>
      </p:sp>
      <p:sp>
        <p:nvSpPr>
          <p:cNvPr id="6" name="TextBox 5"/>
          <p:cNvSpPr txBox="1"/>
          <p:nvPr/>
        </p:nvSpPr>
        <p:spPr>
          <a:xfrm>
            <a:off x="152400" y="685668"/>
            <a:ext cx="8077200" cy="583565"/>
          </a:xfrm>
          <a:prstGeom prst="rect">
            <a:avLst/>
          </a:prstGeom>
          <a:noFill/>
          <a:ln w="9525">
            <a:noFill/>
          </a:ln>
        </p:spPr>
        <p:txBody>
          <a:bodyPr anchor="t" anchorCtr="0">
            <a:spAutoFit/>
          </a:bodyPr>
          <a:lstStyle/>
          <a:p>
            <a:pPr eaLnBrk="0" hangingPunct="0"/>
            <a:r>
              <a:rPr lang="en-US" sz="3200" dirty="0">
                <a:solidFill>
                  <a:srgbClr val="FF0000"/>
                </a:solidFill>
                <a:latin typeface="Times New Roman" panose="02020603050405020304" pitchFamily="18" charset="0"/>
              </a:rPr>
              <a:t>1. </a:t>
            </a:r>
            <a:r>
              <a:rPr lang="en-US" sz="3200" u="sng" dirty="0">
                <a:solidFill>
                  <a:srgbClr val="FF0000"/>
                </a:solidFill>
                <a:latin typeface="Times New Roman" panose="02020603050405020304" pitchFamily="18" charset="0"/>
              </a:rPr>
              <a:t>Nghệ thuật</a:t>
            </a:r>
            <a:endParaRPr lang="en-US" sz="3200" u="sng" dirty="0">
              <a:solidFill>
                <a:srgbClr val="FF0000"/>
              </a:solidFill>
              <a:latin typeface="Times New Roman" panose="02020603050405020304" pitchFamily="18" charset="0"/>
              <a:ea typeface="Times New Roman" panose="02020603050405020304" pitchFamily="18" charset="0"/>
            </a:endParaRPr>
          </a:p>
        </p:txBody>
      </p:sp>
      <p:sp>
        <p:nvSpPr>
          <p:cNvPr id="9" name="TextBox 8"/>
          <p:cNvSpPr txBox="1"/>
          <p:nvPr/>
        </p:nvSpPr>
        <p:spPr>
          <a:xfrm>
            <a:off x="228600" y="1447800"/>
            <a:ext cx="8750300" cy="2245360"/>
          </a:xfrm>
          <a:prstGeom prst="rect">
            <a:avLst/>
          </a:prstGeom>
          <a:noFill/>
          <a:ln w="9525">
            <a:noFill/>
          </a:ln>
        </p:spPr>
        <p:txBody>
          <a:bodyPr wrap="square" anchor="t" anchorCtr="0">
            <a:spAutoFit/>
          </a:bodyPr>
          <a:lstStyle/>
          <a:p>
            <a:pPr eaLnBrk="0" hangingPunct="0"/>
            <a:r>
              <a:rPr lang="en-US" sz="2800" dirty="0">
                <a:solidFill>
                  <a:srgbClr val="2824CA"/>
                </a:solidFill>
                <a:latin typeface="Times New Roman" panose="02020603050405020304" pitchFamily="18" charset="0"/>
              </a:rPr>
              <a:t>- </a:t>
            </a:r>
            <a:r>
              <a:rPr lang="en-US" sz="2800" dirty="0" err="1">
                <a:solidFill>
                  <a:srgbClr val="2824CA"/>
                </a:solidFill>
                <a:latin typeface="Times New Roman" panose="02020603050405020304" pitchFamily="18" charset="0"/>
              </a:rPr>
              <a:t>Lựa</a:t>
            </a:r>
            <a:r>
              <a:rPr lang="en-US" sz="2800" dirty="0">
                <a:solidFill>
                  <a:srgbClr val="2824CA"/>
                </a:solidFill>
                <a:latin typeface="Times New Roman" panose="02020603050405020304" pitchFamily="18" charset="0"/>
              </a:rPr>
              <a:t> </a:t>
            </a:r>
            <a:r>
              <a:rPr lang="en-US" sz="2800" dirty="0" err="1">
                <a:solidFill>
                  <a:srgbClr val="2824CA"/>
                </a:solidFill>
                <a:latin typeface="Times New Roman" panose="02020603050405020304" pitchFamily="18" charset="0"/>
              </a:rPr>
              <a:t>chọn</a:t>
            </a:r>
            <a:r>
              <a:rPr lang="en-US" sz="2800" dirty="0">
                <a:solidFill>
                  <a:srgbClr val="2824CA"/>
                </a:solidFill>
                <a:latin typeface="Times New Roman" panose="02020603050405020304" pitchFamily="18" charset="0"/>
              </a:rPr>
              <a:t> </a:t>
            </a:r>
            <a:r>
              <a:rPr lang="en-US" sz="2800" dirty="0" err="1">
                <a:solidFill>
                  <a:srgbClr val="2824CA"/>
                </a:solidFill>
                <a:latin typeface="Times New Roman" panose="02020603050405020304" pitchFamily="18" charset="0"/>
              </a:rPr>
              <a:t>hình</a:t>
            </a:r>
            <a:r>
              <a:rPr lang="en-US" sz="2800" dirty="0">
                <a:solidFill>
                  <a:srgbClr val="2824CA"/>
                </a:solidFill>
                <a:latin typeface="Times New Roman" panose="02020603050405020304" pitchFamily="18" charset="0"/>
              </a:rPr>
              <a:t> </a:t>
            </a:r>
            <a:r>
              <a:rPr lang="en-US" sz="2800" dirty="0" err="1">
                <a:solidFill>
                  <a:srgbClr val="2824CA"/>
                </a:solidFill>
                <a:latin typeface="Times New Roman" panose="02020603050405020304" pitchFamily="18" charset="0"/>
              </a:rPr>
              <a:t>thức</a:t>
            </a:r>
            <a:r>
              <a:rPr lang="en-US" sz="2800" dirty="0">
                <a:solidFill>
                  <a:srgbClr val="2824CA"/>
                </a:solidFill>
                <a:latin typeface="Times New Roman" panose="02020603050405020304" pitchFamily="18" charset="0"/>
              </a:rPr>
              <a:t> </a:t>
            </a:r>
            <a:r>
              <a:rPr lang="en-US" sz="2800" dirty="0" err="1">
                <a:solidFill>
                  <a:srgbClr val="2824CA"/>
                </a:solidFill>
                <a:latin typeface="Times New Roman" panose="02020603050405020304" pitchFamily="18" charset="0"/>
              </a:rPr>
              <a:t>tự</a:t>
            </a:r>
            <a:r>
              <a:rPr lang="en-US" sz="2800" dirty="0">
                <a:solidFill>
                  <a:srgbClr val="2824CA"/>
                </a:solidFill>
                <a:latin typeface="Times New Roman" panose="02020603050405020304" pitchFamily="18" charset="0"/>
              </a:rPr>
              <a:t> </a:t>
            </a:r>
            <a:r>
              <a:rPr lang="en-US" sz="2800" dirty="0" err="1">
                <a:solidFill>
                  <a:srgbClr val="2824CA"/>
                </a:solidFill>
                <a:latin typeface="Times New Roman" panose="02020603050405020304" pitchFamily="18" charset="0"/>
              </a:rPr>
              <a:t>bạch</a:t>
            </a:r>
            <a:r>
              <a:rPr lang="en-US" sz="2800" dirty="0">
                <a:solidFill>
                  <a:srgbClr val="2824CA"/>
                </a:solidFill>
                <a:latin typeface="Times New Roman" panose="02020603050405020304" pitchFamily="18" charset="0"/>
              </a:rPr>
              <a:t> </a:t>
            </a:r>
            <a:r>
              <a:rPr lang="en-US" sz="2800" dirty="0" err="1">
                <a:solidFill>
                  <a:srgbClr val="2824CA"/>
                </a:solidFill>
                <a:latin typeface="Times New Roman" panose="02020603050405020304" pitchFamily="18" charset="0"/>
              </a:rPr>
              <a:t>như</a:t>
            </a:r>
            <a:r>
              <a:rPr lang="en-US" sz="2800" dirty="0">
                <a:solidFill>
                  <a:srgbClr val="2824CA"/>
                </a:solidFill>
                <a:latin typeface="Times New Roman" panose="02020603050405020304" pitchFamily="18" charset="0"/>
              </a:rPr>
              <a:t> </a:t>
            </a:r>
            <a:r>
              <a:rPr lang="en-US" sz="2800" dirty="0" err="1">
                <a:solidFill>
                  <a:srgbClr val="2824CA"/>
                </a:solidFill>
                <a:latin typeface="Times New Roman" panose="02020603050405020304" pitchFamily="18" charset="0"/>
              </a:rPr>
              <a:t>dòng</a:t>
            </a:r>
            <a:r>
              <a:rPr lang="en-US" sz="2800" dirty="0">
                <a:solidFill>
                  <a:srgbClr val="2824CA"/>
                </a:solidFill>
                <a:latin typeface="Times New Roman" panose="02020603050405020304" pitchFamily="18" charset="0"/>
              </a:rPr>
              <a:t> </a:t>
            </a:r>
            <a:r>
              <a:rPr lang="en-US" sz="2800" dirty="0" err="1">
                <a:solidFill>
                  <a:srgbClr val="2824CA"/>
                </a:solidFill>
                <a:latin typeface="Times New Roman" panose="02020603050405020304" pitchFamily="18" charset="0"/>
              </a:rPr>
              <a:t>nhật</a:t>
            </a:r>
            <a:r>
              <a:rPr lang="en-US" sz="2800" dirty="0">
                <a:solidFill>
                  <a:srgbClr val="2824CA"/>
                </a:solidFill>
                <a:latin typeface="Times New Roman" panose="02020603050405020304" pitchFamily="18" charset="0"/>
              </a:rPr>
              <a:t> </a:t>
            </a:r>
            <a:r>
              <a:rPr lang="en-US" sz="2800" dirty="0" err="1">
                <a:solidFill>
                  <a:srgbClr val="2824CA"/>
                </a:solidFill>
                <a:latin typeface="Times New Roman" panose="02020603050405020304" pitchFamily="18" charset="0"/>
              </a:rPr>
              <a:t>ký</a:t>
            </a:r>
            <a:r>
              <a:rPr lang="en-US" sz="2800" dirty="0">
                <a:solidFill>
                  <a:srgbClr val="2824CA"/>
                </a:solidFill>
                <a:latin typeface="Times New Roman" panose="02020603050405020304" pitchFamily="18" charset="0"/>
              </a:rPr>
              <a:t> </a:t>
            </a:r>
            <a:r>
              <a:rPr lang="en-US" sz="2800" dirty="0" err="1">
                <a:solidFill>
                  <a:srgbClr val="2824CA"/>
                </a:solidFill>
                <a:latin typeface="Times New Roman" panose="02020603050405020304" pitchFamily="18" charset="0"/>
              </a:rPr>
              <a:t>của</a:t>
            </a:r>
            <a:r>
              <a:rPr lang="en-US" sz="2800" dirty="0">
                <a:solidFill>
                  <a:srgbClr val="2824CA"/>
                </a:solidFill>
                <a:latin typeface="Times New Roman" panose="02020603050405020304" pitchFamily="18" charset="0"/>
              </a:rPr>
              <a:t> </a:t>
            </a:r>
            <a:r>
              <a:rPr lang="en-US" sz="2800" dirty="0" err="1">
                <a:solidFill>
                  <a:srgbClr val="2824CA"/>
                </a:solidFill>
                <a:latin typeface="Times New Roman" panose="02020603050405020304" pitchFamily="18" charset="0"/>
              </a:rPr>
              <a:t>người</a:t>
            </a:r>
            <a:r>
              <a:rPr lang="en-US" sz="2800" dirty="0">
                <a:solidFill>
                  <a:srgbClr val="2824CA"/>
                </a:solidFill>
                <a:latin typeface="Times New Roman" panose="02020603050405020304" pitchFamily="18" charset="0"/>
              </a:rPr>
              <a:t> </a:t>
            </a:r>
            <a:r>
              <a:rPr lang="en-US" sz="2800" dirty="0" err="1">
                <a:solidFill>
                  <a:srgbClr val="2824CA"/>
                </a:solidFill>
                <a:latin typeface="Times New Roman" panose="02020603050405020304" pitchFamily="18" charset="0"/>
              </a:rPr>
              <a:t>mẹ</a:t>
            </a:r>
            <a:r>
              <a:rPr lang="en-US" sz="2800" dirty="0">
                <a:solidFill>
                  <a:srgbClr val="2824CA"/>
                </a:solidFill>
                <a:latin typeface="Times New Roman" panose="02020603050405020304" pitchFamily="18" charset="0"/>
              </a:rPr>
              <a:t> </a:t>
            </a:r>
            <a:r>
              <a:rPr lang="en-US" sz="2800" dirty="0" err="1">
                <a:solidFill>
                  <a:srgbClr val="2824CA"/>
                </a:solidFill>
                <a:latin typeface="Times New Roman" panose="02020603050405020304" pitchFamily="18" charset="0"/>
              </a:rPr>
              <a:t>nói</a:t>
            </a:r>
            <a:r>
              <a:rPr lang="en-US" sz="2800" dirty="0">
                <a:solidFill>
                  <a:srgbClr val="2824CA"/>
                </a:solidFill>
                <a:latin typeface="Times New Roman" panose="02020603050405020304" pitchFamily="18" charset="0"/>
              </a:rPr>
              <a:t> </a:t>
            </a:r>
            <a:r>
              <a:rPr lang="en-US" sz="2800" dirty="0" err="1">
                <a:solidFill>
                  <a:srgbClr val="2824CA"/>
                </a:solidFill>
                <a:latin typeface="Times New Roman" panose="02020603050405020304" pitchFamily="18" charset="0"/>
              </a:rPr>
              <a:t>với</a:t>
            </a:r>
            <a:r>
              <a:rPr lang="en-US" sz="2800" dirty="0">
                <a:solidFill>
                  <a:srgbClr val="2824CA"/>
                </a:solidFill>
                <a:latin typeface="Times New Roman" panose="02020603050405020304" pitchFamily="18" charset="0"/>
              </a:rPr>
              <a:t> con.</a:t>
            </a:r>
            <a:endParaRPr lang="en-US" sz="2800" dirty="0">
              <a:solidFill>
                <a:srgbClr val="2824CA"/>
              </a:solidFill>
              <a:latin typeface="Times New Roman" panose="02020603050405020304" pitchFamily="18" charset="0"/>
              <a:ea typeface="Times New Roman" panose="02020603050405020304" pitchFamily="18" charset="0"/>
            </a:endParaRPr>
          </a:p>
          <a:p>
            <a:pPr eaLnBrk="0" hangingPunct="0"/>
            <a:r>
              <a:rPr lang="en-US" sz="2800" dirty="0">
                <a:solidFill>
                  <a:srgbClr val="2824CA"/>
                </a:solidFill>
                <a:latin typeface="Times New Roman" panose="02020603050405020304" pitchFamily="18" charset="0"/>
              </a:rPr>
              <a:t>- </a:t>
            </a:r>
            <a:r>
              <a:rPr lang="en-US" sz="2800" dirty="0" err="1">
                <a:solidFill>
                  <a:srgbClr val="2824CA"/>
                </a:solidFill>
                <a:latin typeface="Times New Roman" panose="02020603050405020304" pitchFamily="18" charset="0"/>
                <a:cs typeface="Times New Roman" panose="02020603050405020304" pitchFamily="18" charset="0"/>
              </a:rPr>
              <a:t>Ngôn</a:t>
            </a:r>
            <a:r>
              <a:rPr lang="en-US" sz="2800" dirty="0">
                <a:solidFill>
                  <a:srgbClr val="2824CA"/>
                </a:solidFill>
                <a:latin typeface="Times New Roman" panose="02020603050405020304" pitchFamily="18" charset="0"/>
                <a:cs typeface="Times New Roman" panose="02020603050405020304" pitchFamily="18" charset="0"/>
              </a:rPr>
              <a:t> </a:t>
            </a:r>
            <a:r>
              <a:rPr lang="en-US" sz="2800" dirty="0" err="1">
                <a:solidFill>
                  <a:srgbClr val="2824CA"/>
                </a:solidFill>
                <a:latin typeface="Times New Roman" panose="02020603050405020304" pitchFamily="18" charset="0"/>
                <a:cs typeface="Times New Roman" panose="02020603050405020304" pitchFamily="18" charset="0"/>
              </a:rPr>
              <a:t>ngữ</a:t>
            </a:r>
            <a:r>
              <a:rPr lang="en-US" sz="2800" dirty="0">
                <a:solidFill>
                  <a:srgbClr val="2824CA"/>
                </a:solidFill>
                <a:latin typeface="Times New Roman" panose="02020603050405020304" pitchFamily="18" charset="0"/>
                <a:cs typeface="Times New Roman" panose="02020603050405020304" pitchFamily="18" charset="0"/>
              </a:rPr>
              <a:t> </a:t>
            </a:r>
            <a:r>
              <a:rPr lang="vi-VN" altLang="en-US" sz="2800" dirty="0">
                <a:solidFill>
                  <a:srgbClr val="2824CA"/>
                </a:solidFill>
                <a:latin typeface="Times New Roman" panose="02020603050405020304" pitchFamily="18" charset="0"/>
                <a:cs typeface="Times New Roman" panose="02020603050405020304" pitchFamily="18" charset="0"/>
              </a:rPr>
              <a:t>biểu cảm.</a:t>
            </a:r>
          </a:p>
          <a:p>
            <a:pPr eaLnBrk="0" hangingPunct="0"/>
            <a:r>
              <a:rPr lang="en-US" sz="2800" dirty="0">
                <a:solidFill>
                  <a:srgbClr val="2824CA"/>
                </a:solidFill>
                <a:latin typeface="Times New Roman" panose="02020603050405020304" pitchFamily="18" charset="0"/>
                <a:cs typeface="Times New Roman" panose="02020603050405020304" pitchFamily="18" charset="0"/>
              </a:rPr>
              <a:t>- </a:t>
            </a:r>
            <a:r>
              <a:rPr lang="en-US" sz="2800" dirty="0" err="1">
                <a:solidFill>
                  <a:srgbClr val="2824CA"/>
                </a:solidFill>
                <a:latin typeface="Times New Roman" panose="02020603050405020304" pitchFamily="18" charset="0"/>
                <a:cs typeface="Times New Roman" panose="02020603050405020304" pitchFamily="18" charset="0"/>
              </a:rPr>
              <a:t>Bố</a:t>
            </a:r>
            <a:r>
              <a:rPr lang="en-US" sz="2800" dirty="0">
                <a:solidFill>
                  <a:srgbClr val="2824CA"/>
                </a:solidFill>
                <a:latin typeface="Times New Roman" panose="02020603050405020304" pitchFamily="18" charset="0"/>
                <a:cs typeface="Times New Roman" panose="02020603050405020304" pitchFamily="18" charset="0"/>
              </a:rPr>
              <a:t> </a:t>
            </a:r>
            <a:r>
              <a:rPr lang="en-US" sz="2800" dirty="0" err="1">
                <a:solidFill>
                  <a:srgbClr val="2824CA"/>
                </a:solidFill>
                <a:latin typeface="Times New Roman" panose="02020603050405020304" pitchFamily="18" charset="0"/>
                <a:cs typeface="Times New Roman" panose="02020603050405020304" pitchFamily="18" charset="0"/>
              </a:rPr>
              <a:t>cục</a:t>
            </a:r>
            <a:r>
              <a:rPr lang="en-US" sz="2800" dirty="0">
                <a:solidFill>
                  <a:srgbClr val="2824CA"/>
                </a:solidFill>
                <a:latin typeface="Times New Roman" panose="02020603050405020304" pitchFamily="18" charset="0"/>
                <a:cs typeface="Times New Roman" panose="02020603050405020304" pitchFamily="18" charset="0"/>
              </a:rPr>
              <a:t> </a:t>
            </a:r>
            <a:r>
              <a:rPr lang="en-US" sz="2800" dirty="0" err="1">
                <a:solidFill>
                  <a:srgbClr val="2824CA"/>
                </a:solidFill>
                <a:latin typeface="Times New Roman" panose="02020603050405020304" pitchFamily="18" charset="0"/>
                <a:cs typeface="Times New Roman" panose="02020603050405020304" pitchFamily="18" charset="0"/>
              </a:rPr>
              <a:t>chặt</a:t>
            </a:r>
            <a:r>
              <a:rPr lang="en-US" sz="2800" dirty="0">
                <a:solidFill>
                  <a:srgbClr val="2824CA"/>
                </a:solidFill>
                <a:latin typeface="Times New Roman" panose="02020603050405020304" pitchFamily="18" charset="0"/>
                <a:cs typeface="Times New Roman" panose="02020603050405020304" pitchFamily="18" charset="0"/>
              </a:rPr>
              <a:t> </a:t>
            </a:r>
            <a:r>
              <a:rPr lang="en-US" sz="2800" dirty="0" err="1">
                <a:solidFill>
                  <a:srgbClr val="2824CA"/>
                </a:solidFill>
                <a:latin typeface="Times New Roman" panose="02020603050405020304" pitchFamily="18" charset="0"/>
                <a:cs typeface="Times New Roman" panose="02020603050405020304" pitchFamily="18" charset="0"/>
              </a:rPr>
              <a:t>chẽ</a:t>
            </a:r>
            <a:r>
              <a:rPr lang="en-US" sz="2800" dirty="0">
                <a:solidFill>
                  <a:srgbClr val="2824CA"/>
                </a:solidFill>
                <a:latin typeface="Times New Roman" panose="02020603050405020304" pitchFamily="18" charset="0"/>
                <a:cs typeface="Times New Roman" panose="02020603050405020304" pitchFamily="18" charset="0"/>
              </a:rPr>
              <a:t>, </a:t>
            </a:r>
            <a:r>
              <a:rPr lang="en-US" sz="2800" dirty="0" err="1">
                <a:solidFill>
                  <a:srgbClr val="2824CA"/>
                </a:solidFill>
                <a:latin typeface="Times New Roman" panose="02020603050405020304" pitchFamily="18" charset="0"/>
                <a:cs typeface="Times New Roman" panose="02020603050405020304" pitchFamily="18" charset="0"/>
              </a:rPr>
              <a:t>tự</a:t>
            </a:r>
            <a:r>
              <a:rPr lang="en-US" sz="2800" dirty="0">
                <a:solidFill>
                  <a:srgbClr val="2824CA"/>
                </a:solidFill>
                <a:latin typeface="Times New Roman" panose="02020603050405020304" pitchFamily="18" charset="0"/>
                <a:cs typeface="Times New Roman" panose="02020603050405020304" pitchFamily="18" charset="0"/>
              </a:rPr>
              <a:t> </a:t>
            </a:r>
            <a:r>
              <a:rPr lang="en-US" sz="2800" dirty="0" err="1">
                <a:solidFill>
                  <a:srgbClr val="2824CA"/>
                </a:solidFill>
                <a:latin typeface="Times New Roman" panose="02020603050405020304" pitchFamily="18" charset="0"/>
                <a:cs typeface="Times New Roman" panose="02020603050405020304" pitchFamily="18" charset="0"/>
              </a:rPr>
              <a:t>nhiên</a:t>
            </a:r>
            <a:r>
              <a:rPr lang="en-US" sz="2800" dirty="0">
                <a:solidFill>
                  <a:srgbClr val="2824CA"/>
                </a:solidFill>
                <a:latin typeface="Times New Roman" panose="02020603050405020304" pitchFamily="18" charset="0"/>
                <a:cs typeface="Times New Roman" panose="02020603050405020304" pitchFamily="18" charset="0"/>
              </a:rPr>
              <a:t> </a:t>
            </a:r>
            <a:r>
              <a:rPr lang="en-US" sz="2800" dirty="0" err="1">
                <a:solidFill>
                  <a:srgbClr val="2824CA"/>
                </a:solidFill>
                <a:latin typeface="Times New Roman" panose="02020603050405020304" pitchFamily="18" charset="0"/>
                <a:cs typeface="Times New Roman" panose="02020603050405020304" pitchFamily="18" charset="0"/>
              </a:rPr>
              <a:t>theo</a:t>
            </a:r>
            <a:r>
              <a:rPr lang="en-US" sz="2800" dirty="0">
                <a:solidFill>
                  <a:srgbClr val="2824CA"/>
                </a:solidFill>
                <a:latin typeface="Times New Roman" panose="02020603050405020304" pitchFamily="18" charset="0"/>
                <a:cs typeface="Times New Roman" panose="02020603050405020304" pitchFamily="18" charset="0"/>
              </a:rPr>
              <a:t> </a:t>
            </a:r>
            <a:r>
              <a:rPr lang="en-US" sz="2800" dirty="0" err="1">
                <a:solidFill>
                  <a:srgbClr val="2824CA"/>
                </a:solidFill>
                <a:latin typeface="Times New Roman" panose="02020603050405020304" pitchFamily="18" charset="0"/>
                <a:cs typeface="Times New Roman" panose="02020603050405020304" pitchFamily="18" charset="0"/>
              </a:rPr>
              <a:t>dòng</a:t>
            </a:r>
            <a:r>
              <a:rPr lang="en-US" sz="2800" dirty="0">
                <a:solidFill>
                  <a:srgbClr val="2824CA"/>
                </a:solidFill>
                <a:latin typeface="Times New Roman" panose="02020603050405020304" pitchFamily="18" charset="0"/>
                <a:cs typeface="Times New Roman" panose="02020603050405020304" pitchFamily="18" charset="0"/>
              </a:rPr>
              <a:t> </a:t>
            </a:r>
            <a:r>
              <a:rPr lang="en-US" sz="2800" dirty="0" err="1">
                <a:solidFill>
                  <a:srgbClr val="2824CA"/>
                </a:solidFill>
                <a:latin typeface="Times New Roman" panose="02020603050405020304" pitchFamily="18" charset="0"/>
                <a:cs typeface="Times New Roman" panose="02020603050405020304" pitchFamily="18" charset="0"/>
              </a:rPr>
              <a:t>hồi</a:t>
            </a:r>
            <a:r>
              <a:rPr lang="en-US" sz="2800" dirty="0">
                <a:solidFill>
                  <a:srgbClr val="2824CA"/>
                </a:solidFill>
                <a:latin typeface="Times New Roman" panose="02020603050405020304" pitchFamily="18" charset="0"/>
                <a:cs typeface="Times New Roman" panose="02020603050405020304" pitchFamily="18" charset="0"/>
              </a:rPr>
              <a:t> </a:t>
            </a:r>
            <a:r>
              <a:rPr lang="en-US" sz="2800" dirty="0" err="1">
                <a:solidFill>
                  <a:srgbClr val="2824CA"/>
                </a:solidFill>
                <a:latin typeface="Times New Roman" panose="02020603050405020304" pitchFamily="18" charset="0"/>
                <a:cs typeface="Times New Roman" panose="02020603050405020304" pitchFamily="18" charset="0"/>
              </a:rPr>
              <a:t>tưởng</a:t>
            </a:r>
            <a:r>
              <a:rPr lang="en-US" sz="2800" dirty="0">
                <a:solidFill>
                  <a:srgbClr val="2824CA"/>
                </a:solidFill>
                <a:latin typeface="Times New Roman" panose="02020603050405020304" pitchFamily="18" charset="0"/>
                <a:cs typeface="Times New Roman" panose="02020603050405020304" pitchFamily="18" charset="0"/>
              </a:rPr>
              <a:t>, </a:t>
            </a:r>
            <a:r>
              <a:rPr lang="en-US" sz="2800" dirty="0" err="1">
                <a:solidFill>
                  <a:srgbClr val="2824CA"/>
                </a:solidFill>
                <a:latin typeface="Times New Roman" panose="02020603050405020304" pitchFamily="18" charset="0"/>
                <a:cs typeface="Times New Roman" panose="02020603050405020304" pitchFamily="18" charset="0"/>
              </a:rPr>
              <a:t>theo</a:t>
            </a:r>
            <a:r>
              <a:rPr lang="en-US" sz="2800" dirty="0">
                <a:solidFill>
                  <a:srgbClr val="2824CA"/>
                </a:solidFill>
                <a:latin typeface="Times New Roman" panose="02020603050405020304" pitchFamily="18" charset="0"/>
                <a:cs typeface="Times New Roman" panose="02020603050405020304" pitchFamily="18" charset="0"/>
              </a:rPr>
              <a:t> </a:t>
            </a:r>
            <a:r>
              <a:rPr lang="en-US" sz="2800" dirty="0" err="1">
                <a:solidFill>
                  <a:srgbClr val="2824CA"/>
                </a:solidFill>
                <a:latin typeface="Times New Roman" panose="02020603050405020304" pitchFamily="18" charset="0"/>
                <a:cs typeface="Times New Roman" panose="02020603050405020304" pitchFamily="18" charset="0"/>
              </a:rPr>
              <a:t>trình</a:t>
            </a:r>
            <a:r>
              <a:rPr lang="en-US" sz="2800" dirty="0">
                <a:solidFill>
                  <a:srgbClr val="2824CA"/>
                </a:solidFill>
                <a:latin typeface="Times New Roman" panose="02020603050405020304" pitchFamily="18" charset="0"/>
                <a:cs typeface="Times New Roman" panose="02020603050405020304" pitchFamily="18" charset="0"/>
              </a:rPr>
              <a:t> </a:t>
            </a:r>
            <a:r>
              <a:rPr lang="en-US" sz="2800" dirty="0" err="1">
                <a:solidFill>
                  <a:srgbClr val="2824CA"/>
                </a:solidFill>
                <a:latin typeface="Times New Roman" panose="02020603050405020304" pitchFamily="18" charset="0"/>
                <a:cs typeface="Times New Roman" panose="02020603050405020304" pitchFamily="18" charset="0"/>
              </a:rPr>
              <a:t>tự</a:t>
            </a:r>
            <a:r>
              <a:rPr lang="en-US" sz="2800" dirty="0">
                <a:solidFill>
                  <a:srgbClr val="2824CA"/>
                </a:solidFill>
                <a:latin typeface="Times New Roman" panose="02020603050405020304" pitchFamily="18" charset="0"/>
                <a:cs typeface="Times New Roman" panose="02020603050405020304" pitchFamily="18" charset="0"/>
              </a:rPr>
              <a:t> </a:t>
            </a:r>
            <a:r>
              <a:rPr lang="en-US" sz="2800" dirty="0" err="1">
                <a:solidFill>
                  <a:srgbClr val="2824CA"/>
                </a:solidFill>
                <a:latin typeface="Times New Roman" panose="02020603050405020304" pitchFamily="18" charset="0"/>
                <a:cs typeface="Times New Roman" panose="02020603050405020304" pitchFamily="18" charset="0"/>
              </a:rPr>
              <a:t>đan</a:t>
            </a:r>
            <a:r>
              <a:rPr lang="en-US" sz="2800" dirty="0">
                <a:solidFill>
                  <a:srgbClr val="2824CA"/>
                </a:solidFill>
                <a:latin typeface="Times New Roman" panose="02020603050405020304" pitchFamily="18" charset="0"/>
                <a:cs typeface="Times New Roman" panose="02020603050405020304" pitchFamily="18" charset="0"/>
              </a:rPr>
              <a:t> </a:t>
            </a:r>
            <a:r>
              <a:rPr lang="en-US" sz="2800" dirty="0" err="1">
                <a:solidFill>
                  <a:srgbClr val="2824CA"/>
                </a:solidFill>
                <a:latin typeface="Times New Roman" panose="02020603050405020304" pitchFamily="18" charset="0"/>
                <a:cs typeface="Times New Roman" panose="02020603050405020304" pitchFamily="18" charset="0"/>
              </a:rPr>
              <a:t>xen</a:t>
            </a:r>
            <a:r>
              <a:rPr lang="en-US" sz="2800" dirty="0">
                <a:solidFill>
                  <a:srgbClr val="2824CA"/>
                </a:solidFill>
                <a:latin typeface="Times New Roman" panose="02020603050405020304" pitchFamily="18" charset="0"/>
                <a:cs typeface="Times New Roman" panose="02020603050405020304" pitchFamily="18" charset="0"/>
              </a:rPr>
              <a:t> </a:t>
            </a:r>
            <a:r>
              <a:rPr lang="en-US" sz="2800" dirty="0" err="1">
                <a:solidFill>
                  <a:srgbClr val="2824CA"/>
                </a:solidFill>
                <a:latin typeface="Times New Roman" panose="02020603050405020304" pitchFamily="18" charset="0"/>
                <a:cs typeface="Times New Roman" panose="02020603050405020304" pitchFamily="18" charset="0"/>
              </a:rPr>
              <a:t>giữa</a:t>
            </a:r>
            <a:r>
              <a:rPr lang="en-US" sz="2800" dirty="0">
                <a:solidFill>
                  <a:srgbClr val="2824CA"/>
                </a:solidFill>
                <a:latin typeface="Times New Roman" panose="02020603050405020304" pitchFamily="18" charset="0"/>
                <a:cs typeface="Times New Roman" panose="02020603050405020304" pitchFamily="18" charset="0"/>
              </a:rPr>
              <a:t> </a:t>
            </a:r>
            <a:r>
              <a:rPr lang="en-US" sz="2800" dirty="0" err="1">
                <a:solidFill>
                  <a:srgbClr val="2824CA"/>
                </a:solidFill>
                <a:latin typeface="Times New Roman" panose="02020603050405020304" pitchFamily="18" charset="0"/>
                <a:cs typeface="Times New Roman" panose="02020603050405020304" pitchFamily="18" charset="0"/>
              </a:rPr>
              <a:t>hiện</a:t>
            </a:r>
            <a:r>
              <a:rPr lang="en-US" sz="2800" dirty="0">
                <a:solidFill>
                  <a:srgbClr val="2824CA"/>
                </a:solidFill>
                <a:latin typeface="Times New Roman" panose="02020603050405020304" pitchFamily="18" charset="0"/>
                <a:cs typeface="Times New Roman" panose="02020603050405020304" pitchFamily="18" charset="0"/>
              </a:rPr>
              <a:t> </a:t>
            </a:r>
            <a:r>
              <a:rPr lang="en-US" sz="2800" dirty="0" err="1">
                <a:solidFill>
                  <a:srgbClr val="2824CA"/>
                </a:solidFill>
                <a:latin typeface="Times New Roman" panose="02020603050405020304" pitchFamily="18" charset="0"/>
                <a:cs typeface="Times New Roman" panose="02020603050405020304" pitchFamily="18" charset="0"/>
              </a:rPr>
              <a:t>tại</a:t>
            </a:r>
            <a:r>
              <a:rPr lang="en-US" sz="2800" dirty="0">
                <a:solidFill>
                  <a:srgbClr val="2824CA"/>
                </a:solidFill>
                <a:latin typeface="Times New Roman" panose="02020603050405020304" pitchFamily="18" charset="0"/>
                <a:cs typeface="Times New Roman" panose="02020603050405020304" pitchFamily="18" charset="0"/>
              </a:rPr>
              <a:t> </a:t>
            </a:r>
            <a:r>
              <a:rPr lang="en-US" sz="2800" dirty="0" err="1">
                <a:solidFill>
                  <a:srgbClr val="2824CA"/>
                </a:solidFill>
                <a:latin typeface="Times New Roman" panose="02020603050405020304" pitchFamily="18" charset="0"/>
                <a:cs typeface="Times New Roman" panose="02020603050405020304" pitchFamily="18" charset="0"/>
              </a:rPr>
              <a:t>và</a:t>
            </a:r>
            <a:r>
              <a:rPr lang="en-US" sz="2800" dirty="0">
                <a:solidFill>
                  <a:srgbClr val="2824CA"/>
                </a:solidFill>
                <a:latin typeface="Times New Roman" panose="02020603050405020304" pitchFamily="18" charset="0"/>
                <a:cs typeface="Times New Roman" panose="02020603050405020304" pitchFamily="18" charset="0"/>
              </a:rPr>
              <a:t> </a:t>
            </a:r>
            <a:r>
              <a:rPr lang="en-US" sz="2800" dirty="0" err="1">
                <a:solidFill>
                  <a:srgbClr val="2824CA"/>
                </a:solidFill>
                <a:latin typeface="Times New Roman" panose="02020603050405020304" pitchFamily="18" charset="0"/>
                <a:cs typeface="Times New Roman" panose="02020603050405020304" pitchFamily="18" charset="0"/>
              </a:rPr>
              <a:t>quá</a:t>
            </a:r>
            <a:r>
              <a:rPr lang="en-US" sz="2800" dirty="0">
                <a:solidFill>
                  <a:srgbClr val="2824CA"/>
                </a:solidFill>
                <a:latin typeface="Times New Roman" panose="02020603050405020304" pitchFamily="18" charset="0"/>
                <a:cs typeface="Times New Roman" panose="02020603050405020304" pitchFamily="18" charset="0"/>
              </a:rPr>
              <a:t> </a:t>
            </a:r>
            <a:r>
              <a:rPr lang="en-US" sz="2800" dirty="0" err="1">
                <a:solidFill>
                  <a:srgbClr val="2824CA"/>
                </a:solidFill>
                <a:latin typeface="Times New Roman" panose="02020603050405020304" pitchFamily="18" charset="0"/>
                <a:cs typeface="Times New Roman" panose="02020603050405020304" pitchFamily="18" charset="0"/>
              </a:rPr>
              <a:t>khứ</a:t>
            </a:r>
            <a:r>
              <a:rPr lang="en-US" sz="2800" dirty="0">
                <a:solidFill>
                  <a:srgbClr val="2824CA"/>
                </a:solidFill>
                <a:latin typeface="Times New Roman" panose="02020603050405020304" pitchFamily="18" charset="0"/>
                <a:cs typeface="Times New Roman" panose="02020603050405020304" pitchFamily="18" charset="0"/>
              </a:rPr>
              <a:t>.</a:t>
            </a:r>
            <a:endParaRPr lang="en-US" sz="2800" dirty="0">
              <a:solidFill>
                <a:srgbClr val="2824CA"/>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p:cNvSpPr txBox="1"/>
          <p:nvPr/>
        </p:nvSpPr>
        <p:spPr>
          <a:xfrm>
            <a:off x="166370" y="3733684"/>
            <a:ext cx="8077200" cy="521970"/>
          </a:xfrm>
          <a:prstGeom prst="rect">
            <a:avLst/>
          </a:prstGeom>
          <a:noFill/>
          <a:ln w="9525">
            <a:noFill/>
          </a:ln>
        </p:spPr>
        <p:txBody>
          <a:bodyPr anchor="t" anchorCtr="0">
            <a:spAutoFit/>
          </a:bodyPr>
          <a:lstStyle/>
          <a:p>
            <a:pPr eaLnBrk="0" hangingPunct="0"/>
            <a:r>
              <a:rPr lang="en-US" sz="2800" dirty="0">
                <a:solidFill>
                  <a:srgbClr val="FF0000"/>
                </a:solidFill>
                <a:latin typeface="Times New Roman" panose="02020603050405020304" pitchFamily="18" charset="0"/>
              </a:rPr>
              <a:t>2. </a:t>
            </a:r>
            <a:r>
              <a:rPr lang="en-US" sz="2800" u="sng" dirty="0">
                <a:solidFill>
                  <a:srgbClr val="FF0000"/>
                </a:solidFill>
                <a:latin typeface="Times New Roman" panose="02020603050405020304" pitchFamily="18" charset="0"/>
              </a:rPr>
              <a:t>Nội dung</a:t>
            </a:r>
            <a:endParaRPr lang="en-US" sz="2800" u="sng" dirty="0">
              <a:solidFill>
                <a:srgbClr val="FF0000"/>
              </a:solidFill>
              <a:latin typeface="Times New Roman" panose="02020603050405020304" pitchFamily="18" charset="0"/>
              <a:ea typeface="Times New Roman" panose="02020603050405020304" pitchFamily="18" charset="0"/>
            </a:endParaRPr>
          </a:p>
        </p:txBody>
      </p:sp>
      <p:sp>
        <p:nvSpPr>
          <p:cNvPr id="11" name="TextBox 10"/>
          <p:cNvSpPr txBox="1"/>
          <p:nvPr/>
        </p:nvSpPr>
        <p:spPr>
          <a:xfrm>
            <a:off x="166370" y="4419600"/>
            <a:ext cx="8812212" cy="2245360"/>
          </a:xfrm>
          <a:prstGeom prst="rect">
            <a:avLst/>
          </a:prstGeom>
          <a:noFill/>
          <a:ln w="9525">
            <a:noFill/>
          </a:ln>
        </p:spPr>
        <p:txBody>
          <a:bodyPr anchor="t" anchorCtr="0">
            <a:spAutoFit/>
          </a:bodyPr>
          <a:lstStyle/>
          <a:p>
            <a:pPr indent="0" algn="just">
              <a:buFontTx/>
              <a:buNone/>
            </a:pPr>
            <a:r>
              <a:rPr lang="en-US" sz="2800" dirty="0">
                <a:solidFill>
                  <a:srgbClr val="2824CA"/>
                </a:solidFill>
                <a:latin typeface="Times New Roman" panose="02020603050405020304" pitchFamily="18" charset="0"/>
                <a:cs typeface="Times New Roman" panose="02020603050405020304" pitchFamily="18" charset="0"/>
              </a:rPr>
              <a:t>-</a:t>
            </a:r>
            <a:r>
              <a:rPr lang="vi-VN" altLang="en-US" sz="2800" dirty="0">
                <a:solidFill>
                  <a:srgbClr val="2824CA"/>
                </a:solidFill>
                <a:latin typeface="Times New Roman" panose="02020603050405020304" pitchFamily="18" charset="0"/>
                <a:cs typeface="Times New Roman" panose="02020603050405020304" pitchFamily="18" charset="0"/>
              </a:rPr>
              <a:t> </a:t>
            </a:r>
            <a:r>
              <a:rPr lang="vi-VN" sz="2800" dirty="0">
                <a:solidFill>
                  <a:srgbClr val="2824CA"/>
                </a:solidFill>
                <a:latin typeface="Times New Roman" panose="02020603050405020304" pitchFamily="18" charset="0"/>
                <a:cs typeface="Times New Roman" panose="02020603050405020304" pitchFamily="18" charset="0"/>
              </a:rPr>
              <a:t>Tấm lòng yêu thương, tình cảm sâu nặng của người mẹ đối với con.</a:t>
            </a:r>
          </a:p>
          <a:p>
            <a:pPr algn="just">
              <a:buFontTx/>
              <a:buChar char="-"/>
            </a:pPr>
            <a:r>
              <a:rPr lang="vi-VN" sz="2800" dirty="0">
                <a:solidFill>
                  <a:srgbClr val="2824CA"/>
                </a:solidFill>
                <a:latin typeface="Times New Roman" panose="02020603050405020304" pitchFamily="18" charset="0"/>
                <a:cs typeface="Times New Roman" panose="02020603050405020304" pitchFamily="18" charset="0"/>
              </a:rPr>
              <a:t> Vai trò to lớn của nh</a:t>
            </a:r>
            <a:r>
              <a:rPr lang="vi-VN" sz="2800" dirty="0">
                <a:solidFill>
                  <a:srgbClr val="2824CA"/>
                </a:solidFill>
                <a:latin typeface="Times New Roman" panose="02020603050405020304" pitchFamily="18" charset="0"/>
                <a:ea typeface="Times New Roman" panose="02020603050405020304" pitchFamily="18" charset="0"/>
                <a:cs typeface="Times New Roman" panose="02020603050405020304" pitchFamily="18" charset="0"/>
              </a:rPr>
              <a:t>à</a:t>
            </a:r>
            <a:r>
              <a:rPr lang="vi-VN" sz="2800" dirty="0">
                <a:solidFill>
                  <a:srgbClr val="2824CA"/>
                </a:solidFill>
                <a:latin typeface="Times New Roman" panose="02020603050405020304" pitchFamily="18" charset="0"/>
                <a:cs typeface="Times New Roman" panose="02020603050405020304" pitchFamily="18" charset="0"/>
              </a:rPr>
              <a:t> trường đối với cuộc sống mỗi con người.</a:t>
            </a:r>
          </a:p>
          <a:p>
            <a:pPr algn="just" eaLnBrk="0" hangingPunct="0">
              <a:buFontTx/>
            </a:pPr>
            <a:endParaRPr lang="vi-VN" sz="2800" dirty="0">
              <a:solidFill>
                <a:srgbClr val="2824CA"/>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 Box 2"/>
          <p:cNvSpPr txBox="1"/>
          <p:nvPr/>
        </p:nvSpPr>
        <p:spPr>
          <a:xfrm>
            <a:off x="152400" y="76200"/>
            <a:ext cx="2407285" cy="583565"/>
          </a:xfrm>
          <a:prstGeom prst="rect">
            <a:avLst/>
          </a:prstGeom>
          <a:noFill/>
        </p:spPr>
        <p:txBody>
          <a:bodyPr wrap="none" rtlCol="0" anchor="t">
            <a:spAutoFit/>
          </a:bodyPr>
          <a:lstStyle/>
          <a:p>
            <a:pPr lvl="0">
              <a:lnSpc>
                <a:spcPct val="100000"/>
              </a:lnSpc>
              <a:spcBef>
                <a:spcPct val="0"/>
              </a:spcBef>
              <a:spcAft>
                <a:spcPct val="35000"/>
              </a:spcAft>
            </a:pPr>
            <a:r>
              <a:rPr lang="en-US" sz="3200" b="1" dirty="0">
                <a:solidFill>
                  <a:srgbClr val="FF0000"/>
                </a:solidFill>
                <a:latin typeface="Times New Roman" panose="02020603050405020304" pitchFamily="18" charset="0"/>
                <a:cs typeface="Times New Roman" panose="02020603050405020304" pitchFamily="18" charset="0"/>
                <a:sym typeface="+mn-ea"/>
              </a:rPr>
              <a:t>III. </a:t>
            </a:r>
            <a:r>
              <a:rPr lang="en-US" sz="3200" b="1" u="sng" dirty="0">
                <a:solidFill>
                  <a:srgbClr val="FF0000"/>
                </a:solidFill>
                <a:latin typeface="Times New Roman" panose="02020603050405020304" pitchFamily="18" charset="0"/>
                <a:cs typeface="Times New Roman" panose="02020603050405020304" pitchFamily="18" charset="0"/>
                <a:sym typeface="+mn-ea"/>
              </a:rPr>
              <a:t>Tổng kết</a:t>
            </a:r>
          </a:p>
        </p:txBody>
      </p:sp>
      <p:sp>
        <p:nvSpPr>
          <p:cNvPr id="4" name="Text Box 3"/>
          <p:cNvSpPr txBox="1"/>
          <p:nvPr/>
        </p:nvSpPr>
        <p:spPr>
          <a:xfrm>
            <a:off x="2971800" y="199390"/>
            <a:ext cx="2828290" cy="521970"/>
          </a:xfrm>
          <a:prstGeom prst="rect">
            <a:avLst/>
          </a:prstGeom>
          <a:noFill/>
        </p:spPr>
        <p:txBody>
          <a:bodyPr wrap="square" rtlCol="0" anchor="t">
            <a:spAutoFit/>
          </a:bodyPr>
          <a:lstStyle/>
          <a:p>
            <a:pPr lvl="0" algn="l">
              <a:lnSpc>
                <a:spcPct val="100000"/>
              </a:lnSpc>
              <a:spcBef>
                <a:spcPct val="0"/>
              </a:spcBef>
              <a:spcAft>
                <a:spcPct val="35000"/>
              </a:spcAft>
            </a:pPr>
            <a:r>
              <a:rPr lang="en-US" sz="2800" b="1" dirty="0">
                <a:solidFill>
                  <a:srgbClr val="2824CA"/>
                </a:solidFill>
                <a:latin typeface="Times New Roman" panose="02020603050405020304" pitchFamily="18" charset="0"/>
                <a:cs typeface="Times New Roman" panose="02020603050405020304" pitchFamily="18" charset="0"/>
                <a:sym typeface="+mn-ea"/>
              </a:rPr>
              <a:t>(ghi nhớ/sgk/ 9)</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 presetClass="exit" presetSubtype="10" fill="hold" grpId="2" nodeType="clickEffect">
                                  <p:stCondLst>
                                    <p:cond delay="0"/>
                                  </p:stCondLst>
                                  <p:childTnLst>
                                    <p:animEffect transition="out" filter="checkerboard(across)">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par>
                                <p:cTn id="28" presetID="5" presetClass="exit" presetSubtype="10" fill="hold" grpId="2" nodeType="withEffect">
                                  <p:stCondLst>
                                    <p:cond delay="0"/>
                                  </p:stCondLst>
                                  <p:childTnLst>
                                    <p:animEffect transition="out" filter="checkerboard(across)">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par>
                                <p:cTn id="31" presetID="5" presetClass="exit" presetSubtype="10" fill="hold" grpId="2" nodeType="withEffect">
                                  <p:stCondLst>
                                    <p:cond delay="0"/>
                                  </p:stCondLst>
                                  <p:childTnLst>
                                    <p:animEffect transition="out" filter="checkerboard(across)">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par>
                                <p:cTn id="34" presetID="5" presetClass="exit" presetSubtype="10" fill="hold" grpId="2" nodeType="withEffect">
                                  <p:stCondLst>
                                    <p:cond delay="0"/>
                                  </p:stCondLst>
                                  <p:childTnLst>
                                    <p:animEffect transition="out" filter="checkerboard(across)">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dissolve">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9" grpId="0"/>
      <p:bldP spid="9" grpId="1"/>
      <p:bldP spid="9" grpId="2"/>
      <p:bldP spid="10" grpId="0"/>
      <p:bldP spid="10" grpId="1"/>
      <p:bldP spid="10" grpId="2"/>
      <p:bldP spid="11" grpId="0"/>
      <p:bldP spid="11" grpId="1"/>
      <p:bldP spid="11" grpId="2"/>
      <p:bldP spid="3" grpId="0"/>
      <p:bldP spid="3" grpId="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p:cNvSpPr>
          <p:nvPr>
            <p:ph idx="1"/>
          </p:nvPr>
        </p:nvSpPr>
        <p:spPr>
          <a:xfrm>
            <a:off x="1066800" y="381000"/>
            <a:ext cx="7386638" cy="5715000"/>
          </a:xfrm>
        </p:spPr>
        <p:txBody>
          <a:bodyPr vert="horz" wrap="square" lIns="91440" tIns="45720" rIns="91440" bIns="45720" anchor="t" anchorCtr="0"/>
          <a:lstStyle/>
          <a:p>
            <a:pPr>
              <a:buFontTx/>
              <a:buNone/>
            </a:pPr>
            <a:r>
              <a:rPr lang="en-US" sz="3600" b="1" dirty="0">
                <a:solidFill>
                  <a:schemeClr val="hlink"/>
                </a:solidFill>
                <a:latin typeface=".VnTime" panose="020B7200000000000000"/>
              </a:rPr>
              <a:t>                </a:t>
            </a:r>
            <a:r>
              <a:rPr lang="en-US" sz="3600" b="1" dirty="0">
                <a:solidFill>
                  <a:srgbClr val="00B050"/>
                </a:solidFill>
                <a:latin typeface="Times New Roman" panose="02020603050405020304" pitchFamily="18" charset="0"/>
                <a:cs typeface="Times New Roman" panose="02020603050405020304" pitchFamily="18" charset="0"/>
              </a:rPr>
              <a:t> </a:t>
            </a:r>
            <a:endParaRPr lang="en-US" sz="3600" b="1" u="sng" dirty="0">
              <a:solidFill>
                <a:srgbClr val="00B050"/>
              </a:solidFill>
              <a:latin typeface="Times New Roman" panose="02020603050405020304" pitchFamily="18" charset="0"/>
              <a:cs typeface="Times New Roman" panose="02020603050405020304" pitchFamily="18" charset="0"/>
              <a:sym typeface="+mn-ea"/>
            </a:endParaRPr>
          </a:p>
          <a:p>
            <a:pPr>
              <a:buFontTx/>
              <a:buNone/>
            </a:pPr>
            <a:r>
              <a:rPr lang="vi-VN" sz="3600" b="1" i="1" u="sng" dirty="0">
                <a:solidFill>
                  <a:srgbClr val="FF0000"/>
                </a:solidFill>
                <a:latin typeface="Times New Roman" panose="02020603050405020304" pitchFamily="18" charset="0"/>
                <a:cs typeface="Times New Roman" panose="02020603050405020304" pitchFamily="18" charset="0"/>
                <a:sym typeface="+mn-ea"/>
              </a:rPr>
              <a:t>Câu 1:</a:t>
            </a:r>
            <a:r>
              <a:rPr sz="3600" dirty="0">
                <a:solidFill>
                  <a:srgbClr val="FF0000"/>
                </a:solidFill>
                <a:latin typeface="Times New Roman" panose="02020603050405020304" pitchFamily="18" charset="0"/>
                <a:cs typeface="Times New Roman" panose="02020603050405020304" pitchFamily="18" charset="0"/>
              </a:rPr>
              <a:t> </a:t>
            </a:r>
            <a:r>
              <a:rPr sz="3600" b="1" dirty="0">
                <a:solidFill>
                  <a:srgbClr val="FF0000"/>
                </a:solidFill>
                <a:latin typeface="Times New Roman" panose="02020603050405020304" pitchFamily="18" charset="0"/>
                <a:cs typeface="Times New Roman" panose="02020603050405020304" pitchFamily="18" charset="0"/>
              </a:rPr>
              <a:t>Văn bản </a:t>
            </a:r>
            <a:r>
              <a:rPr sz="3600" b="1" i="1" dirty="0">
                <a:solidFill>
                  <a:srgbClr val="FF0000"/>
                </a:solidFill>
                <a:latin typeface="Times New Roman" panose="02020603050405020304" pitchFamily="18" charset="0"/>
                <a:cs typeface="Times New Roman" panose="02020603050405020304" pitchFamily="18" charset="0"/>
              </a:rPr>
              <a:t>Cổng trường mở ra</a:t>
            </a:r>
            <a:r>
              <a:rPr sz="3600" b="1" dirty="0">
                <a:solidFill>
                  <a:srgbClr val="FF0000"/>
                </a:solidFill>
                <a:latin typeface="Times New Roman" panose="02020603050405020304" pitchFamily="18" charset="0"/>
                <a:cs typeface="Times New Roman" panose="02020603050405020304" pitchFamily="18" charset="0"/>
              </a:rPr>
              <a:t> thuộc thể loại văn n</a:t>
            </a:r>
            <a:r>
              <a:rPr sz="3600" b="1" dirty="0">
                <a:solidFill>
                  <a:srgbClr val="FF0000"/>
                </a:solidFill>
                <a:latin typeface="Times New Roman" panose="02020603050405020304" pitchFamily="18" charset="0"/>
                <a:ea typeface="Times New Roman" panose="02020603050405020304" pitchFamily="18" charset="0"/>
              </a:rPr>
              <a:t>à</a:t>
            </a:r>
            <a:r>
              <a:rPr sz="3600" b="1" dirty="0">
                <a:solidFill>
                  <a:srgbClr val="FF0000"/>
                </a:solidFill>
                <a:latin typeface="Times New Roman" panose="02020603050405020304" pitchFamily="18" charset="0"/>
                <a:cs typeface="Times New Roman" panose="02020603050405020304" pitchFamily="18" charset="0"/>
              </a:rPr>
              <a:t>o ?</a:t>
            </a:r>
          </a:p>
          <a:p>
            <a:pPr>
              <a:buFontTx/>
              <a:buNone/>
            </a:pPr>
            <a:r>
              <a:rPr sz="3600" b="1" dirty="0">
                <a:solidFill>
                  <a:srgbClr val="FF0000"/>
                </a:solidFill>
                <a:latin typeface="Times New Roman" panose="02020603050405020304" pitchFamily="18" charset="0"/>
                <a:cs typeface="Times New Roman" panose="02020603050405020304" pitchFamily="18" charset="0"/>
              </a:rPr>
              <a:t>   </a:t>
            </a:r>
            <a:r>
              <a:rPr sz="3600" b="1" dirty="0">
                <a:latin typeface="Times New Roman" panose="02020603050405020304" pitchFamily="18" charset="0"/>
                <a:cs typeface="Times New Roman" panose="02020603050405020304" pitchFamily="18" charset="0"/>
              </a:rPr>
              <a:t>A. Truyện ngắn</a:t>
            </a:r>
          </a:p>
          <a:p>
            <a:pPr>
              <a:buFontTx/>
              <a:buNone/>
            </a:pPr>
            <a:r>
              <a:rPr sz="3600" b="1" dirty="0">
                <a:latin typeface="Times New Roman" panose="02020603050405020304" pitchFamily="18" charset="0"/>
                <a:cs typeface="Times New Roman" panose="02020603050405020304" pitchFamily="18" charset="0"/>
              </a:rPr>
              <a:t>   B. Kí</a:t>
            </a:r>
          </a:p>
          <a:p>
            <a:pPr>
              <a:buFontTx/>
              <a:buNone/>
            </a:pPr>
            <a:r>
              <a:rPr sz="3600" b="1" dirty="0">
                <a:latin typeface="Times New Roman" panose="02020603050405020304" pitchFamily="18" charset="0"/>
                <a:cs typeface="Times New Roman" panose="02020603050405020304" pitchFamily="18" charset="0"/>
              </a:rPr>
              <a:t>   C. Tùy bút</a:t>
            </a:r>
          </a:p>
          <a:p>
            <a:pPr>
              <a:buFontTx/>
              <a:buNone/>
            </a:pPr>
            <a:r>
              <a:rPr sz="3600" b="1" dirty="0">
                <a:latin typeface="Times New Roman" panose="02020603050405020304" pitchFamily="18" charset="0"/>
                <a:cs typeface="Times New Roman" panose="02020603050405020304" pitchFamily="18" charset="0"/>
              </a:rPr>
              <a:t>   D. Hồi kí</a:t>
            </a:r>
          </a:p>
          <a:p>
            <a:pPr>
              <a:buFontTx/>
              <a:buNone/>
            </a:pPr>
            <a:endParaRPr dirty="0"/>
          </a:p>
        </p:txBody>
      </p:sp>
      <p:sp>
        <p:nvSpPr>
          <p:cNvPr id="20484" name="AutoShape 4"/>
          <p:cNvSpPr/>
          <p:nvPr/>
        </p:nvSpPr>
        <p:spPr>
          <a:xfrm>
            <a:off x="1143000" y="2840038"/>
            <a:ext cx="838200" cy="838200"/>
          </a:xfrm>
          <a:prstGeom prst="cloudCallout">
            <a:avLst>
              <a:gd name="adj1" fmla="val -43750"/>
              <a:gd name="adj2" fmla="val 70000"/>
            </a:avLst>
          </a:prstGeom>
          <a:solidFill>
            <a:schemeClr val="accent1"/>
          </a:solidFill>
          <a:ln w="9525" cap="flat" cmpd="sng">
            <a:solidFill>
              <a:schemeClr val="tx1"/>
            </a:solidFill>
            <a:prstDash val="solid"/>
            <a:headEnd type="none" w="med" len="med"/>
            <a:tailEnd type="none" w="med" len="med"/>
          </a:ln>
        </p:spPr>
        <p:txBody>
          <a:bodyPr/>
          <a:lstStyle/>
          <a:p>
            <a:pPr algn="ctr">
              <a:buNone/>
            </a:pPr>
            <a:r>
              <a:rPr sz="3600" dirty="0">
                <a:solidFill>
                  <a:srgbClr val="FF0000"/>
                </a:solidFill>
                <a:latin typeface="Arial" panose="020B0604020202020204" pitchFamily="34" charset="0"/>
              </a:rPr>
              <a:t>B</a:t>
            </a:r>
          </a:p>
        </p:txBody>
      </p:sp>
      <p:sp>
        <p:nvSpPr>
          <p:cNvPr id="2" name="Text Box 1"/>
          <p:cNvSpPr txBox="1"/>
          <p:nvPr/>
        </p:nvSpPr>
        <p:spPr>
          <a:xfrm>
            <a:off x="2743200" y="381000"/>
            <a:ext cx="3836035" cy="706755"/>
          </a:xfrm>
          <a:prstGeom prst="rect">
            <a:avLst/>
          </a:prstGeom>
          <a:noFill/>
        </p:spPr>
        <p:txBody>
          <a:bodyPr wrap="square" rtlCol="0">
            <a:spAutoFit/>
          </a:bodyPr>
          <a:lstStyle/>
          <a:p>
            <a:pPr algn="ctr"/>
            <a:r>
              <a:rPr lang="en-US" sz="4000" b="1" dirty="0">
                <a:solidFill>
                  <a:srgbClr val="00B050"/>
                </a:solidFill>
                <a:latin typeface="Times New Roman" panose="02020603050405020304" pitchFamily="18" charset="0"/>
                <a:cs typeface="Times New Roman" panose="02020603050405020304" pitchFamily="18" charset="0"/>
                <a:sym typeface="+mn-ea"/>
              </a:rPr>
              <a:t>Củng cố</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animEffect transition="in" filter="fade">
                                      <p:cBhvr>
                                        <p:cTn id="11" dur="1000"/>
                                        <p:tgtEl>
                                          <p:spTgt spid="20483">
                                            <p:txEl>
                                              <p:pRg st="1" end="1"/>
                                            </p:txEl>
                                          </p:spTgt>
                                        </p:tgtEl>
                                      </p:cBhvr>
                                    </p:animEffect>
                                    <p:anim calcmode="lin" valueType="num">
                                      <p:cBhvr>
                                        <p:cTn id="12" dur="10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2048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20483">
                                            <p:txEl>
                                              <p:pRg st="2" end="2"/>
                                            </p:txEl>
                                          </p:spTgt>
                                        </p:tgtEl>
                                        <p:attrNameLst>
                                          <p:attrName>style.visibility</p:attrName>
                                        </p:attrNameLst>
                                      </p:cBhvr>
                                      <p:to>
                                        <p:strVal val="visible"/>
                                      </p:to>
                                    </p:set>
                                    <p:anim calcmode="discrete" valueType="clr">
                                      <p:cBhvr override="childStyle">
                                        <p:cTn id="18" dur="80"/>
                                        <p:tgtEl>
                                          <p:spTgt spid="2048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0483">
                                            <p:txEl>
                                              <p:pRg st="2" end="2"/>
                                            </p:txEl>
                                          </p:spTgt>
                                        </p:tgtEl>
                                        <p:attrNameLst>
                                          <p:attrName>fillcolor</p:attrName>
                                        </p:attrNameLst>
                                      </p:cBhvr>
                                      <p:tavLst>
                                        <p:tav tm="0">
                                          <p:val>
                                            <p:clrVal>
                                              <a:schemeClr val="accent2"/>
                                            </p:clrVal>
                                          </p:val>
                                        </p:tav>
                                        <p:tav tm="50000">
                                          <p:val>
                                            <p:clrVal>
                                              <a:schemeClr val="hlink"/>
                                            </p:clrVal>
                                          </p:val>
                                        </p:tav>
                                      </p:tavLst>
                                    </p:anim>
                                    <p:set>
                                      <p:cBhvr>
                                        <p:cTn id="20" dur="80"/>
                                        <p:tgtEl>
                                          <p:spTgt spid="20483">
                                            <p:txEl>
                                              <p:pRg st="2" end="2"/>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nodeType="clickEffect">
                                  <p:stCondLst>
                                    <p:cond delay="0"/>
                                  </p:stCondLst>
                                  <p:iterate type="lt">
                                    <p:tmPct val="50000"/>
                                  </p:iterate>
                                  <p:childTnLst>
                                    <p:set>
                                      <p:cBhvr>
                                        <p:cTn id="24" dur="1" fill="hold">
                                          <p:stCondLst>
                                            <p:cond delay="0"/>
                                          </p:stCondLst>
                                        </p:cTn>
                                        <p:tgtEl>
                                          <p:spTgt spid="20483">
                                            <p:txEl>
                                              <p:pRg st="3" end="3"/>
                                            </p:txEl>
                                          </p:spTgt>
                                        </p:tgtEl>
                                        <p:attrNameLst>
                                          <p:attrName>style.visibility</p:attrName>
                                        </p:attrNameLst>
                                      </p:cBhvr>
                                      <p:to>
                                        <p:strVal val="visible"/>
                                      </p:to>
                                    </p:set>
                                    <p:anim calcmode="discrete" valueType="clr">
                                      <p:cBhvr override="childStyle">
                                        <p:cTn id="25" dur="80"/>
                                        <p:tgtEl>
                                          <p:spTgt spid="2048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0483">
                                            <p:txEl>
                                              <p:pRg st="3" end="3"/>
                                            </p:txEl>
                                          </p:spTgt>
                                        </p:tgtEl>
                                        <p:attrNameLst>
                                          <p:attrName>fillcolor</p:attrName>
                                        </p:attrNameLst>
                                      </p:cBhvr>
                                      <p:tavLst>
                                        <p:tav tm="0">
                                          <p:val>
                                            <p:clrVal>
                                              <a:schemeClr val="accent2"/>
                                            </p:clrVal>
                                          </p:val>
                                        </p:tav>
                                        <p:tav tm="50000">
                                          <p:val>
                                            <p:clrVal>
                                              <a:schemeClr val="hlink"/>
                                            </p:clrVal>
                                          </p:val>
                                        </p:tav>
                                      </p:tavLst>
                                    </p:anim>
                                    <p:set>
                                      <p:cBhvr>
                                        <p:cTn id="27" dur="80"/>
                                        <p:tgtEl>
                                          <p:spTgt spid="20483">
                                            <p:txEl>
                                              <p:pRg st="3" end="3"/>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nodeType="clickEffect">
                                  <p:stCondLst>
                                    <p:cond delay="0"/>
                                  </p:stCondLst>
                                  <p:iterate type="lt">
                                    <p:tmPct val="50000"/>
                                  </p:iterate>
                                  <p:childTnLst>
                                    <p:set>
                                      <p:cBhvr>
                                        <p:cTn id="31" dur="1" fill="hold">
                                          <p:stCondLst>
                                            <p:cond delay="0"/>
                                          </p:stCondLst>
                                        </p:cTn>
                                        <p:tgtEl>
                                          <p:spTgt spid="20483">
                                            <p:txEl>
                                              <p:pRg st="4" end="4"/>
                                            </p:txEl>
                                          </p:spTgt>
                                        </p:tgtEl>
                                        <p:attrNameLst>
                                          <p:attrName>style.visibility</p:attrName>
                                        </p:attrNameLst>
                                      </p:cBhvr>
                                      <p:to>
                                        <p:strVal val="visible"/>
                                      </p:to>
                                    </p:set>
                                    <p:anim calcmode="discrete" valueType="clr">
                                      <p:cBhvr override="childStyle">
                                        <p:cTn id="32" dur="80"/>
                                        <p:tgtEl>
                                          <p:spTgt spid="2048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20483">
                                            <p:txEl>
                                              <p:pRg st="4" end="4"/>
                                            </p:txEl>
                                          </p:spTgt>
                                        </p:tgtEl>
                                        <p:attrNameLst>
                                          <p:attrName>fillcolor</p:attrName>
                                        </p:attrNameLst>
                                      </p:cBhvr>
                                      <p:tavLst>
                                        <p:tav tm="0">
                                          <p:val>
                                            <p:clrVal>
                                              <a:schemeClr val="accent2"/>
                                            </p:clrVal>
                                          </p:val>
                                        </p:tav>
                                        <p:tav tm="50000">
                                          <p:val>
                                            <p:clrVal>
                                              <a:schemeClr val="hlink"/>
                                            </p:clrVal>
                                          </p:val>
                                        </p:tav>
                                      </p:tavLst>
                                    </p:anim>
                                    <p:set>
                                      <p:cBhvr>
                                        <p:cTn id="34" dur="80"/>
                                        <p:tgtEl>
                                          <p:spTgt spid="20483">
                                            <p:txEl>
                                              <p:pRg st="4" end="4"/>
                                            </p:txEl>
                                          </p:spTgt>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nodeType="clickEffect">
                                  <p:stCondLst>
                                    <p:cond delay="0"/>
                                  </p:stCondLst>
                                  <p:iterate type="lt">
                                    <p:tmPct val="50000"/>
                                  </p:iterate>
                                  <p:childTnLst>
                                    <p:set>
                                      <p:cBhvr>
                                        <p:cTn id="38" dur="1" fill="hold">
                                          <p:stCondLst>
                                            <p:cond delay="0"/>
                                          </p:stCondLst>
                                        </p:cTn>
                                        <p:tgtEl>
                                          <p:spTgt spid="20483">
                                            <p:txEl>
                                              <p:pRg st="5" end="5"/>
                                            </p:txEl>
                                          </p:spTgt>
                                        </p:tgtEl>
                                        <p:attrNameLst>
                                          <p:attrName>style.visibility</p:attrName>
                                        </p:attrNameLst>
                                      </p:cBhvr>
                                      <p:to>
                                        <p:strVal val="visible"/>
                                      </p:to>
                                    </p:set>
                                    <p:anim calcmode="discrete" valueType="clr">
                                      <p:cBhvr override="childStyle">
                                        <p:cTn id="39" dur="80"/>
                                        <p:tgtEl>
                                          <p:spTgt spid="2048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20483">
                                            <p:txEl>
                                              <p:pRg st="5" end="5"/>
                                            </p:txEl>
                                          </p:spTgt>
                                        </p:tgtEl>
                                        <p:attrNameLst>
                                          <p:attrName>fillcolor</p:attrName>
                                        </p:attrNameLst>
                                      </p:cBhvr>
                                      <p:tavLst>
                                        <p:tav tm="0">
                                          <p:val>
                                            <p:clrVal>
                                              <a:schemeClr val="accent2"/>
                                            </p:clrVal>
                                          </p:val>
                                        </p:tav>
                                        <p:tav tm="50000">
                                          <p:val>
                                            <p:clrVal>
                                              <a:schemeClr val="hlink"/>
                                            </p:clrVal>
                                          </p:val>
                                        </p:tav>
                                      </p:tavLst>
                                    </p:anim>
                                    <p:set>
                                      <p:cBhvr>
                                        <p:cTn id="41" dur="80"/>
                                        <p:tgtEl>
                                          <p:spTgt spid="20483">
                                            <p:txEl>
                                              <p:pRg st="5" end="5"/>
                                            </p:txEl>
                                          </p:spTgt>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0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ldLvl="0" animBg="1"/>
      <p:bldP spid="2" grpId="0"/>
      <p:bldP spid="2"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8362" y="1352651"/>
            <a:ext cx="7890565" cy="1096645"/>
          </a:xfrm>
          <a:prstGeom prst="rect">
            <a:avLst/>
          </a:prstGeom>
        </p:spPr>
        <p:txBody>
          <a:bodyPr wrap="square">
            <a:spAutoFit/>
          </a:bodyPr>
          <a:lstStyle/>
          <a:p>
            <a:pPr algn="ctr"/>
            <a:r>
              <a:rPr lang="vi-VN" sz="3270" b="1" i="1" u="sng" dirty="0">
                <a:solidFill>
                  <a:srgbClr val="FF0000"/>
                </a:solidFill>
                <a:latin typeface="Times New Roman" panose="02020603050405020304" pitchFamily="18" charset="0"/>
                <a:cs typeface="Times New Roman" panose="02020603050405020304" pitchFamily="18" charset="0"/>
              </a:rPr>
              <a:t>Câu 2. </a:t>
            </a:r>
            <a:r>
              <a:rPr lang="en-US" sz="3270" b="1" dirty="0">
                <a:solidFill>
                  <a:srgbClr val="FF0000"/>
                </a:solidFill>
                <a:latin typeface="Times New Roman" panose="02020603050405020304" pitchFamily="18" charset="0"/>
                <a:cs typeface="Times New Roman" panose="02020603050405020304" pitchFamily="18" charset="0"/>
              </a:rPr>
              <a:t>Phương thức biểu đạt  </a:t>
            </a:r>
            <a:r>
              <a:rPr lang="en-US" sz="3270" b="1" dirty="0" err="1">
                <a:solidFill>
                  <a:srgbClr val="FF0000"/>
                </a:solidFill>
                <a:latin typeface="Times New Roman" panose="02020603050405020304" pitchFamily="18" charset="0"/>
                <a:cs typeface="Times New Roman" panose="02020603050405020304" pitchFamily="18" charset="0"/>
              </a:rPr>
              <a:t>chính</a:t>
            </a:r>
            <a:r>
              <a:rPr lang="en-US" sz="3270" b="1" dirty="0">
                <a:solidFill>
                  <a:srgbClr val="FF0000"/>
                </a:solidFill>
                <a:latin typeface="Times New Roman" panose="02020603050405020304" pitchFamily="18" charset="0"/>
                <a:cs typeface="Times New Roman" panose="02020603050405020304" pitchFamily="18" charset="0"/>
              </a:rPr>
              <a:t> </a:t>
            </a:r>
            <a:r>
              <a:rPr lang="en-US" sz="3270" b="1" dirty="0" err="1">
                <a:solidFill>
                  <a:srgbClr val="FF0000"/>
                </a:solidFill>
                <a:latin typeface="Times New Roman" panose="02020603050405020304" pitchFamily="18" charset="0"/>
                <a:cs typeface="Times New Roman" panose="02020603050405020304" pitchFamily="18" charset="0"/>
              </a:rPr>
              <a:t>của</a:t>
            </a:r>
            <a:r>
              <a:rPr lang="en-US" sz="3270" b="1" dirty="0">
                <a:solidFill>
                  <a:srgbClr val="FF0000"/>
                </a:solidFill>
                <a:latin typeface="Times New Roman" panose="02020603050405020304" pitchFamily="18" charset="0"/>
                <a:cs typeface="Times New Roman" panose="02020603050405020304" pitchFamily="18" charset="0"/>
              </a:rPr>
              <a:t> </a:t>
            </a:r>
            <a:r>
              <a:rPr lang="en-US" sz="3270" b="1" dirty="0" err="1">
                <a:solidFill>
                  <a:srgbClr val="FF0000"/>
                </a:solidFill>
                <a:latin typeface="Times New Roman" panose="02020603050405020304" pitchFamily="18" charset="0"/>
                <a:cs typeface="Times New Roman" panose="02020603050405020304" pitchFamily="18" charset="0"/>
              </a:rPr>
              <a:t>văn</a:t>
            </a:r>
            <a:r>
              <a:rPr lang="en-US" sz="3270" b="1" dirty="0">
                <a:solidFill>
                  <a:srgbClr val="FF0000"/>
                </a:solidFill>
                <a:latin typeface="Times New Roman" panose="02020603050405020304" pitchFamily="18" charset="0"/>
                <a:cs typeface="Times New Roman" panose="02020603050405020304" pitchFamily="18" charset="0"/>
              </a:rPr>
              <a:t> </a:t>
            </a:r>
            <a:r>
              <a:rPr lang="en-US" sz="3270" b="1" dirty="0" err="1">
                <a:solidFill>
                  <a:srgbClr val="FF0000"/>
                </a:solidFill>
                <a:latin typeface="Times New Roman" panose="02020603050405020304" pitchFamily="18" charset="0"/>
                <a:cs typeface="Times New Roman" panose="02020603050405020304" pitchFamily="18" charset="0"/>
              </a:rPr>
              <a:t>bản</a:t>
            </a:r>
            <a:r>
              <a:rPr lang="en-US" sz="3270" b="1" dirty="0">
                <a:solidFill>
                  <a:srgbClr val="FF0000"/>
                </a:solidFill>
                <a:latin typeface="Times New Roman" panose="02020603050405020304" pitchFamily="18" charset="0"/>
                <a:cs typeface="Times New Roman" panose="02020603050405020304" pitchFamily="18" charset="0"/>
              </a:rPr>
              <a:t> “</a:t>
            </a:r>
            <a:r>
              <a:rPr lang="vi-VN" sz="3270" b="1" dirty="0">
                <a:solidFill>
                  <a:srgbClr val="FF0000"/>
                </a:solidFill>
                <a:latin typeface="Times New Roman" panose="02020603050405020304" pitchFamily="18" charset="0"/>
                <a:cs typeface="Times New Roman" panose="02020603050405020304" pitchFamily="18" charset="0"/>
              </a:rPr>
              <a:t>Cổng trường mở ra</a:t>
            </a:r>
            <a:r>
              <a:rPr lang="en-US" sz="3270" b="1" dirty="0">
                <a:solidFill>
                  <a:srgbClr val="FF0000"/>
                </a:solidFill>
                <a:latin typeface="Times New Roman" panose="02020603050405020304" pitchFamily="18" charset="0"/>
                <a:cs typeface="Times New Roman" panose="02020603050405020304" pitchFamily="18" charset="0"/>
              </a:rPr>
              <a:t>”</a:t>
            </a:r>
            <a:r>
              <a:rPr lang="vi-VN" sz="3270" b="1" dirty="0">
                <a:solidFill>
                  <a:srgbClr val="FF0000"/>
                </a:solidFill>
                <a:latin typeface="Times New Roman" panose="02020603050405020304" pitchFamily="18" charset="0"/>
                <a:cs typeface="Times New Roman" panose="02020603050405020304" pitchFamily="18" charset="0"/>
              </a:rPr>
              <a:t> là?</a:t>
            </a:r>
            <a:endParaRPr lang="en-US" sz="3270" dirty="0">
              <a:solidFill>
                <a:srgbClr val="FF0000"/>
              </a:solidFill>
              <a:latin typeface="Times New Roman" panose="02020603050405020304" pitchFamily="18" charset="0"/>
              <a:cs typeface="Times New Roman" panose="02020603050405020304" pitchFamily="18" charset="0"/>
            </a:endParaRPr>
          </a:p>
        </p:txBody>
      </p:sp>
      <p:pic>
        <p:nvPicPr>
          <p:cNvPr id="3" name="Picture 2" descr="d2e40e093925d5cd121e9fb2a5a4a00d.png"/>
          <p:cNvPicPr>
            <a:picLocks noChangeAspect="1"/>
          </p:cNvPicPr>
          <p:nvPr/>
        </p:nvPicPr>
        <p:blipFill>
          <a:blip r:embed="rId2"/>
          <a:stretch>
            <a:fillRect/>
          </a:stretch>
        </p:blipFill>
        <p:spPr>
          <a:xfrm>
            <a:off x="419186" y="2623220"/>
            <a:ext cx="1048615" cy="1048615"/>
          </a:xfrm>
          <a:prstGeom prst="rect">
            <a:avLst/>
          </a:prstGeom>
        </p:spPr>
      </p:pic>
      <p:sp>
        <p:nvSpPr>
          <p:cNvPr id="4" name="Rectangle 3"/>
          <p:cNvSpPr/>
          <p:nvPr/>
        </p:nvSpPr>
        <p:spPr>
          <a:xfrm>
            <a:off x="1748123" y="2924307"/>
            <a:ext cx="2450228" cy="593725"/>
          </a:xfrm>
          <a:prstGeom prst="rect">
            <a:avLst/>
          </a:prstGeom>
        </p:spPr>
        <p:txBody>
          <a:bodyPr wrap="square">
            <a:spAutoFit/>
          </a:bodyPr>
          <a:lstStyle/>
          <a:p>
            <a:r>
              <a:rPr lang="en-US" sz="3270" dirty="0">
                <a:latin typeface="Times New Roman" panose="02020603050405020304" pitchFamily="18" charset="0"/>
                <a:cs typeface="Times New Roman" panose="02020603050405020304" pitchFamily="18" charset="0"/>
              </a:rPr>
              <a:t>A. </a:t>
            </a:r>
            <a:r>
              <a:rPr lang="en-US" sz="3270" dirty="0" err="1">
                <a:latin typeface="Times New Roman" panose="02020603050405020304" pitchFamily="18" charset="0"/>
                <a:cs typeface="Times New Roman" panose="02020603050405020304" pitchFamily="18" charset="0"/>
              </a:rPr>
              <a:t>Tự</a:t>
            </a:r>
            <a:r>
              <a:rPr lang="en-US" sz="3270" dirty="0">
                <a:latin typeface="Times New Roman" panose="02020603050405020304" pitchFamily="18" charset="0"/>
                <a:cs typeface="Times New Roman" panose="02020603050405020304" pitchFamily="18" charset="0"/>
              </a:rPr>
              <a:t> </a:t>
            </a:r>
            <a:r>
              <a:rPr lang="en-US" sz="3270" dirty="0" err="1">
                <a:latin typeface="Times New Roman" panose="02020603050405020304" pitchFamily="18" charset="0"/>
                <a:cs typeface="Times New Roman" panose="02020603050405020304" pitchFamily="18" charset="0"/>
              </a:rPr>
              <a:t>sự</a:t>
            </a:r>
            <a:endParaRPr lang="en-US" sz="3270" dirty="0">
              <a:latin typeface="Times New Roman" panose="02020603050405020304" pitchFamily="18" charset="0"/>
              <a:cs typeface="Times New Roman" panose="02020603050405020304" pitchFamily="18" charset="0"/>
            </a:endParaRPr>
          </a:p>
        </p:txBody>
      </p:sp>
      <p:pic>
        <p:nvPicPr>
          <p:cNvPr id="5" name="Picture 4" descr="d2e40e093925d5cd121e9fb2a5a4a00d.png"/>
          <p:cNvPicPr>
            <a:picLocks noChangeAspect="1"/>
          </p:cNvPicPr>
          <p:nvPr/>
        </p:nvPicPr>
        <p:blipFill>
          <a:blip r:embed="rId2"/>
          <a:stretch>
            <a:fillRect/>
          </a:stretch>
        </p:blipFill>
        <p:spPr>
          <a:xfrm>
            <a:off x="450333" y="4211715"/>
            <a:ext cx="1048615" cy="1048615"/>
          </a:xfrm>
          <a:prstGeom prst="rect">
            <a:avLst/>
          </a:prstGeom>
        </p:spPr>
      </p:pic>
      <p:sp>
        <p:nvSpPr>
          <p:cNvPr id="6" name="Rectangle 5"/>
          <p:cNvSpPr/>
          <p:nvPr/>
        </p:nvSpPr>
        <p:spPr>
          <a:xfrm>
            <a:off x="1786191" y="4546934"/>
            <a:ext cx="2785923" cy="593725"/>
          </a:xfrm>
          <a:prstGeom prst="rect">
            <a:avLst/>
          </a:prstGeom>
        </p:spPr>
        <p:txBody>
          <a:bodyPr wrap="square">
            <a:spAutoFit/>
          </a:bodyPr>
          <a:lstStyle/>
          <a:p>
            <a:r>
              <a:rPr lang="en-US" sz="3270" dirty="0">
                <a:latin typeface="Times New Roman" panose="02020603050405020304" pitchFamily="18" charset="0"/>
                <a:cs typeface="Times New Roman" panose="02020603050405020304" pitchFamily="18" charset="0"/>
              </a:rPr>
              <a:t>B. </a:t>
            </a:r>
            <a:r>
              <a:rPr lang="en-US" sz="3270" dirty="0" err="1">
                <a:latin typeface="Times New Roman" panose="02020603050405020304" pitchFamily="18" charset="0"/>
                <a:cs typeface="Times New Roman" panose="02020603050405020304" pitchFamily="18" charset="0"/>
              </a:rPr>
              <a:t>Nghị</a:t>
            </a:r>
            <a:r>
              <a:rPr lang="en-US" sz="3270" dirty="0">
                <a:latin typeface="Times New Roman" panose="02020603050405020304" pitchFamily="18" charset="0"/>
                <a:cs typeface="Times New Roman" panose="02020603050405020304" pitchFamily="18" charset="0"/>
              </a:rPr>
              <a:t> </a:t>
            </a:r>
            <a:r>
              <a:rPr lang="en-US" sz="3270" dirty="0" err="1">
                <a:latin typeface="Times New Roman" panose="02020603050405020304" pitchFamily="18" charset="0"/>
                <a:cs typeface="Times New Roman" panose="02020603050405020304" pitchFamily="18" charset="0"/>
              </a:rPr>
              <a:t>luận</a:t>
            </a:r>
            <a:endParaRPr lang="en-US" sz="3270" dirty="0">
              <a:latin typeface="Times New Roman" panose="02020603050405020304" pitchFamily="18" charset="0"/>
              <a:cs typeface="Times New Roman" panose="02020603050405020304" pitchFamily="18" charset="0"/>
            </a:endParaRPr>
          </a:p>
        </p:txBody>
      </p:sp>
      <p:pic>
        <p:nvPicPr>
          <p:cNvPr id="7" name="Picture 6" descr="d2e40e093925d5cd121e9fb2a5a4a00d.png"/>
          <p:cNvPicPr>
            <a:picLocks noChangeAspect="1"/>
          </p:cNvPicPr>
          <p:nvPr/>
        </p:nvPicPr>
        <p:blipFill>
          <a:blip r:embed="rId2"/>
          <a:stretch>
            <a:fillRect/>
          </a:stretch>
        </p:blipFill>
        <p:spPr>
          <a:xfrm>
            <a:off x="4731310" y="2672146"/>
            <a:ext cx="1048615" cy="1048615"/>
          </a:xfrm>
          <a:prstGeom prst="rect">
            <a:avLst/>
          </a:prstGeom>
        </p:spPr>
      </p:pic>
      <p:sp>
        <p:nvSpPr>
          <p:cNvPr id="8" name="Rectangle 7"/>
          <p:cNvSpPr/>
          <p:nvPr/>
        </p:nvSpPr>
        <p:spPr>
          <a:xfrm>
            <a:off x="6067169" y="3007365"/>
            <a:ext cx="2782462" cy="593725"/>
          </a:xfrm>
          <a:prstGeom prst="rect">
            <a:avLst/>
          </a:prstGeom>
        </p:spPr>
        <p:txBody>
          <a:bodyPr wrap="square">
            <a:spAutoFit/>
          </a:bodyPr>
          <a:lstStyle/>
          <a:p>
            <a:r>
              <a:rPr lang="en-US" sz="3270" dirty="0">
                <a:latin typeface="Times New Roman" panose="02020603050405020304" pitchFamily="18" charset="0"/>
                <a:cs typeface="Times New Roman" panose="02020603050405020304" pitchFamily="18" charset="0"/>
              </a:rPr>
              <a:t>C. </a:t>
            </a:r>
            <a:r>
              <a:rPr lang="en-US" sz="3270" dirty="0" err="1">
                <a:latin typeface="Times New Roman" panose="02020603050405020304" pitchFamily="18" charset="0"/>
                <a:cs typeface="Times New Roman" panose="02020603050405020304" pitchFamily="18" charset="0"/>
              </a:rPr>
              <a:t>Biểu</a:t>
            </a:r>
            <a:r>
              <a:rPr lang="en-US" sz="3270" dirty="0">
                <a:latin typeface="Times New Roman" panose="02020603050405020304" pitchFamily="18" charset="0"/>
                <a:cs typeface="Times New Roman" panose="02020603050405020304" pitchFamily="18" charset="0"/>
              </a:rPr>
              <a:t> </a:t>
            </a:r>
            <a:r>
              <a:rPr lang="en-US" sz="3270" dirty="0" err="1">
                <a:latin typeface="Times New Roman" panose="02020603050405020304" pitchFamily="18" charset="0"/>
                <a:cs typeface="Times New Roman" panose="02020603050405020304" pitchFamily="18" charset="0"/>
              </a:rPr>
              <a:t>cảm</a:t>
            </a:r>
            <a:endParaRPr lang="en-US" sz="3270" dirty="0">
              <a:latin typeface="Times New Roman" panose="02020603050405020304" pitchFamily="18" charset="0"/>
              <a:cs typeface="Times New Roman" panose="02020603050405020304" pitchFamily="18" charset="0"/>
            </a:endParaRPr>
          </a:p>
        </p:txBody>
      </p:sp>
      <p:pic>
        <p:nvPicPr>
          <p:cNvPr id="9" name="Picture 8" descr="d2e40e093925d5cd121e9fb2a5a4a00d.png"/>
          <p:cNvPicPr>
            <a:picLocks noChangeAspect="1"/>
          </p:cNvPicPr>
          <p:nvPr/>
        </p:nvPicPr>
        <p:blipFill>
          <a:blip r:embed="rId2"/>
          <a:stretch>
            <a:fillRect/>
          </a:stretch>
        </p:blipFill>
        <p:spPr>
          <a:xfrm>
            <a:off x="4769379" y="4290848"/>
            <a:ext cx="1048615" cy="1048615"/>
          </a:xfrm>
          <a:prstGeom prst="rect">
            <a:avLst/>
          </a:prstGeom>
        </p:spPr>
      </p:pic>
      <p:sp>
        <p:nvSpPr>
          <p:cNvPr id="10" name="Rectangle 9"/>
          <p:cNvSpPr/>
          <p:nvPr/>
        </p:nvSpPr>
        <p:spPr>
          <a:xfrm>
            <a:off x="6105237" y="4550406"/>
            <a:ext cx="2702864" cy="593725"/>
          </a:xfrm>
          <a:prstGeom prst="rect">
            <a:avLst/>
          </a:prstGeom>
        </p:spPr>
        <p:txBody>
          <a:bodyPr wrap="square">
            <a:spAutoFit/>
          </a:bodyPr>
          <a:lstStyle/>
          <a:p>
            <a:r>
              <a:rPr lang="en-US" sz="3270" dirty="0">
                <a:latin typeface="Times New Roman" panose="02020603050405020304" pitchFamily="18" charset="0"/>
                <a:cs typeface="Times New Roman" panose="02020603050405020304" pitchFamily="18" charset="0"/>
              </a:rPr>
              <a:t>D. </a:t>
            </a:r>
            <a:r>
              <a:rPr lang="en-US" sz="3270" dirty="0" err="1">
                <a:latin typeface="Times New Roman" panose="02020603050405020304" pitchFamily="18" charset="0"/>
                <a:cs typeface="Times New Roman" panose="02020603050405020304" pitchFamily="18" charset="0"/>
              </a:rPr>
              <a:t>Miêu</a:t>
            </a:r>
            <a:r>
              <a:rPr lang="en-US" sz="3270" dirty="0">
                <a:latin typeface="Times New Roman" panose="02020603050405020304" pitchFamily="18" charset="0"/>
                <a:cs typeface="Times New Roman" panose="02020603050405020304" pitchFamily="18" charset="0"/>
              </a:rPr>
              <a:t> </a:t>
            </a:r>
            <a:r>
              <a:rPr lang="en-US" sz="3270" dirty="0" err="1">
                <a:latin typeface="Times New Roman" panose="02020603050405020304" pitchFamily="18" charset="0"/>
                <a:cs typeface="Times New Roman" panose="02020603050405020304" pitchFamily="18" charset="0"/>
              </a:rPr>
              <a:t>tả</a:t>
            </a:r>
            <a:endParaRPr lang="en-US" sz="327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p14:prism isInverted="1"/>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par>
                                <p:cTn id="24" presetID="18" presetClass="entr" presetSubtype="12"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trips(down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Left)">
                                      <p:cBhvr>
                                        <p:cTn id="31" dur="500"/>
                                        <p:tgtEl>
                                          <p:spTgt spid="10"/>
                                        </p:tgtEl>
                                      </p:cBhvr>
                                    </p:animEffect>
                                  </p:childTnLst>
                                </p:cTn>
                              </p:par>
                              <p:par>
                                <p:cTn id="32" presetID="18" presetClass="entr" presetSubtype="12"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strips(down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21600000">
                                      <p:cBhvr>
                                        <p:cTn id="38"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8362" y="1269592"/>
            <a:ext cx="7890565" cy="995045"/>
          </a:xfrm>
          <a:prstGeom prst="rect">
            <a:avLst/>
          </a:prstGeom>
        </p:spPr>
        <p:txBody>
          <a:bodyPr wrap="square">
            <a:spAutoFit/>
          </a:bodyPr>
          <a:lstStyle/>
          <a:p>
            <a:pPr algn="ctr"/>
            <a:r>
              <a:rPr lang="vi-VN" sz="2940" b="1" i="1" u="sng" dirty="0">
                <a:solidFill>
                  <a:srgbClr val="FF0000"/>
                </a:solidFill>
                <a:latin typeface="Times New Roman" panose="02020603050405020304" pitchFamily="18" charset="0"/>
                <a:cs typeface="Times New Roman" panose="02020603050405020304" pitchFamily="18" charset="0"/>
              </a:rPr>
              <a:t>Câu 3: </a:t>
            </a:r>
            <a:r>
              <a:rPr lang="en-US" sz="2940" b="1" dirty="0" err="1">
                <a:solidFill>
                  <a:srgbClr val="FF0000"/>
                </a:solidFill>
                <a:latin typeface="Times New Roman" panose="02020603050405020304" pitchFamily="18" charset="0"/>
                <a:cs typeface="Times New Roman" panose="02020603050405020304" pitchFamily="18" charset="0"/>
              </a:rPr>
              <a:t>Vì</a:t>
            </a:r>
            <a:r>
              <a:rPr lang="en-US" sz="2940" b="1" dirty="0">
                <a:solidFill>
                  <a:srgbClr val="FF0000"/>
                </a:solidFill>
                <a:latin typeface="Times New Roman" panose="02020603050405020304" pitchFamily="18" charset="0"/>
                <a:cs typeface="Times New Roman" panose="02020603050405020304" pitchFamily="18" charset="0"/>
              </a:rPr>
              <a:t> </a:t>
            </a:r>
            <a:r>
              <a:rPr lang="en-US" sz="2940" b="1" dirty="0" err="1">
                <a:solidFill>
                  <a:srgbClr val="FF0000"/>
                </a:solidFill>
                <a:latin typeface="Times New Roman" panose="02020603050405020304" pitchFamily="18" charset="0"/>
                <a:cs typeface="Times New Roman" panose="02020603050405020304" pitchFamily="18" charset="0"/>
              </a:rPr>
              <a:t>sao</a:t>
            </a:r>
            <a:r>
              <a:rPr lang="en-US" sz="2940" b="1" dirty="0">
                <a:solidFill>
                  <a:srgbClr val="FF0000"/>
                </a:solidFill>
                <a:latin typeface="Times New Roman" panose="02020603050405020304" pitchFamily="18" charset="0"/>
                <a:cs typeface="Times New Roman" panose="02020603050405020304" pitchFamily="18" charset="0"/>
              </a:rPr>
              <a:t> </a:t>
            </a:r>
            <a:r>
              <a:rPr lang="en-US" sz="2940" b="1" dirty="0" err="1">
                <a:solidFill>
                  <a:srgbClr val="FF0000"/>
                </a:solidFill>
                <a:latin typeface="Times New Roman" panose="02020603050405020304" pitchFamily="18" charset="0"/>
                <a:cs typeface="Times New Roman" panose="02020603050405020304" pitchFamily="18" charset="0"/>
              </a:rPr>
              <a:t>đêm</a:t>
            </a:r>
            <a:r>
              <a:rPr lang="en-US" sz="2940" b="1" dirty="0">
                <a:solidFill>
                  <a:srgbClr val="FF0000"/>
                </a:solidFill>
                <a:latin typeface="Times New Roman" panose="02020603050405020304" pitchFamily="18" charset="0"/>
                <a:cs typeface="Times New Roman" panose="02020603050405020304" pitchFamily="18" charset="0"/>
              </a:rPr>
              <a:t> </a:t>
            </a:r>
            <a:r>
              <a:rPr lang="en-US" sz="2940" b="1" dirty="0" err="1">
                <a:solidFill>
                  <a:srgbClr val="FF0000"/>
                </a:solidFill>
                <a:latin typeface="Times New Roman" panose="02020603050405020304" pitchFamily="18" charset="0"/>
                <a:cs typeface="Times New Roman" panose="02020603050405020304" pitchFamily="18" charset="0"/>
              </a:rPr>
              <a:t>trước</a:t>
            </a:r>
            <a:r>
              <a:rPr lang="en-US" sz="2940" b="1" dirty="0">
                <a:solidFill>
                  <a:srgbClr val="FF0000"/>
                </a:solidFill>
                <a:latin typeface="Times New Roman" panose="02020603050405020304" pitchFamily="18" charset="0"/>
                <a:cs typeface="Times New Roman" panose="02020603050405020304" pitchFamily="18" charset="0"/>
              </a:rPr>
              <a:t> </a:t>
            </a:r>
            <a:r>
              <a:rPr lang="en-US" sz="2940" b="1" dirty="0" err="1">
                <a:solidFill>
                  <a:srgbClr val="FF0000"/>
                </a:solidFill>
                <a:latin typeface="Times New Roman" panose="02020603050405020304" pitchFamily="18" charset="0"/>
                <a:cs typeface="Times New Roman" panose="02020603050405020304" pitchFamily="18" charset="0"/>
              </a:rPr>
              <a:t>ngày</a:t>
            </a:r>
            <a:r>
              <a:rPr lang="en-US" sz="2940" b="1" dirty="0">
                <a:solidFill>
                  <a:srgbClr val="FF0000"/>
                </a:solidFill>
                <a:latin typeface="Times New Roman" panose="02020603050405020304" pitchFamily="18" charset="0"/>
                <a:cs typeface="Times New Roman" panose="02020603050405020304" pitchFamily="18" charset="0"/>
              </a:rPr>
              <a:t> </a:t>
            </a:r>
            <a:r>
              <a:rPr lang="en-US" sz="2940" b="1" dirty="0" err="1">
                <a:solidFill>
                  <a:srgbClr val="FF0000"/>
                </a:solidFill>
                <a:latin typeface="Times New Roman" panose="02020603050405020304" pitchFamily="18" charset="0"/>
                <a:cs typeface="Times New Roman" panose="02020603050405020304" pitchFamily="18" charset="0"/>
              </a:rPr>
              <a:t>khai</a:t>
            </a:r>
            <a:r>
              <a:rPr lang="en-US" sz="2940" b="1" dirty="0">
                <a:solidFill>
                  <a:srgbClr val="FF0000"/>
                </a:solidFill>
                <a:latin typeface="Times New Roman" panose="02020603050405020304" pitchFamily="18" charset="0"/>
                <a:cs typeface="Times New Roman" panose="02020603050405020304" pitchFamily="18" charset="0"/>
              </a:rPr>
              <a:t> </a:t>
            </a:r>
            <a:r>
              <a:rPr lang="en-US" sz="2940" b="1" dirty="0" err="1">
                <a:solidFill>
                  <a:srgbClr val="FF0000"/>
                </a:solidFill>
                <a:latin typeface="Times New Roman" panose="02020603050405020304" pitchFamily="18" charset="0"/>
                <a:cs typeface="Times New Roman" panose="02020603050405020304" pitchFamily="18" charset="0"/>
              </a:rPr>
              <a:t>trường</a:t>
            </a:r>
            <a:r>
              <a:rPr lang="en-US" sz="2940" b="1" dirty="0">
                <a:solidFill>
                  <a:srgbClr val="FF0000"/>
                </a:solidFill>
                <a:latin typeface="Times New Roman" panose="02020603050405020304" pitchFamily="18" charset="0"/>
                <a:cs typeface="Times New Roman" panose="02020603050405020304" pitchFamily="18" charset="0"/>
              </a:rPr>
              <a:t> </a:t>
            </a:r>
            <a:r>
              <a:rPr lang="en-US" sz="2940" b="1" dirty="0" err="1">
                <a:solidFill>
                  <a:srgbClr val="FF0000"/>
                </a:solidFill>
                <a:latin typeface="Times New Roman" panose="02020603050405020304" pitchFamily="18" charset="0"/>
                <a:cs typeface="Times New Roman" panose="02020603050405020304" pitchFamily="18" charset="0"/>
              </a:rPr>
              <a:t>của</a:t>
            </a:r>
            <a:r>
              <a:rPr lang="en-US" sz="2940" b="1" dirty="0">
                <a:solidFill>
                  <a:srgbClr val="FF0000"/>
                </a:solidFill>
                <a:latin typeface="Times New Roman" panose="02020603050405020304" pitchFamily="18" charset="0"/>
                <a:cs typeface="Times New Roman" panose="02020603050405020304" pitchFamily="18" charset="0"/>
              </a:rPr>
              <a:t> con, </a:t>
            </a:r>
            <a:r>
              <a:rPr lang="en-US" sz="2940" b="1" dirty="0" err="1">
                <a:solidFill>
                  <a:srgbClr val="FF0000"/>
                </a:solidFill>
                <a:latin typeface="Times New Roman" panose="02020603050405020304" pitchFamily="18" charset="0"/>
                <a:cs typeface="Times New Roman" panose="02020603050405020304" pitchFamily="18" charset="0"/>
              </a:rPr>
              <a:t>mẹ</a:t>
            </a:r>
            <a:r>
              <a:rPr lang="en-US" sz="2940" b="1" dirty="0">
                <a:solidFill>
                  <a:srgbClr val="FF0000"/>
                </a:solidFill>
                <a:latin typeface="Times New Roman" panose="02020603050405020304" pitchFamily="18" charset="0"/>
                <a:cs typeface="Times New Roman" panose="02020603050405020304" pitchFamily="18" charset="0"/>
              </a:rPr>
              <a:t> </a:t>
            </a:r>
            <a:r>
              <a:rPr lang="en-US" sz="2940" b="1" dirty="0" err="1">
                <a:solidFill>
                  <a:srgbClr val="FF0000"/>
                </a:solidFill>
                <a:latin typeface="Times New Roman" panose="02020603050405020304" pitchFamily="18" charset="0"/>
                <a:cs typeface="Times New Roman" panose="02020603050405020304" pitchFamily="18" charset="0"/>
              </a:rPr>
              <a:t>trằn</a:t>
            </a:r>
            <a:r>
              <a:rPr lang="en-US" sz="2940" b="1" dirty="0">
                <a:solidFill>
                  <a:srgbClr val="FF0000"/>
                </a:solidFill>
                <a:latin typeface="Times New Roman" panose="02020603050405020304" pitchFamily="18" charset="0"/>
                <a:cs typeface="Times New Roman" panose="02020603050405020304" pitchFamily="18" charset="0"/>
              </a:rPr>
              <a:t> </a:t>
            </a:r>
            <a:r>
              <a:rPr lang="en-US" sz="2940" b="1" dirty="0" err="1">
                <a:solidFill>
                  <a:srgbClr val="FF0000"/>
                </a:solidFill>
                <a:latin typeface="Times New Roman" panose="02020603050405020304" pitchFamily="18" charset="0"/>
                <a:cs typeface="Times New Roman" panose="02020603050405020304" pitchFamily="18" charset="0"/>
              </a:rPr>
              <a:t>trọc</a:t>
            </a:r>
            <a:r>
              <a:rPr lang="en-US" sz="2940" b="1" dirty="0">
                <a:solidFill>
                  <a:srgbClr val="FF0000"/>
                </a:solidFill>
                <a:latin typeface="Times New Roman" panose="02020603050405020304" pitchFamily="18" charset="0"/>
                <a:cs typeface="Times New Roman" panose="02020603050405020304" pitchFamily="18" charset="0"/>
              </a:rPr>
              <a:t> </a:t>
            </a:r>
            <a:r>
              <a:rPr lang="en-US" sz="2940" b="1" dirty="0" err="1">
                <a:solidFill>
                  <a:srgbClr val="FF0000"/>
                </a:solidFill>
                <a:latin typeface="Times New Roman" panose="02020603050405020304" pitchFamily="18" charset="0"/>
                <a:cs typeface="Times New Roman" panose="02020603050405020304" pitchFamily="18" charset="0"/>
              </a:rPr>
              <a:t>không</a:t>
            </a:r>
            <a:r>
              <a:rPr lang="en-US" sz="2940" b="1" dirty="0">
                <a:solidFill>
                  <a:srgbClr val="FF0000"/>
                </a:solidFill>
                <a:latin typeface="Times New Roman" panose="02020603050405020304" pitchFamily="18" charset="0"/>
                <a:cs typeface="Times New Roman" panose="02020603050405020304" pitchFamily="18" charset="0"/>
              </a:rPr>
              <a:t> </a:t>
            </a:r>
            <a:r>
              <a:rPr lang="en-US" sz="2940" b="1" dirty="0" err="1">
                <a:solidFill>
                  <a:srgbClr val="FF0000"/>
                </a:solidFill>
                <a:latin typeface="Times New Roman" panose="02020603050405020304" pitchFamily="18" charset="0"/>
                <a:cs typeface="Times New Roman" panose="02020603050405020304" pitchFamily="18" charset="0"/>
              </a:rPr>
              <a:t>ngủ</a:t>
            </a:r>
            <a:r>
              <a:rPr lang="en-US" sz="2940" b="1" dirty="0">
                <a:solidFill>
                  <a:srgbClr val="FF0000"/>
                </a:solidFill>
                <a:latin typeface="Times New Roman" panose="02020603050405020304" pitchFamily="18" charset="0"/>
                <a:cs typeface="Times New Roman" panose="02020603050405020304" pitchFamily="18" charset="0"/>
              </a:rPr>
              <a:t> </a:t>
            </a:r>
            <a:r>
              <a:rPr lang="en-US" sz="2940" b="1" dirty="0" err="1">
                <a:solidFill>
                  <a:srgbClr val="FF0000"/>
                </a:solidFill>
                <a:latin typeface="Times New Roman" panose="02020603050405020304" pitchFamily="18" charset="0"/>
                <a:cs typeface="Times New Roman" panose="02020603050405020304" pitchFamily="18" charset="0"/>
              </a:rPr>
              <a:t>được</a:t>
            </a:r>
            <a:r>
              <a:rPr lang="vi-VN" sz="2940" b="1" dirty="0">
                <a:solidFill>
                  <a:srgbClr val="FF0000"/>
                </a:solidFill>
                <a:latin typeface="Times New Roman" panose="02020603050405020304" pitchFamily="18" charset="0"/>
                <a:cs typeface="Times New Roman" panose="02020603050405020304" pitchFamily="18" charset="0"/>
              </a:rPr>
              <a:t>?</a:t>
            </a:r>
            <a:endParaRPr lang="en-US" sz="2940" dirty="0">
              <a:solidFill>
                <a:srgbClr val="FF0000"/>
              </a:solidFill>
              <a:latin typeface="Times New Roman" panose="02020603050405020304" pitchFamily="18" charset="0"/>
              <a:cs typeface="Times New Roman" panose="02020603050405020304" pitchFamily="18" charset="0"/>
            </a:endParaRPr>
          </a:p>
        </p:txBody>
      </p:sp>
      <p:pic>
        <p:nvPicPr>
          <p:cNvPr id="3" name="Picture 2" descr="d2e40e093925d5cd121e9fb2a5a4a00d.png"/>
          <p:cNvPicPr>
            <a:picLocks noChangeAspect="1"/>
          </p:cNvPicPr>
          <p:nvPr/>
        </p:nvPicPr>
        <p:blipFill>
          <a:blip r:embed="rId2" cstate="print"/>
          <a:stretch>
            <a:fillRect/>
          </a:stretch>
        </p:blipFill>
        <p:spPr>
          <a:xfrm>
            <a:off x="211540" y="2432412"/>
            <a:ext cx="789057" cy="789057"/>
          </a:xfrm>
          <a:prstGeom prst="rect">
            <a:avLst/>
          </a:prstGeom>
        </p:spPr>
      </p:pic>
      <p:sp>
        <p:nvSpPr>
          <p:cNvPr id="4" name="Rectangle 3"/>
          <p:cNvSpPr/>
          <p:nvPr/>
        </p:nvSpPr>
        <p:spPr>
          <a:xfrm>
            <a:off x="1208242" y="2432412"/>
            <a:ext cx="7101508" cy="829945"/>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lo </a:t>
            </a:r>
            <a:r>
              <a:rPr lang="en-US" sz="2400" dirty="0" err="1">
                <a:latin typeface="Times New Roman" panose="02020603050405020304" pitchFamily="18" charset="0"/>
                <a:cs typeface="Times New Roman" panose="02020603050405020304" pitchFamily="18" charset="0"/>
              </a:rPr>
              <a:t>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bâng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khuâng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pic>
        <p:nvPicPr>
          <p:cNvPr id="5" name="Picture 4" descr="d2e40e093925d5cd121e9fb2a5a4a00d.png"/>
          <p:cNvPicPr>
            <a:picLocks noChangeAspect="1"/>
          </p:cNvPicPr>
          <p:nvPr/>
        </p:nvPicPr>
        <p:blipFill>
          <a:blip r:embed="rId2" cstate="print"/>
          <a:stretch>
            <a:fillRect/>
          </a:stretch>
        </p:blipFill>
        <p:spPr>
          <a:xfrm>
            <a:off x="211540" y="3262998"/>
            <a:ext cx="789057" cy="789057"/>
          </a:xfrm>
          <a:prstGeom prst="rect">
            <a:avLst/>
          </a:prstGeom>
        </p:spPr>
      </p:pic>
      <p:sp>
        <p:nvSpPr>
          <p:cNvPr id="6" name="Rectangle 5"/>
          <p:cNvSpPr/>
          <p:nvPr/>
        </p:nvSpPr>
        <p:spPr>
          <a:xfrm>
            <a:off x="1208242" y="3304527"/>
            <a:ext cx="7516801" cy="829945"/>
          </a:xfrm>
          <a:prstGeom prst="rect">
            <a:avLst/>
          </a:prstGeom>
        </p:spPr>
        <p:txBody>
          <a:bodyPr wrap="square">
            <a:spAutoFit/>
          </a:bodyPr>
          <a:lstStyle/>
          <a:p>
            <a:r>
              <a:rPr lang="vi-VN"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pic>
        <p:nvPicPr>
          <p:cNvPr id="7" name="Picture 6" descr="d2e40e093925d5cd121e9fb2a5a4a00d.png"/>
          <p:cNvPicPr>
            <a:picLocks noChangeAspect="1"/>
          </p:cNvPicPr>
          <p:nvPr/>
        </p:nvPicPr>
        <p:blipFill>
          <a:blip r:embed="rId2" cstate="print"/>
          <a:stretch>
            <a:fillRect/>
          </a:stretch>
        </p:blipFill>
        <p:spPr>
          <a:xfrm>
            <a:off x="253069" y="4176642"/>
            <a:ext cx="789057" cy="789057"/>
          </a:xfrm>
          <a:prstGeom prst="rect">
            <a:avLst/>
          </a:prstGeom>
        </p:spPr>
      </p:pic>
      <p:sp>
        <p:nvSpPr>
          <p:cNvPr id="8" name="Rectangle 7"/>
          <p:cNvSpPr/>
          <p:nvPr/>
        </p:nvSpPr>
        <p:spPr>
          <a:xfrm>
            <a:off x="1208242" y="4259701"/>
            <a:ext cx="7518233" cy="829945"/>
          </a:xfrm>
          <a:prstGeom prst="rect">
            <a:avLst/>
          </a:prstGeom>
        </p:spPr>
        <p:txBody>
          <a:bodyPr wrap="square">
            <a:spAutoFit/>
          </a:bodyPr>
          <a:lstStyle/>
          <a:p>
            <a:r>
              <a:rPr lang="vi-VN"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lo </a:t>
            </a:r>
            <a:r>
              <a:rPr lang="en-US" sz="2400" dirty="0" err="1">
                <a:latin typeface="Times New Roman" panose="02020603050405020304" pitchFamily="18" charset="0"/>
                <a:cs typeface="Times New Roman" panose="02020603050405020304" pitchFamily="18" charset="0"/>
              </a:rPr>
              <a:t>lắng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pic>
        <p:nvPicPr>
          <p:cNvPr id="9" name="Picture 8" descr="d2e40e093925d5cd121e9fb2a5a4a00d.png"/>
          <p:cNvPicPr>
            <a:picLocks noChangeAspect="1"/>
          </p:cNvPicPr>
          <p:nvPr/>
        </p:nvPicPr>
        <p:blipFill>
          <a:blip r:embed="rId2" cstate="print"/>
          <a:stretch>
            <a:fillRect/>
          </a:stretch>
        </p:blipFill>
        <p:spPr>
          <a:xfrm>
            <a:off x="253069" y="5007228"/>
            <a:ext cx="789057" cy="789057"/>
          </a:xfrm>
          <a:prstGeom prst="rect">
            <a:avLst/>
          </a:prstGeom>
        </p:spPr>
      </p:pic>
      <p:sp>
        <p:nvSpPr>
          <p:cNvPr id="10" name="Rectangle 9"/>
          <p:cNvSpPr/>
          <p:nvPr/>
        </p:nvSpPr>
        <p:spPr>
          <a:xfrm>
            <a:off x="1208242" y="5252348"/>
            <a:ext cx="7818963" cy="460375"/>
          </a:xfrm>
          <a:prstGeom prst="rect">
            <a:avLst/>
          </a:prstGeom>
        </p:spPr>
        <p:txBody>
          <a:bodyPr wrap="square">
            <a:spAutoFit/>
          </a:bodyPr>
          <a:lstStyle/>
          <a:p>
            <a:r>
              <a:rPr lang="vi-VN" sz="2400" dirty="0">
                <a:latin typeface="Times New Roman" panose="02020603050405020304" pitchFamily="18" charset="0"/>
                <a:cs typeface="Times New Roman" panose="02020603050405020304" pitchFamily="18" charset="0"/>
              </a:rPr>
              <a:t>D.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B</a:t>
            </a:r>
            <a:endParaRPr lang="vi-VN" sz="2400" dirty="0">
              <a:latin typeface="Times New Roman" panose="02020603050405020304" pitchFamily="18" charset="0"/>
              <a:cs typeface="Times New Roman" panose="02020603050405020304" pitchFamily="18" charset="0"/>
            </a:endParaRP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par>
                                <p:cTn id="24" presetID="18" presetClass="entr" presetSubtype="12"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trips(down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Left)">
                                      <p:cBhvr>
                                        <p:cTn id="31" dur="500"/>
                                        <p:tgtEl>
                                          <p:spTgt spid="10"/>
                                        </p:tgtEl>
                                      </p:cBhvr>
                                    </p:animEffect>
                                  </p:childTnLst>
                                </p:cTn>
                              </p:par>
                              <p:par>
                                <p:cTn id="32" presetID="18" presetClass="entr" presetSubtype="12"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strips(down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21600000">
                                      <p:cBhvr>
                                        <p:cTn id="38"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12"/>
          <p:cNvPicPr>
            <a:picLocks noChangeAspect="1"/>
          </p:cNvPicPr>
          <p:nvPr/>
        </p:nvPicPr>
        <p:blipFill>
          <a:blip r:embed="rId2">
            <a:lum bright="23999"/>
          </a:blip>
          <a:stretch>
            <a:fillRect/>
          </a:stretch>
        </p:blipFill>
        <p:spPr>
          <a:xfrm>
            <a:off x="23813" y="-7937"/>
            <a:ext cx="9120187" cy="6838950"/>
          </a:xfrm>
          <a:prstGeom prst="rect">
            <a:avLst/>
          </a:prstGeom>
          <a:noFill/>
          <a:ln w="9525">
            <a:noFill/>
          </a:ln>
        </p:spPr>
      </p:pic>
    </p:spTree>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083"/>
            <a:ext cx="8229600" cy="1143000"/>
          </a:xfrm>
        </p:spPr>
        <p:txBody>
          <a:bodyPr/>
          <a:lstStyle/>
          <a:p>
            <a:pPr algn="l"/>
            <a:r>
              <a:rPr lang="en-US" sz="3200" b="1" dirty="0">
                <a:solidFill>
                  <a:srgbClr val="FF0000"/>
                </a:solidFill>
                <a:latin typeface="Times New Roman" panose="02020603050405020304" pitchFamily="18" charset="0"/>
                <a:cs typeface="Times New Roman" panose="02020603050405020304" pitchFamily="18" charset="0"/>
              </a:rPr>
              <a:t>                           </a:t>
            </a:r>
            <a:r>
              <a:rPr lang="en-US" sz="3200" b="1" u="sng" dirty="0">
                <a:solidFill>
                  <a:srgbClr val="FF0000"/>
                </a:solidFill>
                <a:latin typeface="Times New Roman" panose="02020603050405020304" pitchFamily="18" charset="0"/>
                <a:cs typeface="Times New Roman" panose="02020603050405020304" pitchFamily="18" charset="0"/>
              </a:rPr>
              <a:t>IV. </a:t>
            </a:r>
            <a:r>
              <a:rPr lang="en-US" sz="3200" b="1" u="sng" dirty="0" err="1">
                <a:solidFill>
                  <a:srgbClr val="FF0000"/>
                </a:solidFill>
                <a:latin typeface="Times New Roman" panose="02020603050405020304" pitchFamily="18" charset="0"/>
                <a:cs typeface="Times New Roman" panose="02020603050405020304" pitchFamily="18" charset="0"/>
              </a:rPr>
              <a:t>Luyện</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tập</a:t>
            </a:r>
            <a:endParaRPr lang="en-US" sz="3200" b="1" u="sng" dirty="0">
              <a:solidFill>
                <a:srgbClr val="FF0000"/>
              </a:solidFill>
              <a:latin typeface="Times New Roman" panose="02020603050405020304" pitchFamily="18" charset="0"/>
              <a:cs typeface="Times New Roman" panose="02020603050405020304" pitchFamily="18" charset="0"/>
            </a:endParaRPr>
          </a:p>
        </p:txBody>
      </p:sp>
      <p:sp>
        <p:nvSpPr>
          <p:cNvPr id="100" name="Text Box 99"/>
          <p:cNvSpPr txBox="1"/>
          <p:nvPr/>
        </p:nvSpPr>
        <p:spPr>
          <a:xfrm>
            <a:off x="694055" y="1143000"/>
            <a:ext cx="8044815" cy="1568450"/>
          </a:xfrm>
          <a:prstGeom prst="rect">
            <a:avLst/>
          </a:prstGeom>
          <a:noFill/>
          <a:ln w="9525">
            <a:noFill/>
          </a:ln>
        </p:spPr>
        <p:txBody>
          <a:bodyPr wrap="square">
            <a:spAutoFit/>
          </a:bodyPr>
          <a:lstStyle/>
          <a:p>
            <a:pPr indent="0" algn="just"/>
            <a:r>
              <a:rPr lang="en-US" sz="3200" b="1" u="sng" dirty="0" err="1">
                <a:solidFill>
                  <a:srgbClr val="2824CA"/>
                </a:solidFill>
                <a:latin typeface="Times New Roman" panose="02020603050405020304" pitchFamily="18" charset="0"/>
              </a:rPr>
              <a:t>Bài</a:t>
            </a:r>
            <a:r>
              <a:rPr lang="en-US" sz="3200" b="1" u="sng" dirty="0">
                <a:solidFill>
                  <a:srgbClr val="2824CA"/>
                </a:solidFill>
                <a:latin typeface="Times New Roman" panose="02020603050405020304" pitchFamily="18" charset="0"/>
              </a:rPr>
              <a:t> </a:t>
            </a:r>
            <a:r>
              <a:rPr lang="en-US" sz="3200" b="1" u="sng" dirty="0" err="1">
                <a:solidFill>
                  <a:srgbClr val="2824CA"/>
                </a:solidFill>
                <a:latin typeface="Times New Roman" panose="02020603050405020304" pitchFamily="18" charset="0"/>
              </a:rPr>
              <a:t>tập</a:t>
            </a:r>
            <a:r>
              <a:rPr lang="en-US" sz="3200" b="1" u="sng" dirty="0">
                <a:solidFill>
                  <a:srgbClr val="2824CA"/>
                </a:solidFill>
                <a:latin typeface="Times New Roman" panose="02020603050405020304" pitchFamily="18" charset="0"/>
              </a:rPr>
              <a:t> 2(SGK/9): </a:t>
            </a:r>
            <a:r>
              <a:rPr lang="en-US" sz="3200" b="1" dirty="0" err="1">
                <a:solidFill>
                  <a:srgbClr val="2824CA"/>
                </a:solidFill>
                <a:latin typeface="Times New Roman" panose="02020603050405020304" pitchFamily="18" charset="0"/>
              </a:rPr>
              <a:t>Hãy</a:t>
            </a:r>
            <a:r>
              <a:rPr lang="en-US" sz="3200" b="1" dirty="0">
                <a:solidFill>
                  <a:srgbClr val="2824CA"/>
                </a:solidFill>
                <a:latin typeface="Times New Roman" panose="02020603050405020304" pitchFamily="18" charset="0"/>
              </a:rPr>
              <a:t> </a:t>
            </a:r>
            <a:r>
              <a:rPr lang="en-US" sz="3200" b="1" dirty="0" err="1">
                <a:solidFill>
                  <a:srgbClr val="2824CA"/>
                </a:solidFill>
                <a:latin typeface="Times New Roman" panose="02020603050405020304" pitchFamily="18" charset="0"/>
              </a:rPr>
              <a:t>nhớ</a:t>
            </a:r>
            <a:r>
              <a:rPr lang="en-US" sz="3200" b="1" dirty="0">
                <a:solidFill>
                  <a:srgbClr val="2824CA"/>
                </a:solidFill>
                <a:latin typeface="Times New Roman" panose="02020603050405020304" pitchFamily="18" charset="0"/>
              </a:rPr>
              <a:t> </a:t>
            </a:r>
            <a:r>
              <a:rPr lang="en-US" sz="3200" b="1" dirty="0" err="1">
                <a:solidFill>
                  <a:srgbClr val="2824CA"/>
                </a:solidFill>
                <a:latin typeface="Times New Roman" panose="02020603050405020304" pitchFamily="18" charset="0"/>
              </a:rPr>
              <a:t>lại</a:t>
            </a:r>
            <a:r>
              <a:rPr lang="en-US" sz="3200" b="1" dirty="0">
                <a:solidFill>
                  <a:srgbClr val="2824CA"/>
                </a:solidFill>
                <a:latin typeface="Times New Roman" panose="02020603050405020304" pitchFamily="18" charset="0"/>
              </a:rPr>
              <a:t> </a:t>
            </a:r>
            <a:r>
              <a:rPr lang="en-US" sz="3200" b="1" dirty="0" err="1">
                <a:solidFill>
                  <a:srgbClr val="2824CA"/>
                </a:solidFill>
                <a:latin typeface="Times New Roman" panose="02020603050405020304" pitchFamily="18" charset="0"/>
              </a:rPr>
              <a:t>và</a:t>
            </a:r>
            <a:r>
              <a:rPr lang="en-US" sz="3200" b="1" dirty="0">
                <a:solidFill>
                  <a:srgbClr val="2824CA"/>
                </a:solidFill>
                <a:latin typeface="Times New Roman" panose="02020603050405020304" pitchFamily="18" charset="0"/>
              </a:rPr>
              <a:t> </a:t>
            </a:r>
            <a:r>
              <a:rPr lang="en-US" sz="3200" b="1" dirty="0" err="1">
                <a:solidFill>
                  <a:srgbClr val="2824CA"/>
                </a:solidFill>
                <a:latin typeface="Times New Roman" panose="02020603050405020304" pitchFamily="18" charset="0"/>
              </a:rPr>
              <a:t>viết</a:t>
            </a:r>
            <a:r>
              <a:rPr lang="en-US" sz="3200" b="1" dirty="0">
                <a:solidFill>
                  <a:srgbClr val="2824CA"/>
                </a:solidFill>
                <a:latin typeface="Times New Roman" panose="02020603050405020304" pitchFamily="18" charset="0"/>
              </a:rPr>
              <a:t> </a:t>
            </a:r>
            <a:r>
              <a:rPr lang="en-US" sz="3200" b="1" dirty="0" err="1">
                <a:solidFill>
                  <a:srgbClr val="2824CA"/>
                </a:solidFill>
                <a:latin typeface="Times New Roman" panose="02020603050405020304" pitchFamily="18" charset="0"/>
              </a:rPr>
              <a:t>thành</a:t>
            </a:r>
            <a:r>
              <a:rPr lang="en-US" sz="3200" b="1" dirty="0">
                <a:solidFill>
                  <a:srgbClr val="2824CA"/>
                </a:solidFill>
                <a:latin typeface="Times New Roman" panose="02020603050405020304" pitchFamily="18" charset="0"/>
              </a:rPr>
              <a:t> </a:t>
            </a:r>
            <a:r>
              <a:rPr lang="en-US" sz="3200" b="1" dirty="0" err="1">
                <a:solidFill>
                  <a:srgbClr val="2824CA"/>
                </a:solidFill>
                <a:latin typeface="Times New Roman" panose="02020603050405020304" pitchFamily="18" charset="0"/>
              </a:rPr>
              <a:t>đoạn</a:t>
            </a:r>
            <a:r>
              <a:rPr lang="en-US" sz="3200" b="1" dirty="0">
                <a:solidFill>
                  <a:srgbClr val="2824CA"/>
                </a:solidFill>
                <a:latin typeface="Times New Roman" panose="02020603050405020304" pitchFamily="18" charset="0"/>
              </a:rPr>
              <a:t> </a:t>
            </a:r>
            <a:r>
              <a:rPr lang="en-US" sz="3200" b="1" dirty="0" err="1">
                <a:solidFill>
                  <a:srgbClr val="2824CA"/>
                </a:solidFill>
                <a:latin typeface="Times New Roman" panose="02020603050405020304" pitchFamily="18" charset="0"/>
              </a:rPr>
              <a:t>văn</a:t>
            </a:r>
            <a:r>
              <a:rPr lang="en-US" sz="3200" b="1" dirty="0">
                <a:solidFill>
                  <a:srgbClr val="2824CA"/>
                </a:solidFill>
                <a:latin typeface="Times New Roman" panose="02020603050405020304" pitchFamily="18" charset="0"/>
              </a:rPr>
              <a:t> </a:t>
            </a:r>
            <a:r>
              <a:rPr lang="en-US" sz="3200" b="1" dirty="0" err="1">
                <a:solidFill>
                  <a:srgbClr val="2824CA"/>
                </a:solidFill>
                <a:latin typeface="Times New Roman" panose="02020603050405020304" pitchFamily="18" charset="0"/>
              </a:rPr>
              <a:t>về</a:t>
            </a:r>
            <a:r>
              <a:rPr lang="en-US" sz="3200" b="1" dirty="0">
                <a:solidFill>
                  <a:srgbClr val="2824CA"/>
                </a:solidFill>
                <a:latin typeface="Times New Roman" panose="02020603050405020304" pitchFamily="18" charset="0"/>
              </a:rPr>
              <a:t> </a:t>
            </a:r>
            <a:r>
              <a:rPr lang="en-US" sz="3200" b="1" dirty="0" err="1">
                <a:solidFill>
                  <a:srgbClr val="2824CA"/>
                </a:solidFill>
                <a:latin typeface="Times New Roman" panose="02020603050405020304" pitchFamily="18" charset="0"/>
              </a:rPr>
              <a:t>một</a:t>
            </a:r>
            <a:r>
              <a:rPr lang="en-US" sz="3200" b="1" dirty="0">
                <a:solidFill>
                  <a:srgbClr val="2824CA"/>
                </a:solidFill>
                <a:latin typeface="Times New Roman" panose="02020603050405020304" pitchFamily="18" charset="0"/>
              </a:rPr>
              <a:t> </a:t>
            </a:r>
            <a:r>
              <a:rPr lang="en-US" sz="3200" b="1" dirty="0" err="1">
                <a:solidFill>
                  <a:srgbClr val="2824CA"/>
                </a:solidFill>
                <a:latin typeface="Times New Roman" panose="02020603050405020304" pitchFamily="18" charset="0"/>
              </a:rPr>
              <a:t>kỷ</a:t>
            </a:r>
            <a:r>
              <a:rPr lang="en-US" sz="3200" b="1" dirty="0">
                <a:solidFill>
                  <a:srgbClr val="2824CA"/>
                </a:solidFill>
                <a:latin typeface="Times New Roman" panose="02020603050405020304" pitchFamily="18" charset="0"/>
              </a:rPr>
              <a:t> </a:t>
            </a:r>
            <a:r>
              <a:rPr lang="en-US" sz="3200" b="1" dirty="0" err="1">
                <a:solidFill>
                  <a:srgbClr val="2824CA"/>
                </a:solidFill>
                <a:latin typeface="Times New Roman" panose="02020603050405020304" pitchFamily="18" charset="0"/>
              </a:rPr>
              <a:t>niệm</a:t>
            </a:r>
            <a:r>
              <a:rPr lang="en-US" sz="3200" b="1" dirty="0">
                <a:solidFill>
                  <a:srgbClr val="2824CA"/>
                </a:solidFill>
                <a:latin typeface="Times New Roman" panose="02020603050405020304" pitchFamily="18" charset="0"/>
              </a:rPr>
              <a:t> </a:t>
            </a:r>
            <a:r>
              <a:rPr lang="en-US" sz="3200" b="1" dirty="0" err="1">
                <a:solidFill>
                  <a:srgbClr val="2824CA"/>
                </a:solidFill>
                <a:latin typeface="Times New Roman" panose="02020603050405020304" pitchFamily="18" charset="0"/>
              </a:rPr>
              <a:t>đáng</a:t>
            </a:r>
            <a:r>
              <a:rPr lang="en-US" sz="3200" b="1" dirty="0">
                <a:solidFill>
                  <a:srgbClr val="2824CA"/>
                </a:solidFill>
                <a:latin typeface="Times New Roman" panose="02020603050405020304" pitchFamily="18" charset="0"/>
              </a:rPr>
              <a:t> </a:t>
            </a:r>
            <a:r>
              <a:rPr lang="en-US" sz="3200" b="1" dirty="0" err="1">
                <a:solidFill>
                  <a:srgbClr val="2824CA"/>
                </a:solidFill>
                <a:latin typeface="Times New Roman" panose="02020603050405020304" pitchFamily="18" charset="0"/>
              </a:rPr>
              <a:t>nhớ</a:t>
            </a:r>
            <a:r>
              <a:rPr lang="en-US" sz="3200" b="1" dirty="0">
                <a:solidFill>
                  <a:srgbClr val="2824CA"/>
                </a:solidFill>
                <a:latin typeface="Times New Roman" panose="02020603050405020304" pitchFamily="18" charset="0"/>
              </a:rPr>
              <a:t> </a:t>
            </a:r>
            <a:r>
              <a:rPr lang="en-US" sz="3200" b="1" dirty="0" err="1">
                <a:solidFill>
                  <a:srgbClr val="2824CA"/>
                </a:solidFill>
                <a:latin typeface="Times New Roman" panose="02020603050405020304" pitchFamily="18" charset="0"/>
              </a:rPr>
              <a:t>nhất</a:t>
            </a:r>
            <a:r>
              <a:rPr lang="en-US" sz="3200" b="1" dirty="0">
                <a:solidFill>
                  <a:srgbClr val="2824CA"/>
                </a:solidFill>
                <a:latin typeface="Times New Roman" panose="02020603050405020304" pitchFamily="18" charset="0"/>
              </a:rPr>
              <a:t> </a:t>
            </a:r>
            <a:r>
              <a:rPr lang="en-US" sz="3200" b="1" dirty="0" err="1">
                <a:solidFill>
                  <a:srgbClr val="2824CA"/>
                </a:solidFill>
                <a:latin typeface="Times New Roman" panose="02020603050405020304" pitchFamily="18" charset="0"/>
              </a:rPr>
              <a:t>trong</a:t>
            </a:r>
            <a:r>
              <a:rPr lang="en-US" sz="3200" b="1" dirty="0">
                <a:solidFill>
                  <a:srgbClr val="2824CA"/>
                </a:solidFill>
                <a:latin typeface="Times New Roman" panose="02020603050405020304" pitchFamily="18" charset="0"/>
              </a:rPr>
              <a:t> </a:t>
            </a:r>
            <a:r>
              <a:rPr lang="en-US" sz="3200" b="1" dirty="0" err="1">
                <a:solidFill>
                  <a:srgbClr val="2824CA"/>
                </a:solidFill>
                <a:latin typeface="Times New Roman" panose="02020603050405020304" pitchFamily="18" charset="0"/>
              </a:rPr>
              <a:t>ngày</a:t>
            </a:r>
            <a:r>
              <a:rPr lang="en-US" sz="3200" b="1" dirty="0">
                <a:solidFill>
                  <a:srgbClr val="2824CA"/>
                </a:solidFill>
                <a:latin typeface="Times New Roman" panose="02020603050405020304" pitchFamily="18" charset="0"/>
              </a:rPr>
              <a:t> </a:t>
            </a:r>
            <a:r>
              <a:rPr lang="en-US" sz="3200" b="1" dirty="0" err="1">
                <a:solidFill>
                  <a:srgbClr val="2824CA"/>
                </a:solidFill>
                <a:latin typeface="Times New Roman" panose="02020603050405020304" pitchFamily="18" charset="0"/>
              </a:rPr>
              <a:t>khai</a:t>
            </a:r>
            <a:r>
              <a:rPr lang="en-US" sz="3200" b="1" dirty="0">
                <a:solidFill>
                  <a:srgbClr val="2824CA"/>
                </a:solidFill>
                <a:latin typeface="Times New Roman" panose="02020603050405020304" pitchFamily="18" charset="0"/>
              </a:rPr>
              <a:t> </a:t>
            </a:r>
            <a:r>
              <a:rPr lang="en-US" sz="3200" b="1" dirty="0" err="1">
                <a:solidFill>
                  <a:srgbClr val="2824CA"/>
                </a:solidFill>
                <a:latin typeface="Times New Roman" panose="02020603050405020304" pitchFamily="18" charset="0"/>
              </a:rPr>
              <a:t>trường</a:t>
            </a:r>
            <a:r>
              <a:rPr lang="en-US" sz="3200" b="1" dirty="0">
                <a:solidFill>
                  <a:srgbClr val="2824CA"/>
                </a:solidFill>
                <a:latin typeface="Times New Roman" panose="02020603050405020304" pitchFamily="18" charset="0"/>
              </a:rPr>
              <a:t> </a:t>
            </a:r>
            <a:r>
              <a:rPr lang="en-US" sz="3200" b="1" dirty="0" err="1">
                <a:solidFill>
                  <a:srgbClr val="2824CA"/>
                </a:solidFill>
                <a:latin typeface="Times New Roman" panose="02020603050405020304" pitchFamily="18" charset="0"/>
              </a:rPr>
              <a:t>đầu</a:t>
            </a:r>
            <a:r>
              <a:rPr lang="en-US" sz="3200" b="1" dirty="0">
                <a:solidFill>
                  <a:srgbClr val="2824CA"/>
                </a:solidFill>
                <a:latin typeface="Times New Roman" panose="02020603050405020304" pitchFamily="18" charset="0"/>
              </a:rPr>
              <a:t> </a:t>
            </a:r>
            <a:r>
              <a:rPr lang="en-US" sz="3200" b="1" dirty="0" err="1">
                <a:solidFill>
                  <a:srgbClr val="2824CA"/>
                </a:solidFill>
                <a:latin typeface="Times New Roman" panose="02020603050405020304" pitchFamily="18" charset="0"/>
              </a:rPr>
              <a:t>tiên</a:t>
            </a:r>
            <a:r>
              <a:rPr lang="en-US" sz="3200" b="1" dirty="0">
                <a:solidFill>
                  <a:srgbClr val="2824CA"/>
                </a:solidFill>
                <a:latin typeface="Times New Roman" panose="02020603050405020304" pitchFamily="18" charset="0"/>
              </a:rPr>
              <a:t> </a:t>
            </a:r>
            <a:r>
              <a:rPr lang="en-US" sz="3200" b="1" dirty="0" err="1">
                <a:solidFill>
                  <a:srgbClr val="2824CA"/>
                </a:solidFill>
                <a:latin typeface="Times New Roman" panose="02020603050405020304" pitchFamily="18" charset="0"/>
              </a:rPr>
              <a:t>của</a:t>
            </a:r>
            <a:r>
              <a:rPr lang="en-US" sz="3200" b="1" dirty="0">
                <a:solidFill>
                  <a:srgbClr val="2824CA"/>
                </a:solidFill>
                <a:latin typeface="Times New Roman" panose="02020603050405020304" pitchFamily="18" charset="0"/>
              </a:rPr>
              <a:t> </a:t>
            </a:r>
            <a:r>
              <a:rPr lang="en-US" sz="3200" b="1" dirty="0" err="1">
                <a:solidFill>
                  <a:srgbClr val="2824CA"/>
                </a:solidFill>
                <a:latin typeface="Times New Roman" panose="02020603050405020304" pitchFamily="18" charset="0"/>
              </a:rPr>
              <a:t>mình</a:t>
            </a:r>
            <a:r>
              <a:rPr lang="en-US" sz="3200" b="1" dirty="0">
                <a:solidFill>
                  <a:srgbClr val="2824CA"/>
                </a:solidFill>
                <a:latin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228600" y="3810000"/>
            <a:ext cx="737679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eaLnBrk="1" hangingPunct="1">
              <a:spcBef>
                <a:spcPct val="0"/>
              </a:spcBef>
              <a:buFontTx/>
              <a:buNone/>
            </a:pPr>
            <a:r>
              <a:rPr lang="en-US" dirty="0">
                <a:solidFill>
                  <a:srgbClr val="2824CA"/>
                </a:solidFill>
                <a:latin typeface="Times New Roman" panose="02020603050405020304" pitchFamily="18" charset="0"/>
                <a:cs typeface="Times New Roman" panose="02020603050405020304" pitchFamily="18" charset="0"/>
              </a:rPr>
              <a:t>- Soạn bài: </a:t>
            </a:r>
            <a:r>
              <a:rPr lang="en-US" dirty="0" err="1">
                <a:solidFill>
                  <a:srgbClr val="2824CA"/>
                </a:solidFill>
                <a:latin typeface="Times New Roman" panose="02020603050405020304" pitchFamily="18" charset="0"/>
                <a:cs typeface="Times New Roman" panose="02020603050405020304" pitchFamily="18" charset="0"/>
              </a:rPr>
              <a:t>Mẹ</a:t>
            </a:r>
            <a:r>
              <a:rPr lang="en-US" dirty="0">
                <a:solidFill>
                  <a:srgbClr val="2824CA"/>
                </a:solidFill>
                <a:latin typeface="Times New Roman" panose="02020603050405020304" pitchFamily="18" charset="0"/>
                <a:cs typeface="Times New Roman" panose="02020603050405020304" pitchFamily="18" charset="0"/>
              </a:rPr>
              <a:t> </a:t>
            </a:r>
            <a:r>
              <a:rPr lang="en-US" dirty="0" err="1">
                <a:solidFill>
                  <a:srgbClr val="2824CA"/>
                </a:solidFill>
                <a:latin typeface="Times New Roman" panose="02020603050405020304" pitchFamily="18" charset="0"/>
                <a:cs typeface="Times New Roman" panose="02020603050405020304" pitchFamily="18" charset="0"/>
              </a:rPr>
              <a:t>tôi</a:t>
            </a:r>
            <a:r>
              <a:rPr lang="en-US" dirty="0">
                <a:solidFill>
                  <a:srgbClr val="2824CA"/>
                </a:solidFill>
                <a:latin typeface="Times New Roman" panose="02020603050405020304" pitchFamily="18" charset="0"/>
                <a:cs typeface="Times New Roman" panose="02020603050405020304" pitchFamily="18" charset="0"/>
              </a:rPr>
              <a:t>  </a:t>
            </a:r>
            <a:endParaRPr lang="en-US" altLang="en-US" dirty="0">
              <a:solidFill>
                <a:srgbClr val="2824CA"/>
              </a:solidFill>
              <a:latin typeface="Times New Roman" panose="02020603050405020304" pitchFamily="18" charset="0"/>
              <a:cs typeface="Times New Roman" panose="02020603050405020304" pitchFamily="18" charset="0"/>
            </a:endParaRPr>
          </a:p>
        </p:txBody>
      </p:sp>
      <p:sp>
        <p:nvSpPr>
          <p:cNvPr id="12" name="TextBox 5"/>
          <p:cNvSpPr txBox="1">
            <a:spLocks noChangeArrowheads="1"/>
          </p:cNvSpPr>
          <p:nvPr/>
        </p:nvSpPr>
        <p:spPr bwMode="auto">
          <a:xfrm>
            <a:off x="2362200" y="457200"/>
            <a:ext cx="623443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eaLnBrk="1" hangingPunct="1">
              <a:spcBef>
                <a:spcPct val="0"/>
              </a:spcBef>
              <a:buFontTx/>
              <a:buNone/>
            </a:pPr>
            <a:r>
              <a:rPr lang="en-US" altLang="vi-VN" sz="4800" dirty="0">
                <a:solidFill>
                  <a:srgbClr val="FF3399"/>
                </a:solidFill>
                <a:latin typeface="Times New Roman" panose="02020603050405020304" pitchFamily="18" charset="0"/>
                <a:sym typeface="+mn-ea"/>
              </a:rPr>
              <a:t>H</a:t>
            </a:r>
            <a:r>
              <a:rPr lang="vi-VN" altLang="vi-VN" sz="4800" dirty="0">
                <a:solidFill>
                  <a:srgbClr val="FF3399"/>
                </a:solidFill>
                <a:latin typeface="Times New Roman" panose="02020603050405020304" pitchFamily="18" charset="0"/>
                <a:sym typeface="+mn-ea"/>
              </a:rPr>
              <a:t>ư</a:t>
            </a:r>
            <a:r>
              <a:rPr lang="en-US" altLang="vi-VN" sz="4800" dirty="0">
                <a:solidFill>
                  <a:srgbClr val="FF3399"/>
                </a:solidFill>
                <a:latin typeface="Times New Roman" panose="02020603050405020304" pitchFamily="18" charset="0"/>
                <a:sym typeface="+mn-ea"/>
              </a:rPr>
              <a:t>ớng dẫn về nhà</a:t>
            </a:r>
            <a:r>
              <a:rPr lang="en-US" altLang="vi-VN" sz="4800" dirty="0">
                <a:latin typeface="Times New Roman" panose="02020603050405020304" pitchFamily="18" charset="0"/>
                <a:sym typeface="+mn-ea"/>
              </a:rPr>
              <a:t> </a:t>
            </a:r>
            <a:endParaRPr lang="en-US" altLang="vi-VN" sz="4800" b="1" dirty="0">
              <a:solidFill>
                <a:srgbClr val="7030A0"/>
              </a:solidFill>
              <a:latin typeface="Times New Roman" panose="02020603050405020304" pitchFamily="18" charset="0"/>
              <a:cs typeface="Times New Roman" panose="02020603050405020304" pitchFamily="18" charset="0"/>
              <a:sym typeface="+mn-ea"/>
            </a:endParaRPr>
          </a:p>
        </p:txBody>
      </p:sp>
      <p:sp>
        <p:nvSpPr>
          <p:cNvPr id="6" name="TextBox 5"/>
          <p:cNvSpPr txBox="1">
            <a:spLocks noChangeArrowheads="1"/>
          </p:cNvSpPr>
          <p:nvPr/>
        </p:nvSpPr>
        <p:spPr bwMode="auto">
          <a:xfrm>
            <a:off x="228600" y="1905000"/>
            <a:ext cx="8736965" cy="181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marL="0" indent="0" eaLnBrk="1" hangingPunct="1">
              <a:spcBef>
                <a:spcPct val="50000"/>
              </a:spcBef>
              <a:buNone/>
            </a:pPr>
            <a:r>
              <a:rPr lang="en-US" altLang="x-none" dirty="0">
                <a:solidFill>
                  <a:srgbClr val="2824CA"/>
                </a:solidFill>
                <a:latin typeface="Times New Roman" panose="02020603050405020304" pitchFamily="18" charset="0"/>
                <a:cs typeface="Times New Roman" panose="02020603050405020304" pitchFamily="18" charset="0"/>
                <a:sym typeface="+mn-ea"/>
              </a:rPr>
              <a:t>- Hoàn thành luyện tập (sgk/9)</a:t>
            </a:r>
          </a:p>
          <a:p>
            <a:pPr marL="0" indent="0" eaLnBrk="1" hangingPunct="1">
              <a:spcBef>
                <a:spcPct val="50000"/>
              </a:spcBef>
              <a:buNone/>
            </a:pPr>
            <a:r>
              <a:rPr lang="en-US" altLang="x-none" dirty="0">
                <a:solidFill>
                  <a:srgbClr val="2824CA"/>
                </a:solidFill>
                <a:latin typeface="Times New Roman" panose="02020603050405020304" pitchFamily="18" charset="0"/>
                <a:cs typeface="Times New Roman" panose="02020603050405020304" pitchFamily="18" charset="0"/>
                <a:sym typeface="+mn-ea"/>
              </a:rPr>
              <a:t> </a:t>
            </a:r>
            <a:r>
              <a:rPr lang="x-none" dirty="0">
                <a:solidFill>
                  <a:srgbClr val="2824CA"/>
                </a:solidFill>
                <a:latin typeface="Times New Roman" panose="02020603050405020304" pitchFamily="18" charset="0"/>
                <a:cs typeface="Times New Roman" panose="02020603050405020304" pitchFamily="18" charset="0"/>
                <a:sym typeface="+mn-ea"/>
              </a:rPr>
              <a:t>Tìm đọc các bài văn, bài thơ viết về ngày khai trường</a:t>
            </a:r>
            <a:endParaRPr lang="x-none" altLang="x-none" b="1" dirty="0">
              <a:solidFill>
                <a:srgbClr val="2824CA"/>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089" y="76010"/>
            <a:ext cx="8762853" cy="4451985"/>
          </a:xfrm>
          <a:prstGeom prst="rect">
            <a:avLst/>
          </a:prstGeom>
          <a:noFill/>
        </p:spPr>
        <p:txBody>
          <a:bodyPr wrap="square" rtlCol="0">
            <a:spAutoFit/>
          </a:bodyPr>
          <a:lstStyle/>
          <a:p>
            <a:r>
              <a:rPr lang="en-US" sz="4000" b="1" dirty="0"/>
              <a:t>         </a:t>
            </a:r>
            <a:endParaRPr lang="nl-NL" sz="4000" b="1" dirty="0"/>
          </a:p>
          <a:p>
            <a:r>
              <a:rPr lang="nl-NL" sz="4000" b="1" dirty="0"/>
              <a:t>     </a:t>
            </a:r>
          </a:p>
          <a:p>
            <a:r>
              <a:rPr lang="nl-NL" sz="4000" b="1" dirty="0"/>
              <a:t>    </a:t>
            </a:r>
          </a:p>
          <a:p>
            <a:r>
              <a:rPr lang="nl-NL" sz="4000" b="1" dirty="0"/>
              <a:t> </a:t>
            </a:r>
            <a:r>
              <a:rPr lang="nl-NL" sz="4000" b="1" dirty="0">
                <a:solidFill>
                  <a:srgbClr val="FF0000"/>
                </a:solidFill>
                <a:latin typeface="Times New Roman" panose="02020603050405020304" pitchFamily="18" charset="0"/>
                <a:cs typeface="Times New Roman" panose="02020603050405020304" pitchFamily="18" charset="0"/>
              </a:rPr>
              <a:t>Văn bản</a:t>
            </a:r>
            <a:r>
              <a:rPr lang="nl-NL" sz="4340" b="1" dirty="0">
                <a:solidFill>
                  <a:srgbClr val="FF0000"/>
                </a:solidFill>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CỔNG TRƯỜNG MỞ RA</a:t>
            </a:r>
            <a:endParaRPr lang="vi-VN" sz="4000" dirty="0">
              <a:solidFill>
                <a:srgbClr val="FF0000"/>
              </a:solidFill>
              <a:latin typeface="Times New Roman" panose="02020603050405020304" pitchFamily="18" charset="0"/>
              <a:cs typeface="Times New Roman" panose="02020603050405020304" pitchFamily="18" charset="0"/>
            </a:endParaRPr>
          </a:p>
          <a:p>
            <a:r>
              <a:rPr lang="nl-NL" sz="4000" b="1" dirty="0">
                <a:solidFill>
                  <a:srgbClr val="FF0000"/>
                </a:solidFill>
                <a:latin typeface="Times New Roman" panose="02020603050405020304" pitchFamily="18" charset="0"/>
                <a:cs typeface="Times New Roman" panose="02020603050405020304" pitchFamily="18" charset="0"/>
              </a:rPr>
              <a:t>				                      Lý Lan  </a:t>
            </a:r>
            <a:endParaRPr lang="vi-VN" sz="4000" dirty="0">
              <a:solidFill>
                <a:srgbClr val="FF0000"/>
              </a:solidFill>
            </a:endParaRPr>
          </a:p>
          <a:p>
            <a:endParaRPr lang="vi-VN" sz="4000" dirty="0">
              <a:solidFill>
                <a:srgbClr val="FF0000"/>
              </a:solidFill>
            </a:endParaRPr>
          </a:p>
          <a:p>
            <a:r>
              <a:rPr lang="en-US" sz="4000" dirty="0"/>
              <a:t>     </a:t>
            </a:r>
            <a:r>
              <a:rPr lang="vi-VN" sz="4000" dirty="0"/>
              <a:t>      </a:t>
            </a:r>
            <a:endParaRPr lang="vi-VN" dirty="0"/>
          </a:p>
        </p:txBody>
      </p:sp>
      <p:pic>
        <p:nvPicPr>
          <p:cNvPr id="5" name="图片 71683" descr="PPT素材-06"/>
          <p:cNvPicPr>
            <a:picLocks noChangeAspect="1"/>
          </p:cNvPicPr>
          <p:nvPr/>
        </p:nvPicPr>
        <p:blipFill>
          <a:blip r:embed="rId2"/>
          <a:stretch>
            <a:fillRect/>
          </a:stretch>
        </p:blipFill>
        <p:spPr>
          <a:xfrm>
            <a:off x="-391206" y="4476927"/>
            <a:ext cx="3882123" cy="2907050"/>
          </a:xfrm>
          <a:prstGeom prst="rect">
            <a:avLst/>
          </a:prstGeom>
          <a:noFill/>
          <a:ln w="9525">
            <a:noFill/>
          </a:ln>
        </p:spPr>
      </p:pic>
      <p:pic>
        <p:nvPicPr>
          <p:cNvPr id="7"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5" y="76401"/>
            <a:ext cx="9237493" cy="189327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3505200"/>
            <a:ext cx="2426970" cy="33432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374"/>
            <a:ext cx="9237493" cy="1893275"/>
          </a:xfrm>
          <a:prstGeom prst="rect">
            <a:avLst/>
          </a:prstGeom>
        </p:spPr>
      </p:pic>
      <p:sp>
        <p:nvSpPr>
          <p:cNvPr id="2" name="TextBox 1"/>
          <p:cNvSpPr txBox="1"/>
          <p:nvPr/>
        </p:nvSpPr>
        <p:spPr>
          <a:xfrm>
            <a:off x="152229" y="205182"/>
            <a:ext cx="8762853" cy="1426210"/>
          </a:xfrm>
          <a:prstGeom prst="rect">
            <a:avLst/>
          </a:prstGeom>
          <a:noFill/>
        </p:spPr>
        <p:txBody>
          <a:bodyPr wrap="square" rtlCol="0">
            <a:spAutoFit/>
          </a:bodyPr>
          <a:lstStyle/>
          <a:p>
            <a:r>
              <a:rPr lang="en-US" sz="4000" b="1" dirty="0"/>
              <a:t>      </a:t>
            </a:r>
            <a:r>
              <a:rPr lang="nl-NL" sz="4000" b="1" dirty="0"/>
              <a:t> </a:t>
            </a:r>
            <a:r>
              <a:rPr lang="en-US" sz="4340" b="1" dirty="0">
                <a:solidFill>
                  <a:srgbClr val="FF0000"/>
                </a:solidFill>
                <a:latin typeface="Times New Roman" panose="02020603050405020304" pitchFamily="18" charset="0"/>
                <a:cs typeface="Times New Roman" panose="02020603050405020304" pitchFamily="18" charset="0"/>
                <a:sym typeface="+mn-ea"/>
              </a:rPr>
              <a:t>CỔNG TRƯỜNG MỞ RA</a:t>
            </a:r>
            <a:endParaRPr lang="vi-VN" sz="4340" dirty="0">
              <a:solidFill>
                <a:srgbClr val="FF0000"/>
              </a:solidFill>
              <a:latin typeface="Times New Roman" panose="02020603050405020304" pitchFamily="18" charset="0"/>
              <a:cs typeface="Times New Roman" panose="02020603050405020304" pitchFamily="18" charset="0"/>
            </a:endParaRPr>
          </a:p>
          <a:p>
            <a:r>
              <a:rPr lang="nl-NL" sz="4340" b="1" dirty="0">
                <a:solidFill>
                  <a:srgbClr val="FF0000"/>
                </a:solidFill>
                <a:latin typeface="Times New Roman" panose="02020603050405020304" pitchFamily="18" charset="0"/>
                <a:cs typeface="Times New Roman" panose="02020603050405020304" pitchFamily="18" charset="0"/>
                <a:sym typeface="+mn-ea"/>
              </a:rPr>
              <a:t>				             </a:t>
            </a:r>
            <a:r>
              <a:rPr lang="nl-NL" sz="2400" b="1" i="1" dirty="0">
                <a:solidFill>
                  <a:srgbClr val="FF0000"/>
                </a:solidFill>
                <a:latin typeface="Times New Roman" panose="02020603050405020304" pitchFamily="18" charset="0"/>
                <a:cs typeface="Times New Roman" panose="02020603050405020304" pitchFamily="18" charset="0"/>
                <a:sym typeface="+mn-ea"/>
              </a:rPr>
              <a:t>Lý Lan</a:t>
            </a:r>
            <a:r>
              <a:rPr lang="nl-NL" sz="4340" b="1" dirty="0">
                <a:solidFill>
                  <a:srgbClr val="FF0000"/>
                </a:solidFill>
                <a:latin typeface="Times New Roman" panose="02020603050405020304" pitchFamily="18" charset="0"/>
                <a:cs typeface="Times New Roman" panose="02020603050405020304" pitchFamily="18" charset="0"/>
                <a:sym typeface="+mn-ea"/>
              </a:rPr>
              <a:t>  </a:t>
            </a:r>
            <a:endParaRPr lang="vi-VN" dirty="0"/>
          </a:p>
        </p:txBody>
      </p:sp>
      <p:sp>
        <p:nvSpPr>
          <p:cNvPr id="8" name="Text Box 2"/>
          <p:cNvSpPr txBox="1"/>
          <p:nvPr/>
        </p:nvSpPr>
        <p:spPr>
          <a:xfrm>
            <a:off x="228311" y="1219448"/>
            <a:ext cx="4855816" cy="584775"/>
          </a:xfrm>
          <a:prstGeom prst="rect">
            <a:avLst/>
          </a:prstGeom>
          <a:noFill/>
        </p:spPr>
        <p:txBody>
          <a:bodyPr wrap="none" rtlCol="0" anchor="t">
            <a:spAutoFit/>
          </a:bodyPr>
          <a:lstStyle/>
          <a:p>
            <a:r>
              <a:rPr lang="en-US" sz="3200" b="1" u="sng" dirty="0" err="1" smtClean="0">
                <a:solidFill>
                  <a:srgbClr val="FF0000"/>
                </a:solidFill>
                <a:latin typeface="Times New Roman" panose="02020603050405020304" pitchFamily="18" charset="0"/>
                <a:cs typeface="Times New Roman" panose="02020603050405020304" pitchFamily="18" charset="0"/>
                <a:sym typeface="+mn-ea"/>
              </a:rPr>
              <a:t>I.Đọc</a:t>
            </a:r>
            <a:r>
              <a:rPr lang="en-US" sz="3200" b="1" u="sng" dirty="0" smtClean="0">
                <a:solidFill>
                  <a:srgbClr val="FF0000"/>
                </a:solidFill>
                <a:latin typeface="Times New Roman" panose="02020603050405020304" pitchFamily="18" charset="0"/>
                <a:cs typeface="Times New Roman" panose="02020603050405020304" pitchFamily="18" charset="0"/>
                <a:sym typeface="+mn-ea"/>
              </a:rPr>
              <a:t> – </a:t>
            </a:r>
            <a:r>
              <a:rPr lang="en-US" sz="3200" b="1" u="sng" dirty="0" err="1" smtClean="0">
                <a:solidFill>
                  <a:srgbClr val="FF0000"/>
                </a:solidFill>
                <a:latin typeface="Times New Roman" panose="02020603050405020304" pitchFamily="18" charset="0"/>
                <a:cs typeface="Times New Roman" panose="02020603050405020304" pitchFamily="18" charset="0"/>
                <a:sym typeface="+mn-ea"/>
              </a:rPr>
              <a:t>tìm</a:t>
            </a:r>
            <a:r>
              <a:rPr lang="en-US" sz="3200" b="1" u="sng" dirty="0" smtClean="0">
                <a:solidFill>
                  <a:srgbClr val="FF0000"/>
                </a:solidFill>
                <a:latin typeface="Times New Roman" panose="02020603050405020304" pitchFamily="18" charset="0"/>
                <a:cs typeface="Times New Roman" panose="02020603050405020304" pitchFamily="18" charset="0"/>
                <a:sym typeface="+mn-ea"/>
              </a:rPr>
              <a:t> </a:t>
            </a:r>
            <a:r>
              <a:rPr lang="en-US" sz="3200" b="1" u="sng" dirty="0" err="1" smtClean="0">
                <a:solidFill>
                  <a:srgbClr val="FF0000"/>
                </a:solidFill>
                <a:latin typeface="Times New Roman" panose="02020603050405020304" pitchFamily="18" charset="0"/>
                <a:cs typeface="Times New Roman" panose="02020603050405020304" pitchFamily="18" charset="0"/>
                <a:sym typeface="+mn-ea"/>
              </a:rPr>
              <a:t>hiểu</a:t>
            </a:r>
            <a:r>
              <a:rPr lang="en-US" sz="3200" b="1" u="sng" dirty="0" smtClean="0">
                <a:solidFill>
                  <a:srgbClr val="FF0000"/>
                </a:solidFill>
                <a:latin typeface="Times New Roman" panose="02020603050405020304" pitchFamily="18" charset="0"/>
                <a:cs typeface="Times New Roman" panose="02020603050405020304" pitchFamily="18" charset="0"/>
                <a:sym typeface="+mn-ea"/>
              </a:rPr>
              <a:t> </a:t>
            </a:r>
            <a:r>
              <a:rPr lang="en-US" sz="3200" b="1" u="sng" dirty="0" err="1" smtClean="0">
                <a:solidFill>
                  <a:srgbClr val="FF0000"/>
                </a:solidFill>
                <a:latin typeface="Times New Roman" panose="02020603050405020304" pitchFamily="18" charset="0"/>
                <a:cs typeface="Times New Roman" panose="02020603050405020304" pitchFamily="18" charset="0"/>
                <a:sym typeface="+mn-ea"/>
              </a:rPr>
              <a:t>chú</a:t>
            </a:r>
            <a:r>
              <a:rPr lang="en-US" sz="3200" b="1" u="sng" dirty="0" smtClean="0">
                <a:solidFill>
                  <a:srgbClr val="FF0000"/>
                </a:solidFill>
                <a:latin typeface="Times New Roman" panose="02020603050405020304" pitchFamily="18" charset="0"/>
                <a:cs typeface="Times New Roman" panose="02020603050405020304" pitchFamily="18" charset="0"/>
                <a:sym typeface="+mn-ea"/>
              </a:rPr>
              <a:t> </a:t>
            </a:r>
            <a:r>
              <a:rPr lang="en-US" sz="3200" b="1" u="sng" dirty="0" err="1" smtClean="0">
                <a:solidFill>
                  <a:srgbClr val="FF0000"/>
                </a:solidFill>
                <a:latin typeface="Times New Roman" panose="02020603050405020304" pitchFamily="18" charset="0"/>
                <a:cs typeface="Times New Roman" panose="02020603050405020304" pitchFamily="18" charset="0"/>
                <a:sym typeface="+mn-ea"/>
              </a:rPr>
              <a:t>thích</a:t>
            </a:r>
            <a:r>
              <a:rPr lang="en-US" sz="3200" b="1" u="sng" dirty="0" smtClean="0">
                <a:solidFill>
                  <a:srgbClr val="FF0000"/>
                </a:solidFill>
                <a:latin typeface="Times New Roman" panose="02020603050405020304" pitchFamily="18" charset="0"/>
                <a:cs typeface="Times New Roman" panose="02020603050405020304" pitchFamily="18" charset="0"/>
                <a:sym typeface="+mn-ea"/>
              </a:rPr>
              <a:t>:</a:t>
            </a:r>
            <a:endParaRPr lang="en-US" sz="3200" dirty="0"/>
          </a:p>
        </p:txBody>
      </p:sp>
      <p:sp>
        <p:nvSpPr>
          <p:cNvPr id="9" name="Text Box 2"/>
          <p:cNvSpPr txBox="1"/>
          <p:nvPr/>
        </p:nvSpPr>
        <p:spPr>
          <a:xfrm>
            <a:off x="533240" y="1865046"/>
            <a:ext cx="1763395" cy="583565"/>
          </a:xfrm>
          <a:prstGeom prst="rect">
            <a:avLst/>
          </a:prstGeom>
          <a:noFill/>
        </p:spPr>
        <p:txBody>
          <a:bodyPr wrap="none" rtlCol="0" anchor="t">
            <a:spAutoFit/>
          </a:bodyPr>
          <a:lstStyle/>
          <a:p>
            <a:r>
              <a:rPr lang="en-US" sz="3200" b="1" u="sng" dirty="0">
                <a:solidFill>
                  <a:srgbClr val="FF0000"/>
                </a:solidFill>
                <a:latin typeface="Times New Roman" panose="02020603050405020304" pitchFamily="18" charset="0"/>
                <a:cs typeface="Times New Roman" panose="02020603050405020304" pitchFamily="18" charset="0"/>
                <a:sym typeface="+mn-ea"/>
              </a:rPr>
              <a:t>1.Tác </a:t>
            </a:r>
            <a:r>
              <a:rPr lang="en-US" sz="3200" b="1" u="sng" dirty="0" err="1">
                <a:solidFill>
                  <a:srgbClr val="FF0000"/>
                </a:solidFill>
                <a:latin typeface="Times New Roman" panose="02020603050405020304" pitchFamily="18" charset="0"/>
                <a:cs typeface="Times New Roman" panose="02020603050405020304" pitchFamily="18" charset="0"/>
                <a:sym typeface="+mn-ea"/>
              </a:rPr>
              <a:t>giả</a:t>
            </a:r>
            <a:endParaRPr lang="en-US" sz="3200" dirty="0"/>
          </a:p>
        </p:txBody>
      </p:sp>
      <p:sp>
        <p:nvSpPr>
          <p:cNvPr id="3" name="TextBox 1"/>
          <p:cNvSpPr txBox="1"/>
          <p:nvPr/>
        </p:nvSpPr>
        <p:spPr>
          <a:xfrm>
            <a:off x="152400" y="2448560"/>
            <a:ext cx="8872855" cy="3969385"/>
          </a:xfrm>
          <a:prstGeom prst="rect">
            <a:avLst/>
          </a:prstGeom>
          <a:noFill/>
        </p:spPr>
        <p:txBody>
          <a:bodyPr wrap="square" rtlCol="0">
            <a:spAutoFit/>
          </a:bodyPr>
          <a:lstStyle/>
          <a:p>
            <a:r>
              <a:rPr lang="en-US" sz="2800" kern="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r>
              <a:rPr lang="en-US" sz="2800" b="1" kern="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kern="0" dirty="0">
                <a:latin typeface="Times New Roman" panose="02020603050405020304" pitchFamily="18" charset="0"/>
                <a:ea typeface="Tahoma" panose="020B0604030504040204" pitchFamily="34" charset="0"/>
                <a:cs typeface="Times New Roman" panose="02020603050405020304" pitchFamily="18" charset="0"/>
              </a:rPr>
              <a:t>S</a:t>
            </a:r>
            <a:r>
              <a:rPr lang="vi-VN" sz="2800" kern="0" dirty="0">
                <a:latin typeface="Times New Roman" panose="02020603050405020304" pitchFamily="18" charset="0"/>
                <a:ea typeface="Tahoma" panose="020B0604030504040204" pitchFamily="34" charset="0"/>
                <a:cs typeface="Times New Roman" panose="02020603050405020304" pitchFamily="18" charset="0"/>
              </a:rPr>
              <a:t>inh năm 1957 tại tỉnh Bình Dương</a:t>
            </a:r>
            <a:endParaRPr lang="en-US" sz="2800" kern="0" dirty="0">
              <a:latin typeface="Times New Roman" panose="02020603050405020304" pitchFamily="18" charset="0"/>
              <a:ea typeface="Tahoma" panose="020B0604030504040204" pitchFamily="34" charset="0"/>
              <a:cs typeface="Times New Roman" panose="02020603050405020304" pitchFamily="18" charset="0"/>
            </a:endParaRPr>
          </a:p>
          <a:p>
            <a:pPr marL="248920" indent="-248920">
              <a:buFontTx/>
              <a:buChar char="-"/>
            </a:pPr>
            <a:r>
              <a:rPr lang="en-US" sz="2800" kern="0" dirty="0" err="1">
                <a:latin typeface="Times New Roman" panose="02020603050405020304" pitchFamily="18" charset="0"/>
                <a:ea typeface="Tahoma" panose="020B0604030504040204" pitchFamily="34" charset="0"/>
                <a:cs typeface="Times New Roman" panose="02020603050405020304" pitchFamily="18" charset="0"/>
              </a:rPr>
              <a:t>Là</a:t>
            </a:r>
            <a:r>
              <a:rPr lang="en-US" sz="2800" kern="0" dirty="0">
                <a:latin typeface="Times New Roman" panose="02020603050405020304" pitchFamily="18" charset="0"/>
                <a:ea typeface="Tahoma" panose="020B0604030504040204" pitchFamily="34" charset="0"/>
                <a:cs typeface="Times New Roman" panose="02020603050405020304" pitchFamily="18" charset="0"/>
              </a:rPr>
              <a:t> </a:t>
            </a:r>
            <a:r>
              <a:rPr lang="en-US" sz="2800" kern="0" dirty="0" err="1">
                <a:latin typeface="Times New Roman" panose="02020603050405020304" pitchFamily="18" charset="0"/>
                <a:ea typeface="Tahoma" panose="020B0604030504040204" pitchFamily="34" charset="0"/>
                <a:cs typeface="Times New Roman" panose="02020603050405020304" pitchFamily="18" charset="0"/>
              </a:rPr>
              <a:t>một</a:t>
            </a:r>
            <a:r>
              <a:rPr lang="en-US" sz="2800" kern="0" dirty="0">
                <a:latin typeface="Times New Roman" panose="02020603050405020304" pitchFamily="18" charset="0"/>
                <a:ea typeface="Tahoma" panose="020B0604030504040204" pitchFamily="34" charset="0"/>
                <a:cs typeface="Times New Roman" panose="02020603050405020304" pitchFamily="18" charset="0"/>
              </a:rPr>
              <a:t> </a:t>
            </a:r>
            <a:r>
              <a:rPr lang="en-US" sz="2800" kern="0" dirty="0" err="1">
                <a:latin typeface="Times New Roman" panose="02020603050405020304" pitchFamily="18" charset="0"/>
                <a:ea typeface="Tahoma" panose="020B0604030504040204" pitchFamily="34" charset="0"/>
                <a:cs typeface="Times New Roman" panose="02020603050405020304" pitchFamily="18" charset="0"/>
              </a:rPr>
              <a:t>phụ</a:t>
            </a:r>
            <a:r>
              <a:rPr lang="en-US" sz="2800" kern="0" dirty="0">
                <a:latin typeface="Times New Roman" panose="02020603050405020304" pitchFamily="18" charset="0"/>
                <a:ea typeface="Tahoma" panose="020B0604030504040204" pitchFamily="34" charset="0"/>
                <a:cs typeface="Times New Roman" panose="02020603050405020304" pitchFamily="18" charset="0"/>
              </a:rPr>
              <a:t> </a:t>
            </a:r>
            <a:r>
              <a:rPr lang="en-US" sz="2800" kern="0" dirty="0" err="1">
                <a:latin typeface="Times New Roman" panose="02020603050405020304" pitchFamily="18" charset="0"/>
                <a:ea typeface="Tahoma" panose="020B0604030504040204" pitchFamily="34" charset="0"/>
                <a:cs typeface="Times New Roman" panose="02020603050405020304" pitchFamily="18" charset="0"/>
              </a:rPr>
              <a:t>nữ</a:t>
            </a:r>
            <a:r>
              <a:rPr lang="en-US" sz="2800" kern="0" dirty="0">
                <a:latin typeface="Times New Roman" panose="02020603050405020304" pitchFamily="18" charset="0"/>
                <a:ea typeface="Tahoma" panose="020B0604030504040204" pitchFamily="34" charset="0"/>
                <a:cs typeface="Times New Roman" panose="02020603050405020304" pitchFamily="18" charset="0"/>
              </a:rPr>
              <a:t> </a:t>
            </a:r>
            <a:r>
              <a:rPr lang="en-US" sz="2800" kern="0" dirty="0" err="1">
                <a:latin typeface="Times New Roman" panose="02020603050405020304" pitchFamily="18" charset="0"/>
                <a:ea typeface="Tahoma" panose="020B0604030504040204" pitchFamily="34" charset="0"/>
                <a:cs typeface="Times New Roman" panose="02020603050405020304" pitchFamily="18" charset="0"/>
              </a:rPr>
              <a:t>đa</a:t>
            </a:r>
            <a:r>
              <a:rPr lang="en-US" sz="2800" kern="0" dirty="0">
                <a:latin typeface="Times New Roman" panose="02020603050405020304" pitchFamily="18" charset="0"/>
                <a:ea typeface="Tahoma" panose="020B0604030504040204" pitchFamily="34" charset="0"/>
                <a:cs typeface="Times New Roman" panose="02020603050405020304" pitchFamily="18" charset="0"/>
              </a:rPr>
              <a:t> </a:t>
            </a:r>
            <a:r>
              <a:rPr lang="en-US" sz="2800" kern="0" dirty="0" err="1">
                <a:latin typeface="Times New Roman" panose="02020603050405020304" pitchFamily="18" charset="0"/>
                <a:ea typeface="Tahoma" panose="020B0604030504040204" pitchFamily="34" charset="0"/>
                <a:cs typeface="Times New Roman" panose="02020603050405020304" pitchFamily="18" charset="0"/>
              </a:rPr>
              <a:t>tài</a:t>
            </a:r>
            <a:r>
              <a:rPr lang="en-US" sz="2800" kern="0" dirty="0">
                <a:latin typeface="Times New Roman" panose="02020603050405020304" pitchFamily="18" charset="0"/>
                <a:ea typeface="Tahoma" panose="020B0604030504040204" pitchFamily="34" charset="0"/>
                <a:cs typeface="Times New Roman" panose="02020603050405020304" pitchFamily="18" charset="0"/>
              </a:rPr>
              <a:t>: </a:t>
            </a:r>
            <a:r>
              <a:rPr lang="en-US" sz="2800" kern="0" dirty="0" err="1">
                <a:latin typeface="Times New Roman" panose="02020603050405020304" pitchFamily="18" charset="0"/>
                <a:ea typeface="Tahoma" panose="020B0604030504040204" pitchFamily="34" charset="0"/>
                <a:cs typeface="Times New Roman" panose="02020603050405020304" pitchFamily="18" charset="0"/>
              </a:rPr>
              <a:t>Dạy</a:t>
            </a:r>
            <a:r>
              <a:rPr lang="en-US" sz="2800" kern="0" dirty="0">
                <a:latin typeface="Times New Roman" panose="02020603050405020304" pitchFamily="18" charset="0"/>
                <a:ea typeface="Tahoma" panose="020B0604030504040204" pitchFamily="34" charset="0"/>
                <a:cs typeface="Times New Roman" panose="02020603050405020304" pitchFamily="18" charset="0"/>
              </a:rPr>
              <a:t> </a:t>
            </a:r>
            <a:r>
              <a:rPr lang="en-US" sz="2800" kern="0" dirty="0" err="1">
                <a:latin typeface="Times New Roman" panose="02020603050405020304" pitchFamily="18" charset="0"/>
                <a:ea typeface="Tahoma" panose="020B0604030504040204" pitchFamily="34" charset="0"/>
                <a:cs typeface="Times New Roman" panose="02020603050405020304" pitchFamily="18" charset="0"/>
              </a:rPr>
              <a:t>học</a:t>
            </a:r>
            <a:r>
              <a:rPr lang="en-US" sz="2800" kern="0" dirty="0">
                <a:latin typeface="Times New Roman" panose="02020603050405020304" pitchFamily="18" charset="0"/>
                <a:ea typeface="Tahoma" panose="020B0604030504040204" pitchFamily="34" charset="0"/>
                <a:cs typeface="Times New Roman" panose="02020603050405020304" pitchFamily="18" charset="0"/>
              </a:rPr>
              <a:t>, </a:t>
            </a:r>
            <a:r>
              <a:rPr lang="en-US" sz="2800" kern="0" dirty="0" err="1">
                <a:latin typeface="Times New Roman" panose="02020603050405020304" pitchFamily="18" charset="0"/>
                <a:ea typeface="Tahoma" panose="020B0604030504040204" pitchFamily="34" charset="0"/>
                <a:cs typeface="Times New Roman" panose="02020603050405020304" pitchFamily="18" charset="0"/>
              </a:rPr>
              <a:t>viết</a:t>
            </a:r>
            <a:r>
              <a:rPr lang="en-US" sz="2800" kern="0" dirty="0">
                <a:latin typeface="Times New Roman" panose="02020603050405020304" pitchFamily="18" charset="0"/>
                <a:ea typeface="Tahoma" panose="020B0604030504040204" pitchFamily="34" charset="0"/>
                <a:cs typeface="Times New Roman" panose="02020603050405020304" pitchFamily="18" charset="0"/>
              </a:rPr>
              <a:t> </a:t>
            </a:r>
            <a:r>
              <a:rPr lang="en-US" sz="2800" kern="0" dirty="0" err="1">
                <a:latin typeface="Times New Roman" panose="02020603050405020304" pitchFamily="18" charset="0"/>
                <a:ea typeface="Tahoma" panose="020B0604030504040204" pitchFamily="34" charset="0"/>
                <a:cs typeface="Times New Roman" panose="02020603050405020304" pitchFamily="18" charset="0"/>
              </a:rPr>
              <a:t>văn</a:t>
            </a:r>
            <a:r>
              <a:rPr lang="en-US" sz="2800" kern="0" dirty="0">
                <a:latin typeface="Times New Roman" panose="02020603050405020304" pitchFamily="18" charset="0"/>
                <a:ea typeface="Tahoma" panose="020B0604030504040204" pitchFamily="34" charset="0"/>
                <a:cs typeface="Times New Roman" panose="02020603050405020304" pitchFamily="18" charset="0"/>
              </a:rPr>
              <a:t>, </a:t>
            </a:r>
            <a:r>
              <a:rPr lang="en-US" sz="2800" kern="0" dirty="0" err="1">
                <a:latin typeface="Times New Roman" panose="02020603050405020304" pitchFamily="18" charset="0"/>
                <a:ea typeface="Tahoma" panose="020B0604030504040204" pitchFamily="34" charset="0"/>
                <a:cs typeface="Times New Roman" panose="02020603050405020304" pitchFamily="18" charset="0"/>
              </a:rPr>
              <a:t>dịch</a:t>
            </a:r>
            <a:r>
              <a:rPr lang="en-US" sz="2800" kern="0" dirty="0">
                <a:latin typeface="Times New Roman" panose="02020603050405020304" pitchFamily="18" charset="0"/>
                <a:ea typeface="Tahoma" panose="020B0604030504040204" pitchFamily="34" charset="0"/>
                <a:cs typeface="Times New Roman" panose="02020603050405020304" pitchFamily="18" charset="0"/>
              </a:rPr>
              <a:t> </a:t>
            </a:r>
            <a:r>
              <a:rPr lang="en-US" sz="2800" kern="0" dirty="0" err="1">
                <a:latin typeface="Times New Roman" panose="02020603050405020304" pitchFamily="18" charset="0"/>
                <a:ea typeface="Tahoma" panose="020B0604030504040204" pitchFamily="34" charset="0"/>
                <a:cs typeface="Times New Roman" panose="02020603050405020304" pitchFamily="18" charset="0"/>
              </a:rPr>
              <a:t>giả</a:t>
            </a:r>
            <a:endParaRPr lang="en-US" sz="2800" kern="0" dirty="0">
              <a:latin typeface="Times New Roman" panose="02020603050405020304" pitchFamily="18" charset="0"/>
              <a:ea typeface="Tahoma" panose="020B0604030504040204" pitchFamily="34" charset="0"/>
              <a:cs typeface="Times New Roman" panose="02020603050405020304" pitchFamily="18" charset="0"/>
            </a:endParaRPr>
          </a:p>
          <a:p>
            <a:pPr marL="248920" indent="-248920" algn="just">
              <a:buFontTx/>
              <a:buChar char="-"/>
            </a:pPr>
            <a:r>
              <a:rPr lang="en-US" sz="2800" kern="0" dirty="0">
                <a:latin typeface="Times New Roman" panose="02020603050405020304" pitchFamily="18" charset="0"/>
                <a:ea typeface="Tahoma" panose="020B0604030504040204" pitchFamily="34" charset="0"/>
                <a:cs typeface="Times New Roman" panose="02020603050405020304" pitchFamily="18" charset="0"/>
              </a:rPr>
              <a:t>N</a:t>
            </a:r>
            <a:r>
              <a:rPr lang="vi-VN" sz="2800" kern="0" dirty="0">
                <a:latin typeface="Times New Roman" panose="02020603050405020304" pitchFamily="18" charset="0"/>
                <a:ea typeface="Tahoma" panose="020B0604030504040204" pitchFamily="34" charset="0"/>
                <a:cs typeface="Times New Roman" panose="02020603050405020304" pitchFamily="18" charset="0"/>
              </a:rPr>
              <a:t>hiều tác phẩm viết cho lứa tuổi học trò</a:t>
            </a:r>
            <a:r>
              <a:rPr lang="en-US" sz="2800" kern="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Cỏ</a:t>
            </a:r>
            <a:r>
              <a:rPr lang="en-US" sz="2800" dirty="0">
                <a:latin typeface="Times New Roman" panose="02020603050405020304" pitchFamily="18" charset="0"/>
                <a:cs typeface="Times New Roman" panose="02020603050405020304" pitchFamily="18" charset="0"/>
              </a:rPr>
              <a:t>” (NXB Kim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1984)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Bí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thằn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lằn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đen</a:t>
            </a:r>
            <a:r>
              <a:rPr lang="en-US" sz="2800" dirty="0">
                <a:latin typeface="Times New Roman" panose="02020603050405020304" pitchFamily="18" charset="0"/>
                <a:cs typeface="Times New Roman" panose="02020603050405020304" pitchFamily="18" charset="0"/>
              </a:rPr>
              <a:t>” (NXB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- 2008)</a:t>
            </a:r>
          </a:p>
          <a:p>
            <a:pPr marL="248920" lvl="2" indent="-248920">
              <a:buFontTx/>
              <a:buChar char="-"/>
            </a:pPr>
            <a:r>
              <a:rPr lang="x-none" sz="2800" dirty="0">
                <a:latin typeface="Times New Roman" panose="02020603050405020304" pitchFamily="18" charset="0"/>
                <a:cs typeface="Times New Roman" panose="02020603050405020304" pitchFamily="18" charset="0"/>
              </a:rPr>
              <a:t>Dịch truyện Harry Po</a:t>
            </a:r>
            <a:r>
              <a:rPr lang="en-US" altLang="x-none" sz="2800" dirty="0">
                <a:latin typeface="Times New Roman" panose="02020603050405020304" pitchFamily="18" charset="0"/>
                <a:cs typeface="Times New Roman" panose="02020603050405020304" pitchFamily="18" charset="0"/>
              </a:rPr>
              <a:t>t</a:t>
            </a:r>
            <a:r>
              <a:rPr lang="x-none" sz="2800" dirty="0">
                <a:latin typeface="Times New Roman" panose="02020603050405020304" pitchFamily="18" charset="0"/>
                <a:cs typeface="Times New Roman" panose="02020603050405020304" pitchFamily="18" charset="0"/>
              </a:rPr>
              <a:t>ter...</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ea typeface="Tahoma" panose="020B0604030504040204" pitchFamily="34" charset="0"/>
                <a:cs typeface="Times New Roman" panose="02020603050405020304" pitchFamily="18" charset="0"/>
              </a:rPr>
              <a:t>Phong</a:t>
            </a:r>
            <a:r>
              <a:rPr lang="en-US" sz="2800" kern="0" dirty="0">
                <a:latin typeface="Times New Roman" panose="02020603050405020304" pitchFamily="18" charset="0"/>
                <a:ea typeface="Tahoma" panose="020B0604030504040204" pitchFamily="34" charset="0"/>
                <a:cs typeface="Times New Roman" panose="02020603050405020304" pitchFamily="18" charset="0"/>
              </a:rPr>
              <a:t> </a:t>
            </a:r>
            <a:r>
              <a:rPr lang="en-US" sz="2800" kern="0" dirty="0" err="1">
                <a:latin typeface="Times New Roman" panose="02020603050405020304" pitchFamily="18" charset="0"/>
                <a:ea typeface="Tahoma" panose="020B0604030504040204" pitchFamily="34" charset="0"/>
                <a:cs typeface="Times New Roman" panose="02020603050405020304" pitchFamily="18" charset="0"/>
              </a:rPr>
              <a:t>cách</a:t>
            </a:r>
            <a:r>
              <a:rPr lang="en-US" sz="2800" kern="0" dirty="0">
                <a:latin typeface="Times New Roman" panose="02020603050405020304" pitchFamily="18" charset="0"/>
                <a:ea typeface="Tahoma" panose="020B0604030504040204" pitchFamily="34" charset="0"/>
                <a:cs typeface="Times New Roman" panose="02020603050405020304" pitchFamily="18" charset="0"/>
              </a:rPr>
              <a:t> NT: </a:t>
            </a:r>
            <a:r>
              <a:rPr lang="en-US" sz="2800" kern="0" dirty="0" err="1">
                <a:latin typeface="Times New Roman" panose="02020603050405020304" pitchFamily="18" charset="0"/>
                <a:ea typeface="Tahoma" panose="020B0604030504040204" pitchFamily="34" charset="0"/>
                <a:cs typeface="Times New Roman" panose="02020603050405020304" pitchFamily="18" charset="0"/>
              </a:rPr>
              <a:t>dịu</a:t>
            </a:r>
            <a:r>
              <a:rPr lang="en-US" sz="2800" kern="0" dirty="0">
                <a:latin typeface="Times New Roman" panose="02020603050405020304" pitchFamily="18" charset="0"/>
                <a:ea typeface="Tahoma" panose="020B0604030504040204" pitchFamily="34" charset="0"/>
                <a:cs typeface="Times New Roman" panose="02020603050405020304" pitchFamily="18" charset="0"/>
              </a:rPr>
              <a:t> </a:t>
            </a:r>
            <a:r>
              <a:rPr lang="en-US" sz="2800" kern="0" dirty="0" err="1">
                <a:latin typeface="Times New Roman" panose="02020603050405020304" pitchFamily="18" charset="0"/>
                <a:ea typeface="Tahoma" panose="020B0604030504040204" pitchFamily="34" charset="0"/>
                <a:cs typeface="Times New Roman" panose="02020603050405020304" pitchFamily="18" charset="0"/>
              </a:rPr>
              <a:t>dàng</a:t>
            </a:r>
            <a:r>
              <a:rPr lang="en-US" sz="2800" kern="0" dirty="0">
                <a:latin typeface="Times New Roman" panose="02020603050405020304" pitchFamily="18" charset="0"/>
                <a:ea typeface="Tahoma" panose="020B0604030504040204" pitchFamily="34" charset="0"/>
                <a:cs typeface="Times New Roman" panose="02020603050405020304" pitchFamily="18" charset="0"/>
              </a:rPr>
              <a:t>, </a:t>
            </a:r>
            <a:r>
              <a:rPr lang="en-US" sz="2800" kern="0" dirty="0" err="1">
                <a:latin typeface="Times New Roman" panose="02020603050405020304" pitchFamily="18" charset="0"/>
                <a:ea typeface="Tahoma" panose="020B0604030504040204" pitchFamily="34" charset="0"/>
                <a:cs typeface="Times New Roman" panose="02020603050405020304" pitchFamily="18" charset="0"/>
              </a:rPr>
              <a:t>tinh</a:t>
            </a:r>
            <a:r>
              <a:rPr lang="en-US" sz="2800" kern="0" dirty="0">
                <a:latin typeface="Times New Roman" panose="02020603050405020304" pitchFamily="18" charset="0"/>
                <a:ea typeface="Tahoma" panose="020B0604030504040204" pitchFamily="34" charset="0"/>
                <a:cs typeface="Times New Roman" panose="02020603050405020304" pitchFamily="18" charset="0"/>
              </a:rPr>
              <a:t> </a:t>
            </a:r>
            <a:r>
              <a:rPr lang="en-US" sz="2800" kern="0" dirty="0" err="1">
                <a:latin typeface="Times New Roman" panose="02020603050405020304" pitchFamily="18" charset="0"/>
                <a:ea typeface="Tahoma" panose="020B0604030504040204" pitchFamily="34" charset="0"/>
                <a:cs typeface="Times New Roman" panose="02020603050405020304" pitchFamily="18" charset="0"/>
              </a:rPr>
              <a:t>tế</a:t>
            </a:r>
            <a:r>
              <a:rPr lang="en-US" sz="2800" kern="0" dirty="0">
                <a:latin typeface="Times New Roman" panose="02020603050405020304" pitchFamily="18" charset="0"/>
                <a:ea typeface="Tahoma" panose="020B0604030504040204" pitchFamily="34" charset="0"/>
                <a:cs typeface="Times New Roman" panose="02020603050405020304" pitchFamily="18" charset="0"/>
              </a:rPr>
              <a:t>, </a:t>
            </a:r>
            <a:r>
              <a:rPr lang="en-US" sz="2800" kern="0" dirty="0" err="1">
                <a:latin typeface="Times New Roman" panose="02020603050405020304" pitchFamily="18" charset="0"/>
                <a:ea typeface="Tahoma" panose="020B0604030504040204" pitchFamily="34" charset="0"/>
                <a:cs typeface="Times New Roman" panose="02020603050405020304" pitchFamily="18" charset="0"/>
              </a:rPr>
              <a:t>đầy</a:t>
            </a:r>
            <a:r>
              <a:rPr lang="en-US" sz="2800" kern="0" dirty="0">
                <a:latin typeface="Times New Roman" panose="02020603050405020304" pitchFamily="18" charset="0"/>
                <a:ea typeface="Tahoma" panose="020B0604030504040204" pitchFamily="34" charset="0"/>
                <a:cs typeface="Times New Roman" panose="02020603050405020304" pitchFamily="18" charset="0"/>
              </a:rPr>
              <a:t> </a:t>
            </a:r>
            <a:r>
              <a:rPr lang="en-US" sz="2800" kern="0" dirty="0" err="1">
                <a:latin typeface="Times New Roman" panose="02020603050405020304" pitchFamily="18" charset="0"/>
                <a:ea typeface="Tahoma" panose="020B0604030504040204" pitchFamily="34" charset="0"/>
                <a:cs typeface="Times New Roman" panose="02020603050405020304" pitchFamily="18" charset="0"/>
              </a:rPr>
              <a:t>cảm</a:t>
            </a:r>
            <a:r>
              <a:rPr lang="en-US" sz="2800" kern="0" dirty="0">
                <a:latin typeface="Times New Roman" panose="02020603050405020304" pitchFamily="18" charset="0"/>
                <a:ea typeface="Tahoma" panose="020B0604030504040204" pitchFamily="34" charset="0"/>
                <a:cs typeface="Times New Roman" panose="02020603050405020304" pitchFamily="18" charset="0"/>
              </a:rPr>
              <a:t> </a:t>
            </a:r>
            <a:r>
              <a:rPr lang="en-US" sz="2800" kern="0" dirty="0" err="1">
                <a:latin typeface="Times New Roman" panose="02020603050405020304" pitchFamily="18" charset="0"/>
                <a:ea typeface="Tahoma" panose="020B0604030504040204" pitchFamily="34" charset="0"/>
                <a:cs typeface="Times New Roman" panose="02020603050405020304" pitchFamily="18" charset="0"/>
              </a:rPr>
              <a:t>xúc</a:t>
            </a:r>
            <a:r>
              <a:rPr lang="en-US" sz="2800" kern="0" dirty="0">
                <a:latin typeface="Times New Roman" panose="02020603050405020304" pitchFamily="18" charset="0"/>
                <a:ea typeface="Tahoma" panose="020B0604030504040204" pitchFamily="34" charset="0"/>
                <a:cs typeface="Times New Roman" panose="02020603050405020304" pitchFamily="18" charset="0"/>
              </a:rPr>
              <a:t>.</a:t>
            </a:r>
            <a:endParaRPr lang="vi-VN" sz="2800" b="1" kern="0"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835" y="14192"/>
            <a:ext cx="8686800" cy="6400800"/>
          </a:xfrm>
        </p:spPr>
        <p:txBody>
          <a:bodyPr vert="horz" wrap="square" lIns="91440" tIns="45720" rIns="91440" bIns="45720" anchor="t" anchorCtr="0">
            <a:normAutofit/>
          </a:bodyPr>
          <a:lstStyle/>
          <a:p>
            <a:pPr marL="0" indent="0" eaLnBrk="1" hangingPunct="1">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sz="2800" dirty="0">
              <a:latin typeface="Times New Roman" panose="02020603050405020304" pitchFamily="18" charset="0"/>
              <a:cs typeface="Times New Roman" panose="02020603050405020304" pitchFamily="18" charset="0"/>
            </a:endParaRPr>
          </a:p>
          <a:p>
            <a:pPr marL="0" indent="0" eaLnBrk="1" hangingPunct="1">
              <a:buNone/>
            </a:pPr>
            <a:r>
              <a:rPr lang="en-US" sz="2800" dirty="0">
                <a:latin typeface="Times New Roman" panose="02020603050405020304" pitchFamily="18" charset="0"/>
                <a:cs typeface="Times New Roman" panose="02020603050405020304" pitchFamily="18" charset="0"/>
              </a:rPr>
              <a:t> </a:t>
            </a:r>
            <a:endParaRPr sz="2800" dirty="0">
              <a:latin typeface="Times New Roman" panose="02020603050405020304" pitchFamily="18" charset="0"/>
            </a:endParaRPr>
          </a:p>
          <a:p>
            <a:pPr marL="0" indent="0" eaLnBrk="1" hangingPunct="1">
              <a:buNone/>
            </a:pPr>
            <a:r>
              <a:rPr lang="en-US" sz="2800" dirty="0">
                <a:latin typeface="Times New Roman" panose="02020603050405020304" pitchFamily="18" charset="0"/>
                <a:cs typeface="Times New Roman" panose="02020603050405020304" pitchFamily="18" charset="0"/>
                <a:sym typeface="+mn-ea"/>
              </a:rPr>
              <a:t> </a:t>
            </a:r>
            <a:endParaRPr sz="2800" dirty="0">
              <a:latin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 </a:t>
            </a:r>
            <a:endParaRPr lang="en-US" sz="2800" b="1" dirty="0">
              <a:solidFill>
                <a:srgbClr val="FF0000"/>
              </a:solidFill>
              <a:latin typeface="Times New Roman" panose="02020603050405020304" pitchFamily="18" charset="0"/>
              <a:cs typeface="Times New Roman" panose="02020603050405020304" pitchFamily="18" charset="0"/>
            </a:endParaRPr>
          </a:p>
          <a:p>
            <a:pPr marL="0" indent="0" eaLnBrk="1" hangingPunct="1">
              <a:buNone/>
            </a:pPr>
            <a:endParaRPr lang="en-US" altLang="x-none"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 </a:t>
            </a:r>
          </a:p>
          <a:p>
            <a:pPr>
              <a:spcBef>
                <a:spcPct val="20000"/>
              </a:spcBef>
            </a:pPr>
            <a:endParaRPr lang="vi-VN" sz="2800" b="1" u="sng" dirty="0">
              <a:latin typeface="Times New Roman" panose="02020603050405020304" pitchFamily="18" charset="0"/>
              <a:cs typeface="Times New Roman" panose="02020603050405020304" pitchFamily="18" charset="0"/>
              <a:sym typeface="+mn-ea"/>
            </a:endParaRPr>
          </a:p>
          <a:p>
            <a:pPr>
              <a:spcBef>
                <a:spcPct val="20000"/>
              </a:spcBef>
            </a:pPr>
            <a:endParaRPr lang="vi-VN" sz="2800" b="1" u="sng" dirty="0">
              <a:latin typeface="Times New Roman" panose="02020603050405020304" pitchFamily="18" charset="0"/>
              <a:cs typeface="Times New Roman" panose="02020603050405020304" pitchFamily="18" charset="0"/>
              <a:sym typeface="+mn-ea"/>
            </a:endParaRPr>
          </a:p>
          <a:p>
            <a:pPr defTabSz="1130300">
              <a:spcBef>
                <a:spcPct val="50000"/>
              </a:spcBef>
            </a:pPr>
            <a:endParaRPr lang="zh-CN" altLang="en-US" sz="2800" kern="0"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a:p>
            <a:pPr marL="0" indent="0" eaLnBrk="1" hangingPunct="1">
              <a:buNone/>
            </a:pPr>
            <a:endParaRPr sz="2800" b="1" dirty="0">
              <a:latin typeface="Times New Roman" panose="02020603050405020304" pitchFamily="18" charset="0"/>
              <a:cs typeface="Times New Roman" panose="02020603050405020304" pitchFamily="18" charset="0"/>
            </a:endParaRPr>
          </a:p>
        </p:txBody>
      </p:sp>
      <p:sp>
        <p:nvSpPr>
          <p:cNvPr id="4" name="Rectangle 3"/>
          <p:cNvSpPr/>
          <p:nvPr/>
        </p:nvSpPr>
        <p:spPr>
          <a:xfrm>
            <a:off x="327025" y="673735"/>
            <a:ext cx="2628265" cy="1360805"/>
          </a:xfrm>
          <a:prstGeom prst="rect">
            <a:avLst/>
          </a:prstGeom>
          <a:noFill/>
        </p:spPr>
        <p:txBody>
          <a:bodyPr wrap="square" lIns="69278" tIns="34638" rIns="69278" bIns="34638">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692785">
              <a:defRPr/>
            </a:pPr>
            <a:r>
              <a:rPr lang="en-US" sz="2800" kern="0" dirty="0">
                <a:latin typeface="Times New Roman" panose="02020603050405020304" pitchFamily="18" charset="0"/>
                <a:cs typeface="Times New Roman" panose="02020603050405020304" pitchFamily="18" charset="0"/>
              </a:rPr>
              <a:t> </a:t>
            </a:r>
            <a:endParaRPr lang="en-US" sz="3200" kern="0" dirty="0">
              <a:latin typeface="Times New Roman" panose="02020603050405020304" pitchFamily="18" charset="0"/>
              <a:ea typeface="Tahoma" panose="020B0604030504040204" pitchFamily="34" charset="0"/>
              <a:cs typeface="Times New Roman" panose="02020603050405020304" pitchFamily="18" charset="0"/>
            </a:endParaRPr>
          </a:p>
          <a:p>
            <a:pPr defTabSz="692785">
              <a:defRPr/>
            </a:pPr>
            <a:endParaRPr lang="en-US" sz="3200" b="1" dirty="0">
              <a:solidFill>
                <a:srgbClr val="FF0000"/>
              </a:solidFill>
              <a:latin typeface="Times New Roman" panose="02020603050405020304" pitchFamily="18" charset="0"/>
              <a:cs typeface="Times New Roman" panose="02020603050405020304" pitchFamily="18" charset="0"/>
            </a:endParaRPr>
          </a:p>
          <a:p>
            <a:pPr defTabSz="692785">
              <a:defRPr/>
            </a:pPr>
            <a:r>
              <a:rPr lang="en-US" sz="2400" b="1" kern="0" dirty="0">
                <a:latin typeface="UVN Chim Bien Nang" panose="0209080305050A020404" pitchFamily="18" charset="0"/>
              </a:rPr>
              <a:t> </a:t>
            </a:r>
            <a:endParaRPr lang="en-US" sz="2400" b="1" kern="0" dirty="0"/>
          </a:p>
        </p:txBody>
      </p:sp>
      <p:sp>
        <p:nvSpPr>
          <p:cNvPr id="5" name="Rectangle 4"/>
          <p:cNvSpPr/>
          <p:nvPr/>
        </p:nvSpPr>
        <p:spPr>
          <a:xfrm>
            <a:off x="228600" y="37"/>
            <a:ext cx="2257425" cy="1483995"/>
          </a:xfrm>
          <a:prstGeom prst="rect">
            <a:avLst/>
          </a:prstGeom>
          <a:noFill/>
        </p:spPr>
        <p:txBody>
          <a:bodyPr wrap="square" lIns="69278" tIns="34638" rIns="69278" bIns="34638">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692785">
              <a:defRPr/>
            </a:pPr>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phẩm</a:t>
            </a:r>
            <a:r>
              <a:rPr lang="en-US" sz="28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 </a:t>
            </a:r>
          </a:p>
          <a:p>
            <a:pPr defTabSz="692785">
              <a:defRPr/>
            </a:pPr>
            <a:endParaRPr lang="en-US" sz="3200" b="1" dirty="0">
              <a:solidFill>
                <a:srgbClr val="FF0000"/>
              </a:solidFill>
              <a:latin typeface="Times New Roman" panose="02020603050405020304" pitchFamily="18" charset="0"/>
              <a:cs typeface="Times New Roman" panose="02020603050405020304" pitchFamily="18" charset="0"/>
            </a:endParaRPr>
          </a:p>
          <a:p>
            <a:pPr defTabSz="692785">
              <a:defRPr/>
            </a:pPr>
            <a:r>
              <a:rPr lang="en-US" sz="2400" b="1" kern="0" dirty="0">
                <a:latin typeface="UVN Chim Bien Nang" panose="0209080305050A020404" pitchFamily="18" charset="0"/>
              </a:rPr>
              <a:t> </a:t>
            </a:r>
            <a:endParaRPr lang="en-US" sz="2400" b="1" kern="0" dirty="0"/>
          </a:p>
        </p:txBody>
      </p:sp>
      <p:sp>
        <p:nvSpPr>
          <p:cNvPr id="6" name="Rectangle 5"/>
          <p:cNvSpPr/>
          <p:nvPr/>
        </p:nvSpPr>
        <p:spPr>
          <a:xfrm>
            <a:off x="762000" y="1676400"/>
            <a:ext cx="3808730" cy="437515"/>
          </a:xfrm>
          <a:prstGeom prst="rect">
            <a:avLst/>
          </a:prstGeom>
          <a:noFill/>
        </p:spPr>
        <p:txBody>
          <a:bodyPr wrap="square" lIns="69278" tIns="34638" rIns="69278" bIns="34638">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692785">
              <a:defRPr/>
            </a:pPr>
            <a:r>
              <a:rPr lang="en-US" sz="2400" dirty="0">
                <a:latin typeface="Times New Roman" panose="02020603050405020304" pitchFamily="18" charset="0"/>
                <a:cs typeface="Times New Roman" panose="02020603050405020304" pitchFamily="18" charset="0"/>
                <a:sym typeface="+mn-ea"/>
              </a:rPr>
              <a:t>c. </a:t>
            </a:r>
            <a:r>
              <a:rPr lang="en-US" sz="2400" dirty="0" err="1">
                <a:latin typeface="Times New Roman" panose="02020603050405020304" pitchFamily="18" charset="0"/>
                <a:cs typeface="Times New Roman" panose="02020603050405020304" pitchFamily="18" charset="0"/>
                <a:sym typeface="+mn-ea"/>
              </a:rPr>
              <a:t>Kiểu</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văn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bản</a:t>
            </a:r>
            <a:r>
              <a:rPr lang="en-US" sz="2400" dirty="0">
                <a:latin typeface="Times New Roman" panose="02020603050405020304" pitchFamily="18" charset="0"/>
                <a:cs typeface="Times New Roman" panose="02020603050405020304" pitchFamily="18" charset="0"/>
                <a:sym typeface="+mn-ea"/>
              </a:rPr>
              <a:t> :</a:t>
            </a:r>
            <a:endParaRPr lang="en-US" sz="2400" b="1" kern="0" dirty="0"/>
          </a:p>
        </p:txBody>
      </p:sp>
      <p:sp>
        <p:nvSpPr>
          <p:cNvPr id="7" name="Rectangle 6"/>
          <p:cNvSpPr/>
          <p:nvPr/>
        </p:nvSpPr>
        <p:spPr>
          <a:xfrm>
            <a:off x="3937755" y="5673263"/>
            <a:ext cx="367536" cy="931407"/>
          </a:xfrm>
          <a:prstGeom prst="rect">
            <a:avLst/>
          </a:prstGeom>
          <a:noFill/>
        </p:spPr>
        <p:txBody>
          <a:bodyPr wrap="square" lIns="69278" tIns="34638" rIns="69278" bIns="34638">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692785">
              <a:defRPr/>
            </a:pPr>
            <a:endParaRPr lang="en-US" sz="3200" b="1" dirty="0">
              <a:solidFill>
                <a:srgbClr val="FF0000"/>
              </a:solidFill>
              <a:latin typeface="Times New Roman" panose="02020603050405020304" pitchFamily="18" charset="0"/>
              <a:cs typeface="Times New Roman" panose="02020603050405020304" pitchFamily="18" charset="0"/>
            </a:endParaRPr>
          </a:p>
          <a:p>
            <a:pPr defTabSz="692785">
              <a:defRPr/>
            </a:pPr>
            <a:r>
              <a:rPr lang="en-US" sz="2400" b="1" kern="0" dirty="0">
                <a:latin typeface="UVN Chim Bien Nang" panose="0209080305050A020404" pitchFamily="18" charset="0"/>
              </a:rPr>
              <a:t> </a:t>
            </a:r>
            <a:endParaRPr lang="en-US" sz="2400" b="1" kern="0" dirty="0"/>
          </a:p>
        </p:txBody>
      </p:sp>
      <p:sp>
        <p:nvSpPr>
          <p:cNvPr id="8" name="Rectangle 7"/>
          <p:cNvSpPr/>
          <p:nvPr/>
        </p:nvSpPr>
        <p:spPr>
          <a:xfrm>
            <a:off x="785681" y="1142687"/>
            <a:ext cx="1711960" cy="1053465"/>
          </a:xfrm>
          <a:prstGeom prst="rect">
            <a:avLst/>
          </a:prstGeom>
          <a:noFill/>
        </p:spPr>
        <p:txBody>
          <a:bodyPr wrap="none" lIns="69278" tIns="34638" rIns="69278" bIns="34638">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692785">
              <a:defRPr/>
            </a:pPr>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rPr>
              <a:t> </a:t>
            </a:r>
          </a:p>
          <a:p>
            <a:pPr defTabSz="692785">
              <a:defRPr/>
            </a:pP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2057360" y="609351"/>
            <a:ext cx="3985260" cy="930275"/>
          </a:xfrm>
          <a:prstGeom prst="rect">
            <a:avLst/>
          </a:prstGeom>
          <a:noFill/>
        </p:spPr>
        <p:txBody>
          <a:bodyPr wrap="none" lIns="69278" tIns="34638" rIns="69278" bIns="34638">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692785">
              <a:defRPr/>
            </a:pPr>
            <a:r>
              <a:rPr lang="en-US" sz="3200" dirty="0"/>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2000</a:t>
            </a:r>
            <a:endParaRPr lang="en-US" sz="3200" b="1" dirty="0">
              <a:solidFill>
                <a:srgbClr val="FF0000"/>
              </a:solidFill>
              <a:latin typeface="Times New Roman" panose="02020603050405020304" pitchFamily="18" charset="0"/>
              <a:cs typeface="Times New Roman" panose="02020603050405020304" pitchFamily="18" charset="0"/>
            </a:endParaRPr>
          </a:p>
          <a:p>
            <a:pPr defTabSz="692785">
              <a:defRPr/>
            </a:pPr>
            <a:r>
              <a:rPr lang="en-US" sz="2400" b="1" kern="0" dirty="0">
                <a:latin typeface="UVN Chim Bien Nang" panose="0209080305050A020404" pitchFamily="18" charset="0"/>
              </a:rPr>
              <a:t> </a:t>
            </a:r>
            <a:endParaRPr lang="en-US" sz="2400" b="1" kern="0" dirty="0"/>
          </a:p>
        </p:txBody>
      </p:sp>
      <p:sp>
        <p:nvSpPr>
          <p:cNvPr id="13" name="Rectangle 12"/>
          <p:cNvSpPr/>
          <p:nvPr/>
        </p:nvSpPr>
        <p:spPr>
          <a:xfrm>
            <a:off x="609600" y="609290"/>
            <a:ext cx="1674495" cy="930275"/>
          </a:xfrm>
          <a:prstGeom prst="rect">
            <a:avLst/>
          </a:prstGeom>
          <a:noFill/>
        </p:spPr>
        <p:txBody>
          <a:bodyPr wrap="none" lIns="69278" tIns="34638" rIns="69278" bIns="34638">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692785">
              <a:defRPr/>
            </a:pPr>
            <a:r>
              <a:rPr lang="en-US" sz="32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xứ</a:t>
            </a:r>
            <a:r>
              <a:rPr lang="en-US" sz="2400" dirty="0">
                <a:latin typeface="Times New Roman" panose="02020603050405020304" pitchFamily="18" charset="0"/>
                <a:cs typeface="Times New Roman" panose="02020603050405020304" pitchFamily="18" charset="0"/>
              </a:rPr>
              <a:t>: </a:t>
            </a:r>
            <a:endParaRPr lang="en-US" sz="2400" b="1" dirty="0">
              <a:solidFill>
                <a:srgbClr val="FF0000"/>
              </a:solidFill>
              <a:latin typeface="Times New Roman" panose="02020603050405020304" pitchFamily="18" charset="0"/>
              <a:cs typeface="Times New Roman" panose="02020603050405020304" pitchFamily="18" charset="0"/>
            </a:endParaRPr>
          </a:p>
          <a:p>
            <a:pPr defTabSz="692785">
              <a:defRPr/>
            </a:pPr>
            <a:r>
              <a:rPr lang="en-US" sz="2400" b="1" kern="0" dirty="0">
                <a:latin typeface="UVN Chim Bien Nang" panose="0209080305050A020404" pitchFamily="18" charset="0"/>
              </a:rPr>
              <a:t>  </a:t>
            </a:r>
            <a:endParaRPr lang="en-US" sz="2400" b="1" kern="0" dirty="0"/>
          </a:p>
        </p:txBody>
      </p:sp>
      <p:sp>
        <p:nvSpPr>
          <p:cNvPr id="2" name="Rectangle 7"/>
          <p:cNvSpPr/>
          <p:nvPr/>
        </p:nvSpPr>
        <p:spPr>
          <a:xfrm>
            <a:off x="2351330" y="848397"/>
            <a:ext cx="519430" cy="807085"/>
          </a:xfrm>
          <a:prstGeom prst="rect">
            <a:avLst/>
          </a:prstGeom>
          <a:noFill/>
        </p:spPr>
        <p:txBody>
          <a:bodyPr wrap="square" lIns="69278" tIns="34638" rIns="69278" bIns="34638">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692785">
              <a:defRPr/>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rPr>
              <a:t>Kí</a:t>
            </a:r>
            <a:endParaRPr lang="en-US" sz="2400" dirty="0">
              <a:latin typeface="Times New Roman" panose="02020603050405020304" pitchFamily="18" charset="0"/>
            </a:endParaRPr>
          </a:p>
          <a:p>
            <a:pPr defTabSz="692785">
              <a:defRPr/>
            </a:pP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4" name="Rectangle 5"/>
          <p:cNvSpPr/>
          <p:nvPr/>
        </p:nvSpPr>
        <p:spPr>
          <a:xfrm>
            <a:off x="2955290" y="1676400"/>
            <a:ext cx="3684905" cy="437515"/>
          </a:xfrm>
          <a:prstGeom prst="rect">
            <a:avLst/>
          </a:prstGeom>
          <a:noFill/>
        </p:spPr>
        <p:txBody>
          <a:bodyPr wrap="square" lIns="69278" tIns="34638" rIns="69278" bIns="34638">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692785">
              <a:defRPr/>
            </a:pPr>
            <a:r>
              <a:rPr lang="en-US" sz="2400" dirty="0" err="1">
                <a:latin typeface="Times New Roman" panose="02020603050405020304" pitchFamily="18" charset="0"/>
                <a:cs typeface="Times New Roman" panose="02020603050405020304" pitchFamily="18" charset="0"/>
                <a:sym typeface="+mn-ea"/>
              </a:rPr>
              <a:t>Văn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bản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nhật dụng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8" grpId="0"/>
      <p:bldP spid="8" grpId="1"/>
      <p:bldP spid="9" grpId="0"/>
      <p:bldP spid="9" grpId="1"/>
      <p:bldP spid="13" grpId="0"/>
      <p:bldP spid="13" grpId="1"/>
      <p:bldP spid="2" grpId="0"/>
      <p:bldP spid="2" grpId="1"/>
      <p:bldP spid="14" grpId="0"/>
      <p:bldP spid="1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835" y="14192"/>
            <a:ext cx="8686800" cy="6400800"/>
          </a:xfrm>
        </p:spPr>
        <p:txBody>
          <a:bodyPr vert="horz" wrap="square" lIns="91440" tIns="45720" rIns="91440" bIns="45720" anchor="t" anchorCtr="0">
            <a:normAutofit/>
          </a:bodyPr>
          <a:lstStyle/>
          <a:p>
            <a:pPr marL="0" indent="0" eaLnBrk="1" hangingPunct="1">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sz="2800" dirty="0">
              <a:latin typeface="Times New Roman" panose="02020603050405020304" pitchFamily="18" charset="0"/>
              <a:cs typeface="Times New Roman" panose="02020603050405020304" pitchFamily="18" charset="0"/>
            </a:endParaRPr>
          </a:p>
          <a:p>
            <a:pPr marL="0" indent="0" eaLnBrk="1" hangingPunct="1">
              <a:buNone/>
            </a:pPr>
            <a:r>
              <a:rPr lang="en-US" sz="2800" dirty="0">
                <a:latin typeface="Times New Roman" panose="02020603050405020304" pitchFamily="18" charset="0"/>
                <a:cs typeface="Times New Roman" panose="02020603050405020304" pitchFamily="18" charset="0"/>
              </a:rPr>
              <a:t> </a:t>
            </a:r>
            <a:endParaRPr sz="2800" dirty="0">
              <a:latin typeface="Times New Roman" panose="02020603050405020304" pitchFamily="18" charset="0"/>
            </a:endParaRPr>
          </a:p>
          <a:p>
            <a:pPr marL="0" indent="0" eaLnBrk="1" hangingPunct="1">
              <a:buNone/>
            </a:pPr>
            <a:r>
              <a:rPr lang="en-US" sz="2800" dirty="0">
                <a:latin typeface="Times New Roman" panose="02020603050405020304" pitchFamily="18" charset="0"/>
                <a:cs typeface="Times New Roman" panose="02020603050405020304" pitchFamily="18" charset="0"/>
                <a:sym typeface="+mn-ea"/>
              </a:rPr>
              <a:t> </a:t>
            </a:r>
            <a:endParaRPr sz="2800" dirty="0">
              <a:latin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 </a:t>
            </a:r>
            <a:endParaRPr lang="en-US" sz="2800" b="1" dirty="0">
              <a:solidFill>
                <a:srgbClr val="FF0000"/>
              </a:solidFill>
              <a:latin typeface="Times New Roman" panose="02020603050405020304" pitchFamily="18" charset="0"/>
              <a:cs typeface="Times New Roman" panose="02020603050405020304" pitchFamily="18" charset="0"/>
            </a:endParaRPr>
          </a:p>
          <a:p>
            <a:pPr marL="0" indent="0" eaLnBrk="1" hangingPunct="1">
              <a:buNone/>
            </a:pPr>
            <a:endParaRPr lang="en-US" altLang="x-none"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 </a:t>
            </a:r>
          </a:p>
          <a:p>
            <a:pPr>
              <a:spcBef>
                <a:spcPct val="20000"/>
              </a:spcBef>
            </a:pPr>
            <a:endParaRPr lang="vi-VN" sz="2800" b="1" u="sng" dirty="0">
              <a:latin typeface="Times New Roman" panose="02020603050405020304" pitchFamily="18" charset="0"/>
              <a:cs typeface="Times New Roman" panose="02020603050405020304" pitchFamily="18" charset="0"/>
              <a:sym typeface="+mn-ea"/>
            </a:endParaRPr>
          </a:p>
          <a:p>
            <a:pPr>
              <a:spcBef>
                <a:spcPct val="20000"/>
              </a:spcBef>
            </a:pPr>
            <a:endParaRPr lang="vi-VN" sz="2800" b="1" u="sng" dirty="0">
              <a:latin typeface="Times New Roman" panose="02020603050405020304" pitchFamily="18" charset="0"/>
              <a:cs typeface="Times New Roman" panose="02020603050405020304" pitchFamily="18" charset="0"/>
              <a:sym typeface="+mn-ea"/>
            </a:endParaRPr>
          </a:p>
          <a:p>
            <a:pPr defTabSz="1130300">
              <a:spcBef>
                <a:spcPct val="50000"/>
              </a:spcBef>
            </a:pPr>
            <a:endParaRPr lang="zh-CN" altLang="en-US" sz="2800" kern="0"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a:p>
            <a:pPr marL="0" indent="0" eaLnBrk="1" hangingPunct="1">
              <a:buNone/>
            </a:pPr>
            <a:endParaRPr sz="2800" b="1" dirty="0">
              <a:latin typeface="Times New Roman" panose="02020603050405020304" pitchFamily="18" charset="0"/>
              <a:cs typeface="Times New Roman" panose="02020603050405020304" pitchFamily="18" charset="0"/>
            </a:endParaRPr>
          </a:p>
        </p:txBody>
      </p:sp>
      <p:sp>
        <p:nvSpPr>
          <p:cNvPr id="4" name="Rectangle 3"/>
          <p:cNvSpPr/>
          <p:nvPr/>
        </p:nvSpPr>
        <p:spPr>
          <a:xfrm>
            <a:off x="327025" y="673735"/>
            <a:ext cx="2628265" cy="1360805"/>
          </a:xfrm>
          <a:prstGeom prst="rect">
            <a:avLst/>
          </a:prstGeom>
          <a:noFill/>
        </p:spPr>
        <p:txBody>
          <a:bodyPr wrap="square" lIns="69278" tIns="34638" rIns="69278" bIns="34638">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692785">
              <a:defRPr/>
            </a:pPr>
            <a:r>
              <a:rPr lang="en-US" sz="2800" kern="0" dirty="0">
                <a:latin typeface="Times New Roman" panose="02020603050405020304" pitchFamily="18" charset="0"/>
                <a:cs typeface="Times New Roman" panose="02020603050405020304" pitchFamily="18" charset="0"/>
              </a:rPr>
              <a:t> </a:t>
            </a:r>
            <a:endParaRPr lang="en-US" sz="3200" kern="0" dirty="0">
              <a:latin typeface="Times New Roman" panose="02020603050405020304" pitchFamily="18" charset="0"/>
              <a:ea typeface="Tahoma" panose="020B0604030504040204" pitchFamily="34" charset="0"/>
              <a:cs typeface="Times New Roman" panose="02020603050405020304" pitchFamily="18" charset="0"/>
            </a:endParaRPr>
          </a:p>
          <a:p>
            <a:pPr defTabSz="692785">
              <a:defRPr/>
            </a:pPr>
            <a:endParaRPr lang="en-US" sz="3200" b="1" dirty="0">
              <a:solidFill>
                <a:srgbClr val="FF0000"/>
              </a:solidFill>
              <a:latin typeface="Times New Roman" panose="02020603050405020304" pitchFamily="18" charset="0"/>
              <a:cs typeface="Times New Roman" panose="02020603050405020304" pitchFamily="18" charset="0"/>
            </a:endParaRPr>
          </a:p>
          <a:p>
            <a:pPr defTabSz="692785">
              <a:defRPr/>
            </a:pPr>
            <a:r>
              <a:rPr lang="en-US" sz="2400" b="1" kern="0" dirty="0">
                <a:latin typeface="UVN Chim Bien Nang" panose="0209080305050A020404" pitchFamily="18" charset="0"/>
              </a:rPr>
              <a:t> </a:t>
            </a:r>
            <a:endParaRPr lang="en-US" sz="2400" b="1" kern="0" dirty="0"/>
          </a:p>
        </p:txBody>
      </p:sp>
      <p:sp>
        <p:nvSpPr>
          <p:cNvPr id="5" name="Rectangle 4"/>
          <p:cNvSpPr/>
          <p:nvPr/>
        </p:nvSpPr>
        <p:spPr>
          <a:xfrm>
            <a:off x="80645" y="304800"/>
            <a:ext cx="8985885" cy="2222500"/>
          </a:xfrm>
          <a:prstGeom prst="rect">
            <a:avLst/>
          </a:prstGeom>
          <a:noFill/>
        </p:spPr>
        <p:txBody>
          <a:bodyPr wrap="square" lIns="69278" tIns="34638" rIns="69278" bIns="34638">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l" defTabSz="692785">
              <a:defRPr/>
            </a:pPr>
            <a:r>
              <a:rPr lang="en-US" sz="2800" b="1" dirty="0" err="1">
                <a:solidFill>
                  <a:srgbClr val="FF0000"/>
                </a:solidFill>
                <a:latin typeface="Times New Roman" panose="02020603050405020304" pitchFamily="18" charset="0"/>
                <a:cs typeface="Times New Roman" panose="02020603050405020304" pitchFamily="18" charset="0"/>
                <a:sym typeface="+mn-ea"/>
              </a:rPr>
              <a:t>Hãy</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nhắc</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lại</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đặc</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trưng</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của</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kiểu</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văn</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bản</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nhật</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dụng</a:t>
            </a:r>
            <a:r>
              <a:rPr lang="en-US" sz="2800" b="1" dirty="0">
                <a:solidFill>
                  <a:srgbClr val="FF0000"/>
                </a:solidFill>
                <a:latin typeface="Times New Roman" panose="02020603050405020304" pitchFamily="18" charset="0"/>
                <a:cs typeface="Times New Roman" panose="02020603050405020304" pitchFamily="18" charset="0"/>
                <a:sym typeface="+mn-ea"/>
              </a:rPr>
              <a:t>.</a:t>
            </a:r>
          </a:p>
          <a:p>
            <a:pPr algn="l" defTabSz="692785">
              <a:defRPr/>
            </a:pPr>
            <a:r>
              <a:rPr lang="en-US" sz="2800" b="1" dirty="0">
                <a:solidFill>
                  <a:srgbClr val="FF0000"/>
                </a:solidFill>
                <a:latin typeface="Times New Roman" panose="02020603050405020304" pitchFamily="18" charset="0"/>
                <a:cs typeface="Times New Roman" panose="02020603050405020304" pitchFamily="18" charset="0"/>
                <a:sym typeface="+mn-ea"/>
              </a:rPr>
              <a:t>Ở </a:t>
            </a:r>
            <a:r>
              <a:rPr lang="en-US" sz="2800" b="1" dirty="0" err="1">
                <a:solidFill>
                  <a:srgbClr val="FF0000"/>
                </a:solidFill>
                <a:latin typeface="Times New Roman" panose="02020603050405020304" pitchFamily="18" charset="0"/>
                <a:cs typeface="Times New Roman" panose="02020603050405020304" pitchFamily="18" charset="0"/>
                <a:sym typeface="+mn-ea"/>
              </a:rPr>
              <a:t>lớp</a:t>
            </a:r>
            <a:r>
              <a:rPr lang="en-US" sz="2800" b="1" dirty="0">
                <a:solidFill>
                  <a:srgbClr val="FF0000"/>
                </a:solidFill>
                <a:latin typeface="Times New Roman" panose="02020603050405020304" pitchFamily="18" charset="0"/>
                <a:cs typeface="Times New Roman" panose="02020603050405020304" pitchFamily="18" charset="0"/>
                <a:sym typeface="+mn-ea"/>
              </a:rPr>
              <a:t> 6, </a:t>
            </a:r>
            <a:r>
              <a:rPr lang="en-US" sz="2800" b="1" dirty="0" err="1">
                <a:solidFill>
                  <a:srgbClr val="FF0000"/>
                </a:solidFill>
                <a:latin typeface="Times New Roman" panose="02020603050405020304" pitchFamily="18" charset="0"/>
                <a:cs typeface="Times New Roman" panose="02020603050405020304" pitchFamily="18" charset="0"/>
                <a:sym typeface="+mn-ea"/>
              </a:rPr>
              <a:t>các</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em</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đã</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học</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những</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văn</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bản</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nào</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thuộc</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thể</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loại</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này</a:t>
            </a:r>
            <a:r>
              <a:rPr lang="en-US" sz="2800" b="1" dirty="0">
                <a:solidFill>
                  <a:srgbClr val="FF0000"/>
                </a:solidFill>
                <a:latin typeface="Times New Roman" panose="02020603050405020304" pitchFamily="18" charset="0"/>
                <a:cs typeface="Times New Roman" panose="02020603050405020304" pitchFamily="18" charset="0"/>
                <a:sym typeface="+mn-ea"/>
              </a:rPr>
              <a:t>?</a:t>
            </a:r>
            <a:r>
              <a:rPr lang="en-US" sz="2800" b="1" dirty="0">
                <a:solidFill>
                  <a:srgbClr val="FF0000"/>
                </a:solidFill>
                <a:latin typeface="Times New Roman" panose="02020603050405020304" pitchFamily="18" charset="0"/>
                <a:cs typeface="Times New Roman" panose="02020603050405020304" pitchFamily="18" charset="0"/>
              </a:rPr>
              <a:t>  </a:t>
            </a:r>
          </a:p>
          <a:p>
            <a:pPr algn="l" defTabSz="692785">
              <a:defRPr/>
            </a:pPr>
            <a:endParaRPr lang="en-US" sz="2800" b="1" dirty="0">
              <a:solidFill>
                <a:srgbClr val="FF0000"/>
              </a:solidFill>
              <a:latin typeface="Times New Roman" panose="02020603050405020304" pitchFamily="18" charset="0"/>
              <a:cs typeface="Times New Roman" panose="02020603050405020304" pitchFamily="18" charset="0"/>
            </a:endParaRPr>
          </a:p>
          <a:p>
            <a:pPr algn="l" defTabSz="692785">
              <a:defRPr/>
            </a:pPr>
            <a:r>
              <a:rPr lang="en-US" sz="2800" b="1" kern="0" dirty="0">
                <a:latin typeface="UVN Chim Bien Nang" panose="0209080305050A020404" pitchFamily="18" charset="0"/>
              </a:rPr>
              <a:t> </a:t>
            </a:r>
            <a:endParaRPr lang="en-US" sz="2800" b="1" kern="0" dirty="0"/>
          </a:p>
        </p:txBody>
      </p:sp>
      <p:sp>
        <p:nvSpPr>
          <p:cNvPr id="6" name="Rectangle 5"/>
          <p:cNvSpPr/>
          <p:nvPr/>
        </p:nvSpPr>
        <p:spPr>
          <a:xfrm>
            <a:off x="152400" y="1752600"/>
            <a:ext cx="8106410" cy="2038350"/>
          </a:xfrm>
          <a:prstGeom prst="rect">
            <a:avLst/>
          </a:prstGeom>
          <a:noFill/>
        </p:spPr>
        <p:txBody>
          <a:bodyPr wrap="square" lIns="69278" tIns="34638" rIns="69278" bIns="34638">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692785">
              <a:defRPr/>
            </a:pPr>
            <a:r>
              <a:rPr lang="en-US" sz="2400" dirty="0">
                <a:latin typeface="Times New Roman" panose="02020603050405020304" pitchFamily="18" charset="0"/>
                <a:cs typeface="Times New Roman" panose="02020603050405020304" pitchFamily="18" charset="0"/>
                <a:sym typeface="+mn-ea"/>
              </a:rPr>
              <a:t>Văn bản nhật dụng là văn bản đề cập đến những nội dung có tính cập nhật, đề tài có tính thời sự, đồng thời là những vấn đề xã hội có ý nghĩa lâu dài.</a:t>
            </a:r>
            <a:endParaRPr lang="en-US" sz="2400" dirty="0">
              <a:latin typeface="Times New Roman" panose="02020603050405020304" pitchFamily="18" charset="0"/>
            </a:endParaRPr>
          </a:p>
          <a:p>
            <a:pPr defTabSz="692785">
              <a:defRPr/>
            </a:pPr>
            <a:endParaRPr lang="en-US" sz="3200" b="1" dirty="0">
              <a:solidFill>
                <a:srgbClr val="FF0000"/>
              </a:solidFill>
              <a:latin typeface="Times New Roman" panose="02020603050405020304" pitchFamily="18" charset="0"/>
              <a:cs typeface="Times New Roman" panose="02020603050405020304" pitchFamily="18" charset="0"/>
            </a:endParaRPr>
          </a:p>
          <a:p>
            <a:pPr defTabSz="692785">
              <a:defRPr/>
            </a:pPr>
            <a:r>
              <a:rPr lang="en-US" sz="2400" b="1" kern="0" dirty="0">
                <a:latin typeface="UVN Chim Bien Nang" panose="0209080305050A020404" pitchFamily="18" charset="0"/>
              </a:rPr>
              <a:t> </a:t>
            </a:r>
            <a:endParaRPr lang="en-US" sz="2400" b="1" kern="0" dirty="0"/>
          </a:p>
        </p:txBody>
      </p:sp>
      <p:sp>
        <p:nvSpPr>
          <p:cNvPr id="7" name="Rectangle 6"/>
          <p:cNvSpPr/>
          <p:nvPr/>
        </p:nvSpPr>
        <p:spPr>
          <a:xfrm>
            <a:off x="3937755" y="5673263"/>
            <a:ext cx="367536" cy="931407"/>
          </a:xfrm>
          <a:prstGeom prst="rect">
            <a:avLst/>
          </a:prstGeom>
          <a:noFill/>
        </p:spPr>
        <p:txBody>
          <a:bodyPr wrap="square" lIns="69278" tIns="34638" rIns="69278" bIns="34638">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692785">
              <a:defRPr/>
            </a:pPr>
            <a:endParaRPr lang="en-US" sz="3200" b="1" dirty="0">
              <a:solidFill>
                <a:srgbClr val="FF0000"/>
              </a:solidFill>
              <a:latin typeface="Times New Roman" panose="02020603050405020304" pitchFamily="18" charset="0"/>
              <a:cs typeface="Times New Roman" panose="02020603050405020304" pitchFamily="18" charset="0"/>
            </a:endParaRPr>
          </a:p>
          <a:p>
            <a:pPr defTabSz="692785">
              <a:defRPr/>
            </a:pPr>
            <a:r>
              <a:rPr lang="en-US" sz="2400" b="1" kern="0" dirty="0">
                <a:latin typeface="UVN Chim Bien Nang" panose="0209080305050A020404" pitchFamily="18" charset="0"/>
              </a:rPr>
              <a:t> </a:t>
            </a:r>
            <a:endParaRPr lang="en-US" sz="2400" b="1" kern="0" dirty="0"/>
          </a:p>
        </p:txBody>
      </p:sp>
      <p:sp>
        <p:nvSpPr>
          <p:cNvPr id="9" name="Rectangle 8"/>
          <p:cNvSpPr/>
          <p:nvPr/>
        </p:nvSpPr>
        <p:spPr>
          <a:xfrm>
            <a:off x="67905" y="3352551"/>
            <a:ext cx="9113520" cy="2038350"/>
          </a:xfrm>
          <a:prstGeom prst="rect">
            <a:avLst/>
          </a:prstGeom>
          <a:noFill/>
        </p:spPr>
        <p:txBody>
          <a:bodyPr wrap="none" lIns="69278" tIns="34638" rIns="69278" bIns="34638">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l" defTabSz="692785">
              <a:defRPr/>
            </a:pPr>
            <a:r>
              <a:rPr lang="en-US" sz="3200" dirty="0"/>
              <a:t>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N</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sym typeface="+mn-ea"/>
              </a:rPr>
              <a:t>hững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sym typeface="+mn-ea"/>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sym typeface="+mn-ea"/>
              </a:rPr>
              <a:t>văn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sym typeface="+mn-ea"/>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sym typeface="+mn-ea"/>
              </a:rPr>
              <a:t>bản nhật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sym typeface="+mn-ea"/>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sym typeface="+mn-ea"/>
              </a:rPr>
              <a:t>dụng đã học ở</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sym typeface="+mn-ea"/>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sym typeface="+mn-ea"/>
              </a:rPr>
              <a:t>lớp</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sym typeface="+mn-ea"/>
              </a:rPr>
              <a:t> 6:</a:t>
            </a:r>
          </a:p>
          <a:p>
            <a:pPr algn="l" defTabSz="692785">
              <a:defRPr/>
            </a:pP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sym typeface="+mn-ea"/>
              </a:rPr>
              <a:t> -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Cầu Long Biên- chứng nhân lịch sử.( Giới thiệu, bảo vệ di tích lịch sử.)</a:t>
            </a:r>
          </a:p>
          <a:p>
            <a:pPr algn="l" defTabSz="692785">
              <a:defRPr/>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 Động Phong Nha.( Giới thiệu danh lam thắng cảnh.)</a:t>
            </a:r>
          </a:p>
          <a:p>
            <a:pPr algn="l" defTabSz="692785">
              <a:defRPr/>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 Bức thư của thủ lĩnh da đỏ.( Quan hệ giữa thiên nhiên, con nguời.)</a:t>
            </a:r>
          </a:p>
          <a:p>
            <a:pPr algn="l" defTabSz="692785">
              <a:defRPr/>
            </a:pPr>
            <a:r>
              <a:rPr lang="en-US" sz="2400" kern="0" dirty="0">
                <a:solidFill>
                  <a:schemeClr val="tx1">
                    <a:lumMod val="95000"/>
                    <a:lumOff val="5000"/>
                  </a:schemeClr>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9" grpId="0"/>
      <p:bldP spid="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835" y="14192"/>
            <a:ext cx="8686800" cy="6400800"/>
          </a:xfrm>
        </p:spPr>
        <p:txBody>
          <a:bodyPr vert="horz" wrap="square" lIns="91440" tIns="45720" rIns="91440" bIns="45720" anchor="t" anchorCtr="0">
            <a:normAutofit/>
          </a:bodyPr>
          <a:lstStyle/>
          <a:p>
            <a:pPr marL="0" indent="0" eaLnBrk="1" hangingPunct="1">
              <a:buNone/>
            </a:pPr>
            <a:endParaRPr lang="en-US" sz="2800" dirty="0">
              <a:solidFill>
                <a:srgbClr val="2824CA"/>
              </a:solidFill>
              <a:latin typeface="Times New Roman" panose="02020603050405020304" pitchFamily="18" charset="0"/>
              <a:cs typeface="Times New Roman" panose="02020603050405020304" pitchFamily="18" charset="0"/>
            </a:endParaRPr>
          </a:p>
          <a:p>
            <a:pPr marL="0" indent="0">
              <a:buNone/>
            </a:pPr>
            <a:endParaRPr lang="en-US" sz="2800" dirty="0">
              <a:solidFill>
                <a:srgbClr val="2824CA"/>
              </a:solidFill>
              <a:latin typeface="Times New Roman" panose="02020603050405020304" pitchFamily="18" charset="0"/>
              <a:cs typeface="Times New Roman" panose="02020603050405020304" pitchFamily="18" charset="0"/>
            </a:endParaRPr>
          </a:p>
          <a:p>
            <a:pPr marL="0" indent="0">
              <a:buNone/>
            </a:pPr>
            <a:endParaRPr lang="en-US" sz="2800" dirty="0">
              <a:solidFill>
                <a:srgbClr val="2824CA"/>
              </a:solidFill>
              <a:latin typeface="Times New Roman" panose="02020603050405020304" pitchFamily="18" charset="0"/>
              <a:cs typeface="Times New Roman" panose="02020603050405020304" pitchFamily="18" charset="0"/>
            </a:endParaRPr>
          </a:p>
          <a:p>
            <a:pPr marL="0" indent="0">
              <a:buNone/>
            </a:pPr>
            <a:endParaRPr sz="2800" dirty="0">
              <a:solidFill>
                <a:srgbClr val="2824CA"/>
              </a:solidFill>
              <a:latin typeface="Times New Roman" panose="02020603050405020304" pitchFamily="18" charset="0"/>
              <a:cs typeface="Times New Roman" panose="02020603050405020304" pitchFamily="18" charset="0"/>
            </a:endParaRPr>
          </a:p>
          <a:p>
            <a:pPr marL="0" indent="0" eaLnBrk="1" hangingPunct="1">
              <a:buNone/>
            </a:pPr>
            <a:r>
              <a:rPr lang="en-US" sz="2800" dirty="0">
                <a:solidFill>
                  <a:srgbClr val="2824CA"/>
                </a:solidFill>
                <a:latin typeface="Times New Roman" panose="02020603050405020304" pitchFamily="18" charset="0"/>
                <a:cs typeface="Times New Roman" panose="02020603050405020304" pitchFamily="18" charset="0"/>
              </a:rPr>
              <a:t> </a:t>
            </a:r>
            <a:endParaRPr sz="2800" dirty="0">
              <a:solidFill>
                <a:srgbClr val="2824CA"/>
              </a:solidFill>
              <a:latin typeface="Times New Roman" panose="02020603050405020304" pitchFamily="18" charset="0"/>
            </a:endParaRPr>
          </a:p>
          <a:p>
            <a:pPr marL="0" indent="0" eaLnBrk="1" hangingPunct="1">
              <a:buNone/>
            </a:pPr>
            <a:r>
              <a:rPr lang="en-US" sz="2800" dirty="0">
                <a:solidFill>
                  <a:srgbClr val="2824CA"/>
                </a:solidFill>
                <a:latin typeface="Times New Roman" panose="02020603050405020304" pitchFamily="18" charset="0"/>
                <a:cs typeface="Times New Roman" panose="02020603050405020304" pitchFamily="18" charset="0"/>
                <a:sym typeface="+mn-ea"/>
              </a:rPr>
              <a:t> </a:t>
            </a:r>
            <a:endParaRPr sz="2800" dirty="0">
              <a:solidFill>
                <a:srgbClr val="2824CA"/>
              </a:solidFill>
              <a:latin typeface="Times New Roman" panose="02020603050405020304" pitchFamily="18" charset="0"/>
            </a:endParaRPr>
          </a:p>
          <a:p>
            <a:pPr marL="0" indent="0">
              <a:buNone/>
            </a:pPr>
            <a:r>
              <a:rPr lang="en-US" sz="2800" dirty="0">
                <a:solidFill>
                  <a:srgbClr val="2824CA"/>
                </a:solidFill>
                <a:latin typeface="Times New Roman" panose="02020603050405020304" pitchFamily="18" charset="0"/>
                <a:cs typeface="Times New Roman" panose="02020603050405020304" pitchFamily="18" charset="0"/>
              </a:rPr>
              <a:t> </a:t>
            </a:r>
            <a:endParaRPr lang="en-US" sz="2800" b="1" dirty="0">
              <a:solidFill>
                <a:srgbClr val="2824CA"/>
              </a:solidFill>
              <a:latin typeface="Times New Roman" panose="02020603050405020304" pitchFamily="18" charset="0"/>
              <a:cs typeface="Times New Roman" panose="02020603050405020304" pitchFamily="18" charset="0"/>
            </a:endParaRPr>
          </a:p>
          <a:p>
            <a:pPr marL="0" indent="0" eaLnBrk="1" hangingPunct="1">
              <a:buNone/>
            </a:pPr>
            <a:endParaRPr lang="en-US" altLang="x-none" sz="2800" dirty="0">
              <a:solidFill>
                <a:srgbClr val="2824CA"/>
              </a:solidFill>
              <a:latin typeface="Times New Roman" panose="02020603050405020304" pitchFamily="18" charset="0"/>
              <a:cs typeface="Times New Roman" panose="02020603050405020304" pitchFamily="18" charset="0"/>
            </a:endParaRPr>
          </a:p>
          <a:p>
            <a:pPr marL="0" indent="0">
              <a:buNone/>
            </a:pPr>
            <a:r>
              <a:rPr lang="en-US" sz="2800" dirty="0">
                <a:solidFill>
                  <a:srgbClr val="2824CA"/>
                </a:solidFill>
                <a:latin typeface="Times New Roman" panose="02020603050405020304" pitchFamily="18" charset="0"/>
                <a:cs typeface="Times New Roman" panose="02020603050405020304" pitchFamily="18" charset="0"/>
              </a:rPr>
              <a:t> </a:t>
            </a:r>
          </a:p>
          <a:p>
            <a:pPr>
              <a:spcBef>
                <a:spcPct val="20000"/>
              </a:spcBef>
            </a:pPr>
            <a:endParaRPr lang="vi-VN" sz="2800" b="1" u="sng" dirty="0">
              <a:solidFill>
                <a:srgbClr val="2824CA"/>
              </a:solidFill>
              <a:latin typeface="Times New Roman" panose="02020603050405020304" pitchFamily="18" charset="0"/>
              <a:cs typeface="Times New Roman" panose="02020603050405020304" pitchFamily="18" charset="0"/>
              <a:sym typeface="+mn-ea"/>
            </a:endParaRPr>
          </a:p>
          <a:p>
            <a:pPr>
              <a:spcBef>
                <a:spcPct val="20000"/>
              </a:spcBef>
            </a:pPr>
            <a:endParaRPr lang="vi-VN" sz="2800" b="1" u="sng" dirty="0">
              <a:solidFill>
                <a:srgbClr val="2824CA"/>
              </a:solidFill>
              <a:latin typeface="Times New Roman" panose="02020603050405020304" pitchFamily="18" charset="0"/>
              <a:cs typeface="Times New Roman" panose="02020603050405020304" pitchFamily="18" charset="0"/>
              <a:sym typeface="+mn-ea"/>
            </a:endParaRPr>
          </a:p>
          <a:p>
            <a:pPr defTabSz="1130300">
              <a:spcBef>
                <a:spcPct val="50000"/>
              </a:spcBef>
            </a:pPr>
            <a:endParaRPr lang="zh-CN" altLang="en-US" sz="2800" kern="0" dirty="0">
              <a:solidFill>
                <a:srgbClr val="2824CA"/>
              </a:solidFill>
              <a:latin typeface="Times New Roman" panose="02020603050405020304" pitchFamily="18" charset="0"/>
              <a:ea typeface="Tahoma" panose="020B0604030504040204" pitchFamily="34" charset="0"/>
              <a:cs typeface="Times New Roman" panose="02020603050405020304" pitchFamily="18" charset="0"/>
            </a:endParaRPr>
          </a:p>
          <a:p>
            <a:pPr marL="0" indent="0" eaLnBrk="1" hangingPunct="1">
              <a:buNone/>
            </a:pPr>
            <a:endParaRPr lang="zh-CN" altLang="en-US" sz="2800" b="1" kern="0" dirty="0">
              <a:solidFill>
                <a:srgbClr val="2824CA"/>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Rectangle 3"/>
          <p:cNvSpPr/>
          <p:nvPr/>
        </p:nvSpPr>
        <p:spPr>
          <a:xfrm>
            <a:off x="327025" y="673735"/>
            <a:ext cx="2628265" cy="1360805"/>
          </a:xfrm>
          <a:prstGeom prst="rect">
            <a:avLst/>
          </a:prstGeom>
          <a:noFill/>
        </p:spPr>
        <p:txBody>
          <a:bodyPr wrap="square" lIns="69278" tIns="34638" rIns="69278" bIns="34638">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692785">
              <a:defRPr/>
            </a:pPr>
            <a:r>
              <a:rPr lang="en-US" sz="2800" kern="0" dirty="0">
                <a:solidFill>
                  <a:srgbClr val="2824CA"/>
                </a:solidFill>
                <a:latin typeface="Times New Roman" panose="02020603050405020304" pitchFamily="18" charset="0"/>
                <a:cs typeface="Times New Roman" panose="02020603050405020304" pitchFamily="18" charset="0"/>
              </a:rPr>
              <a:t> </a:t>
            </a:r>
            <a:endParaRPr lang="en-US" sz="2800" kern="0" dirty="0">
              <a:solidFill>
                <a:srgbClr val="2824CA"/>
              </a:solidFill>
              <a:latin typeface="Times New Roman" panose="02020603050405020304" pitchFamily="18" charset="0"/>
              <a:ea typeface="Tahoma" panose="020B0604030504040204" pitchFamily="34" charset="0"/>
              <a:cs typeface="Times New Roman" panose="02020603050405020304" pitchFamily="18" charset="0"/>
            </a:endParaRPr>
          </a:p>
          <a:p>
            <a:pPr defTabSz="692785">
              <a:defRPr/>
            </a:pPr>
            <a:endParaRPr lang="en-US" sz="2800" b="1" dirty="0">
              <a:solidFill>
                <a:srgbClr val="2824CA"/>
              </a:solidFill>
              <a:latin typeface="Times New Roman" panose="02020603050405020304" pitchFamily="18" charset="0"/>
              <a:cs typeface="Times New Roman" panose="02020603050405020304" pitchFamily="18" charset="0"/>
            </a:endParaRPr>
          </a:p>
          <a:p>
            <a:pPr defTabSz="692785">
              <a:defRPr/>
            </a:pPr>
            <a:r>
              <a:rPr lang="en-US" sz="2800" b="1" kern="0" dirty="0">
                <a:solidFill>
                  <a:srgbClr val="2824CA"/>
                </a:solidFill>
                <a:latin typeface="UVN Chim Bien Nang" panose="0209080305050A020404" pitchFamily="18" charset="0"/>
              </a:rPr>
              <a:t> </a:t>
            </a:r>
          </a:p>
        </p:txBody>
      </p:sp>
      <p:sp>
        <p:nvSpPr>
          <p:cNvPr id="5" name="Rectangle 4"/>
          <p:cNvSpPr/>
          <p:nvPr/>
        </p:nvSpPr>
        <p:spPr>
          <a:xfrm>
            <a:off x="228600" y="37"/>
            <a:ext cx="2232025" cy="1360805"/>
          </a:xfrm>
          <a:prstGeom prst="rect">
            <a:avLst/>
          </a:prstGeom>
          <a:noFill/>
        </p:spPr>
        <p:txBody>
          <a:bodyPr wrap="none" lIns="69278" tIns="34638" rIns="69278" bIns="34638">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692785">
              <a:defRPr/>
            </a:pPr>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phẩm</a:t>
            </a:r>
            <a:r>
              <a:rPr lang="en-US" sz="2800" b="1" dirty="0">
                <a:solidFill>
                  <a:srgbClr val="FF0000"/>
                </a:solidFill>
                <a:latin typeface="Times New Roman" panose="02020603050405020304" pitchFamily="18" charset="0"/>
                <a:cs typeface="Times New Roman" panose="02020603050405020304" pitchFamily="18" charset="0"/>
              </a:rPr>
              <a:t>: </a:t>
            </a:r>
          </a:p>
          <a:p>
            <a:pPr defTabSz="692785">
              <a:defRPr/>
            </a:pPr>
            <a:endParaRPr lang="en-US" sz="2800" b="1" dirty="0">
              <a:solidFill>
                <a:srgbClr val="FF0000"/>
              </a:solidFill>
              <a:latin typeface="Times New Roman" panose="02020603050405020304" pitchFamily="18" charset="0"/>
              <a:cs typeface="Times New Roman" panose="02020603050405020304" pitchFamily="18" charset="0"/>
            </a:endParaRPr>
          </a:p>
          <a:p>
            <a:pPr defTabSz="692785">
              <a:defRPr/>
            </a:pPr>
            <a:r>
              <a:rPr lang="en-US" sz="2800" b="1" kern="0" dirty="0">
                <a:latin typeface="UVN Chim Bien Nang" panose="0209080305050A020404" pitchFamily="18" charset="0"/>
              </a:rPr>
              <a:t> </a:t>
            </a:r>
            <a:endParaRPr lang="en-US" sz="2800" b="1" kern="0" dirty="0"/>
          </a:p>
        </p:txBody>
      </p:sp>
      <p:sp>
        <p:nvSpPr>
          <p:cNvPr id="6" name="Rectangle 5"/>
          <p:cNvSpPr/>
          <p:nvPr/>
        </p:nvSpPr>
        <p:spPr>
          <a:xfrm>
            <a:off x="304800" y="1897380"/>
            <a:ext cx="3808730" cy="499110"/>
          </a:xfrm>
          <a:prstGeom prst="rect">
            <a:avLst/>
          </a:prstGeom>
          <a:noFill/>
        </p:spPr>
        <p:txBody>
          <a:bodyPr wrap="square" lIns="69278" tIns="34638" rIns="69278" bIns="34638">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692785">
              <a:defRPr/>
            </a:pPr>
            <a:r>
              <a:rPr lang="en-US" sz="2800" dirty="0">
                <a:solidFill>
                  <a:srgbClr val="2824CA"/>
                </a:solidFill>
                <a:latin typeface="Times New Roman" panose="02020603050405020304" pitchFamily="18" charset="0"/>
                <a:cs typeface="Times New Roman" panose="02020603050405020304" pitchFamily="18" charset="0"/>
                <a:sym typeface="+mn-ea"/>
              </a:rPr>
              <a:t>c. </a:t>
            </a:r>
            <a:r>
              <a:rPr lang="en-US" sz="2800" dirty="0" err="1">
                <a:solidFill>
                  <a:srgbClr val="2824CA"/>
                </a:solidFill>
                <a:latin typeface="Times New Roman" panose="02020603050405020304" pitchFamily="18" charset="0"/>
                <a:cs typeface="Times New Roman" panose="02020603050405020304" pitchFamily="18" charset="0"/>
                <a:sym typeface="+mn-ea"/>
              </a:rPr>
              <a:t>Kiểu</a:t>
            </a:r>
            <a:r>
              <a:rPr lang="en-US" sz="2800" dirty="0">
                <a:solidFill>
                  <a:srgbClr val="2824CA"/>
                </a:solidFill>
                <a:latin typeface="Times New Roman" panose="02020603050405020304" pitchFamily="18" charset="0"/>
                <a:cs typeface="Times New Roman" panose="02020603050405020304" pitchFamily="18" charset="0"/>
                <a:sym typeface="+mn-ea"/>
              </a:rPr>
              <a:t> </a:t>
            </a:r>
            <a:r>
              <a:rPr lang="en-US" sz="2800" dirty="0" err="1">
                <a:solidFill>
                  <a:srgbClr val="2824CA"/>
                </a:solidFill>
                <a:latin typeface="Times New Roman" panose="02020603050405020304" pitchFamily="18" charset="0"/>
                <a:cs typeface="Times New Roman" panose="02020603050405020304" pitchFamily="18" charset="0"/>
                <a:sym typeface="+mn-ea"/>
              </a:rPr>
              <a:t>văn</a:t>
            </a:r>
            <a:r>
              <a:rPr lang="en-US" sz="2800" dirty="0">
                <a:solidFill>
                  <a:srgbClr val="2824CA"/>
                </a:solidFill>
                <a:latin typeface="Times New Roman" panose="02020603050405020304" pitchFamily="18" charset="0"/>
                <a:cs typeface="Times New Roman" panose="02020603050405020304" pitchFamily="18" charset="0"/>
                <a:sym typeface="+mn-ea"/>
              </a:rPr>
              <a:t> </a:t>
            </a:r>
            <a:r>
              <a:rPr lang="en-US" sz="2800" dirty="0" err="1">
                <a:solidFill>
                  <a:srgbClr val="2824CA"/>
                </a:solidFill>
                <a:latin typeface="Times New Roman" panose="02020603050405020304" pitchFamily="18" charset="0"/>
                <a:cs typeface="Times New Roman" panose="02020603050405020304" pitchFamily="18" charset="0"/>
                <a:sym typeface="+mn-ea"/>
              </a:rPr>
              <a:t>bản:</a:t>
            </a:r>
            <a:endParaRPr lang="en-US" sz="2800" b="1" kern="0" dirty="0" err="1">
              <a:solidFill>
                <a:srgbClr val="2824CA"/>
              </a:solidFill>
              <a:latin typeface="Times New Roman" panose="02020603050405020304" pitchFamily="18" charset="0"/>
              <a:cs typeface="Times New Roman" panose="02020603050405020304" pitchFamily="18" charset="0"/>
              <a:sym typeface="+mn-ea"/>
            </a:endParaRPr>
          </a:p>
        </p:txBody>
      </p:sp>
      <p:sp>
        <p:nvSpPr>
          <p:cNvPr id="7" name="Rectangle 6"/>
          <p:cNvSpPr/>
          <p:nvPr/>
        </p:nvSpPr>
        <p:spPr>
          <a:xfrm>
            <a:off x="3937755" y="5673263"/>
            <a:ext cx="367536" cy="930275"/>
          </a:xfrm>
          <a:prstGeom prst="rect">
            <a:avLst/>
          </a:prstGeom>
          <a:noFill/>
        </p:spPr>
        <p:txBody>
          <a:bodyPr wrap="square" lIns="69278" tIns="34638" rIns="69278" bIns="34638">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692785">
              <a:defRPr/>
            </a:pPr>
            <a:endParaRPr lang="en-US" sz="2800" b="1" dirty="0">
              <a:solidFill>
                <a:srgbClr val="2824CA"/>
              </a:solidFill>
              <a:latin typeface="Times New Roman" panose="02020603050405020304" pitchFamily="18" charset="0"/>
              <a:cs typeface="Times New Roman" panose="02020603050405020304" pitchFamily="18" charset="0"/>
            </a:endParaRPr>
          </a:p>
          <a:p>
            <a:pPr defTabSz="692785">
              <a:defRPr/>
            </a:pPr>
            <a:r>
              <a:rPr lang="en-US" sz="2800" b="1" kern="0" dirty="0">
                <a:solidFill>
                  <a:srgbClr val="2824CA"/>
                </a:solidFill>
                <a:latin typeface="UVN Chim Bien Nang" panose="0209080305050A020404" pitchFamily="18" charset="0"/>
              </a:rPr>
              <a:t> </a:t>
            </a:r>
          </a:p>
        </p:txBody>
      </p:sp>
      <p:sp>
        <p:nvSpPr>
          <p:cNvPr id="8" name="Rectangle 7"/>
          <p:cNvSpPr/>
          <p:nvPr/>
        </p:nvSpPr>
        <p:spPr>
          <a:xfrm>
            <a:off x="304986" y="1295087"/>
            <a:ext cx="1946910" cy="499110"/>
          </a:xfrm>
          <a:prstGeom prst="rect">
            <a:avLst/>
          </a:prstGeom>
          <a:noFill/>
        </p:spPr>
        <p:txBody>
          <a:bodyPr wrap="none" lIns="69278" tIns="34638" rIns="69278" bIns="34638">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692785">
              <a:defRPr/>
            </a:pPr>
            <a:r>
              <a:rPr lang="en-US" sz="2800" dirty="0">
                <a:solidFill>
                  <a:srgbClr val="2824CA"/>
                </a:solidFill>
                <a:latin typeface="Times New Roman" panose="02020603050405020304" pitchFamily="18" charset="0"/>
                <a:cs typeface="Times New Roman" panose="02020603050405020304" pitchFamily="18" charset="0"/>
              </a:rPr>
              <a:t>b. </a:t>
            </a:r>
            <a:r>
              <a:rPr lang="en-US" sz="2800" dirty="0" err="1">
                <a:solidFill>
                  <a:srgbClr val="2824CA"/>
                </a:solidFill>
                <a:latin typeface="Times New Roman" panose="02020603050405020304" pitchFamily="18" charset="0"/>
                <a:cs typeface="Times New Roman" panose="02020603050405020304" pitchFamily="18" charset="0"/>
              </a:rPr>
              <a:t>Thể</a:t>
            </a:r>
            <a:r>
              <a:rPr lang="en-US" sz="2800" dirty="0">
                <a:solidFill>
                  <a:srgbClr val="2824CA"/>
                </a:solidFill>
                <a:latin typeface="Times New Roman" panose="02020603050405020304" pitchFamily="18" charset="0"/>
                <a:cs typeface="Times New Roman" panose="02020603050405020304" pitchFamily="18" charset="0"/>
              </a:rPr>
              <a:t> </a:t>
            </a:r>
            <a:r>
              <a:rPr lang="en-US" sz="2800" dirty="0" err="1">
                <a:solidFill>
                  <a:srgbClr val="2824CA"/>
                </a:solidFill>
                <a:latin typeface="Times New Roman" panose="02020603050405020304" pitchFamily="18" charset="0"/>
                <a:cs typeface="Times New Roman" panose="02020603050405020304" pitchFamily="18" charset="0"/>
              </a:rPr>
              <a:t>loại</a:t>
            </a:r>
            <a:r>
              <a:rPr lang="en-US" sz="2800" dirty="0">
                <a:solidFill>
                  <a:srgbClr val="2824CA"/>
                </a:solidFill>
                <a:latin typeface="Times New Roman" panose="02020603050405020304" pitchFamily="18" charset="0"/>
                <a:cs typeface="Times New Roman" panose="02020603050405020304" pitchFamily="18" charset="0"/>
              </a:rPr>
              <a:t>: </a:t>
            </a:r>
            <a:r>
              <a:rPr lang="en-US" sz="2800" dirty="0">
                <a:solidFill>
                  <a:srgbClr val="2824CA"/>
                </a:solidFill>
                <a:latin typeface="Times New Roman" panose="02020603050405020304" pitchFamily="18" charset="0"/>
              </a:rPr>
              <a:t> </a:t>
            </a:r>
            <a:endParaRPr lang="en-US" sz="2800" b="1" dirty="0">
              <a:solidFill>
                <a:srgbClr val="2824CA"/>
              </a:solidFill>
              <a:latin typeface="Times New Roman" panose="02020603050405020304" pitchFamily="18" charset="0"/>
              <a:cs typeface="Times New Roman" panose="02020603050405020304" pitchFamily="18" charset="0"/>
            </a:endParaRPr>
          </a:p>
        </p:txBody>
      </p:sp>
      <p:sp>
        <p:nvSpPr>
          <p:cNvPr id="9" name="Rectangle 8"/>
          <p:cNvSpPr/>
          <p:nvPr/>
        </p:nvSpPr>
        <p:spPr>
          <a:xfrm>
            <a:off x="2270720" y="761751"/>
            <a:ext cx="4602480" cy="499110"/>
          </a:xfrm>
          <a:prstGeom prst="rect">
            <a:avLst/>
          </a:prstGeom>
          <a:noFill/>
        </p:spPr>
        <p:txBody>
          <a:bodyPr wrap="none" lIns="69278" tIns="34638" rIns="69278" bIns="34638">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692785">
              <a:defRPr/>
            </a:pPr>
            <a:r>
              <a:rPr lang="en-US" sz="2800" dirty="0">
                <a:solidFill>
                  <a:srgbClr val="2824CA"/>
                </a:solidFill>
              </a:rPr>
              <a:t> </a:t>
            </a:r>
            <a:r>
              <a:rPr lang="en-US" sz="2800" dirty="0" err="1">
                <a:solidFill>
                  <a:srgbClr val="2824CA"/>
                </a:solidFill>
                <a:latin typeface="Times New Roman" panose="02020603050405020304" pitchFamily="18" charset="0"/>
                <a:cs typeface="Times New Roman" panose="02020603050405020304" pitchFamily="18" charset="0"/>
              </a:rPr>
              <a:t>Trích</a:t>
            </a:r>
            <a:r>
              <a:rPr lang="en-US" sz="2800" dirty="0">
                <a:solidFill>
                  <a:srgbClr val="2824CA"/>
                </a:solidFill>
                <a:latin typeface="Times New Roman" panose="02020603050405020304" pitchFamily="18" charset="0"/>
                <a:cs typeface="Times New Roman" panose="02020603050405020304" pitchFamily="18" charset="0"/>
              </a:rPr>
              <a:t> </a:t>
            </a:r>
            <a:r>
              <a:rPr lang="en-US" sz="2800" dirty="0" err="1">
                <a:solidFill>
                  <a:srgbClr val="2824CA"/>
                </a:solidFill>
                <a:latin typeface="Times New Roman" panose="02020603050405020304" pitchFamily="18" charset="0"/>
                <a:cs typeface="Times New Roman" panose="02020603050405020304" pitchFamily="18" charset="0"/>
              </a:rPr>
              <a:t>Báo</a:t>
            </a:r>
            <a:r>
              <a:rPr lang="en-US" sz="2800" dirty="0">
                <a:solidFill>
                  <a:srgbClr val="2824CA"/>
                </a:solidFill>
                <a:latin typeface="Times New Roman" panose="02020603050405020304" pitchFamily="18" charset="0"/>
                <a:cs typeface="Times New Roman" panose="02020603050405020304" pitchFamily="18" charset="0"/>
              </a:rPr>
              <a:t> “</a:t>
            </a:r>
            <a:r>
              <a:rPr lang="en-US" sz="2800" dirty="0" err="1">
                <a:solidFill>
                  <a:srgbClr val="2824CA"/>
                </a:solidFill>
                <a:latin typeface="Times New Roman" panose="02020603050405020304" pitchFamily="18" charset="0"/>
                <a:cs typeface="Times New Roman" panose="02020603050405020304" pitchFamily="18" charset="0"/>
              </a:rPr>
              <a:t>Yêu</a:t>
            </a:r>
            <a:r>
              <a:rPr lang="en-US" sz="2800" dirty="0">
                <a:solidFill>
                  <a:srgbClr val="2824CA"/>
                </a:solidFill>
                <a:latin typeface="Times New Roman" panose="02020603050405020304" pitchFamily="18" charset="0"/>
                <a:cs typeface="Times New Roman" panose="02020603050405020304" pitchFamily="18" charset="0"/>
              </a:rPr>
              <a:t> </a:t>
            </a:r>
            <a:r>
              <a:rPr lang="en-US" sz="2800" dirty="0" err="1">
                <a:solidFill>
                  <a:srgbClr val="2824CA"/>
                </a:solidFill>
                <a:latin typeface="Times New Roman" panose="02020603050405020304" pitchFamily="18" charset="0"/>
                <a:cs typeface="Times New Roman" panose="02020603050405020304" pitchFamily="18" charset="0"/>
              </a:rPr>
              <a:t>trẻ</a:t>
            </a:r>
            <a:r>
              <a:rPr lang="en-US" sz="2800" dirty="0">
                <a:solidFill>
                  <a:srgbClr val="2824CA"/>
                </a:solidFill>
                <a:latin typeface="Times New Roman" panose="02020603050405020304" pitchFamily="18" charset="0"/>
                <a:cs typeface="Times New Roman" panose="02020603050405020304" pitchFamily="18" charset="0"/>
              </a:rPr>
              <a:t>” </a:t>
            </a:r>
            <a:r>
              <a:rPr lang="en-US" sz="2800" dirty="0" err="1">
                <a:solidFill>
                  <a:srgbClr val="2824CA"/>
                </a:solidFill>
                <a:latin typeface="Times New Roman" panose="02020603050405020304" pitchFamily="18" charset="0"/>
                <a:cs typeface="Times New Roman" panose="02020603050405020304" pitchFamily="18" charset="0"/>
              </a:rPr>
              <a:t>năm</a:t>
            </a:r>
            <a:r>
              <a:rPr lang="en-US" sz="2800" dirty="0">
                <a:solidFill>
                  <a:srgbClr val="2824CA"/>
                </a:solidFill>
                <a:latin typeface="Times New Roman" panose="02020603050405020304" pitchFamily="18" charset="0"/>
                <a:cs typeface="Times New Roman" panose="02020603050405020304" pitchFamily="18" charset="0"/>
              </a:rPr>
              <a:t> 2000</a:t>
            </a:r>
            <a:endParaRPr lang="en-US" sz="2800" b="1" kern="0" dirty="0">
              <a:solidFill>
                <a:srgbClr val="2824CA"/>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28600" y="2396490"/>
            <a:ext cx="5045710" cy="499110"/>
          </a:xfrm>
          <a:prstGeom prst="rect">
            <a:avLst/>
          </a:prstGeom>
          <a:noFill/>
        </p:spPr>
        <p:txBody>
          <a:bodyPr wrap="square" lIns="69278" tIns="34638" rIns="69278" bIns="34638">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692785">
              <a:defRPr/>
            </a:pPr>
            <a:r>
              <a:rPr lang="vi-VN" sz="2800" dirty="0">
                <a:solidFill>
                  <a:srgbClr val="2824CA"/>
                </a:solidFill>
                <a:latin typeface="Times New Roman" panose="02020603050405020304" pitchFamily="18" charset="0"/>
                <a:cs typeface="Times New Roman" panose="02020603050405020304" pitchFamily="18" charset="0"/>
              </a:rPr>
              <a:t> </a:t>
            </a:r>
            <a:r>
              <a:rPr lang="en-US" sz="2800" dirty="0">
                <a:solidFill>
                  <a:srgbClr val="2824CA"/>
                </a:solidFill>
                <a:latin typeface="Times New Roman" panose="02020603050405020304" pitchFamily="18" charset="0"/>
                <a:cs typeface="Times New Roman" panose="02020603050405020304" pitchFamily="18" charset="0"/>
              </a:rPr>
              <a:t>d. </a:t>
            </a:r>
            <a:r>
              <a:rPr lang="vi-VN" sz="2800" dirty="0">
                <a:solidFill>
                  <a:srgbClr val="2824CA"/>
                </a:solidFill>
                <a:latin typeface="Times New Roman" panose="02020603050405020304" pitchFamily="18" charset="0"/>
                <a:cs typeface="Times New Roman" panose="02020603050405020304" pitchFamily="18" charset="0"/>
              </a:rPr>
              <a:t>Phương thức biểu đạt: </a:t>
            </a:r>
            <a:endParaRPr lang="vi-VN" sz="2800" b="1" kern="0" dirty="0">
              <a:solidFill>
                <a:srgbClr val="2824CA"/>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355383" y="2895736"/>
            <a:ext cx="1978025" cy="499110"/>
          </a:xfrm>
          <a:prstGeom prst="rect">
            <a:avLst/>
          </a:prstGeom>
          <a:noFill/>
        </p:spPr>
        <p:txBody>
          <a:bodyPr wrap="square" lIns="69278" tIns="34638" rIns="69278" bIns="34638">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692785">
              <a:defRPr/>
            </a:pPr>
            <a:r>
              <a:rPr lang="en-US" sz="2800" dirty="0">
                <a:solidFill>
                  <a:srgbClr val="2824CA"/>
                </a:solidFill>
                <a:latin typeface="Times New Roman" panose="02020603050405020304" pitchFamily="18" charset="0"/>
                <a:cs typeface="Times New Roman" panose="02020603050405020304" pitchFamily="18" charset="0"/>
              </a:rPr>
              <a:t>e. </a:t>
            </a:r>
            <a:r>
              <a:rPr lang="en-US" sz="2800" dirty="0" err="1">
                <a:solidFill>
                  <a:srgbClr val="2824CA"/>
                </a:solidFill>
                <a:latin typeface="Times New Roman" panose="02020603050405020304" pitchFamily="18" charset="0"/>
                <a:cs typeface="Times New Roman" panose="02020603050405020304" pitchFamily="18" charset="0"/>
              </a:rPr>
              <a:t>Bố</a:t>
            </a:r>
            <a:r>
              <a:rPr lang="en-US" sz="2800" dirty="0">
                <a:solidFill>
                  <a:srgbClr val="2824CA"/>
                </a:solidFill>
                <a:latin typeface="Times New Roman" panose="02020603050405020304" pitchFamily="18" charset="0"/>
                <a:cs typeface="Times New Roman" panose="02020603050405020304" pitchFamily="18" charset="0"/>
              </a:rPr>
              <a:t> </a:t>
            </a:r>
            <a:r>
              <a:rPr lang="en-US" sz="2800" dirty="0" err="1">
                <a:solidFill>
                  <a:srgbClr val="2824CA"/>
                </a:solidFill>
                <a:latin typeface="Times New Roman" panose="02020603050405020304" pitchFamily="18" charset="0"/>
                <a:cs typeface="Times New Roman" panose="02020603050405020304" pitchFamily="18" charset="0"/>
              </a:rPr>
              <a:t>cục</a:t>
            </a:r>
            <a:r>
              <a:rPr lang="en-US" sz="2800" dirty="0">
                <a:solidFill>
                  <a:srgbClr val="2824CA"/>
                </a:solidFill>
                <a:latin typeface="Times New Roman" panose="02020603050405020304" pitchFamily="18" charset="0"/>
                <a:cs typeface="Times New Roman" panose="02020603050405020304" pitchFamily="18" charset="0"/>
              </a:rPr>
              <a:t>: </a:t>
            </a:r>
            <a:r>
              <a:rPr lang="en-US" sz="2800" b="1" dirty="0">
                <a:solidFill>
                  <a:srgbClr val="2824CA"/>
                </a:solidFill>
                <a:latin typeface="Times New Roman" panose="02020603050405020304" pitchFamily="18" charset="0"/>
                <a:cs typeface="Times New Roman" panose="02020603050405020304" pitchFamily="18" charset="0"/>
              </a:rPr>
              <a:t> </a:t>
            </a:r>
            <a:endParaRPr lang="en-US" sz="2800" b="1" kern="0" dirty="0">
              <a:solidFill>
                <a:srgbClr val="2824CA"/>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295910" y="761690"/>
            <a:ext cx="1902460" cy="499110"/>
          </a:xfrm>
          <a:prstGeom prst="rect">
            <a:avLst/>
          </a:prstGeom>
          <a:noFill/>
        </p:spPr>
        <p:txBody>
          <a:bodyPr wrap="none" lIns="69278" tIns="34638" rIns="69278" bIns="34638">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692785">
              <a:defRPr/>
            </a:pPr>
            <a:r>
              <a:rPr lang="en-US" sz="2800" dirty="0">
                <a:solidFill>
                  <a:srgbClr val="2824CA"/>
                </a:solidFill>
                <a:latin typeface="Times New Roman" panose="02020603050405020304" pitchFamily="18" charset="0"/>
                <a:cs typeface="Times New Roman" panose="02020603050405020304" pitchFamily="18" charset="0"/>
              </a:rPr>
              <a:t> a. </a:t>
            </a:r>
            <a:r>
              <a:rPr lang="en-US" sz="2800" dirty="0" err="1">
                <a:solidFill>
                  <a:srgbClr val="2824CA"/>
                </a:solidFill>
                <a:latin typeface="Times New Roman" panose="02020603050405020304" pitchFamily="18" charset="0"/>
                <a:cs typeface="Times New Roman" panose="02020603050405020304" pitchFamily="18" charset="0"/>
              </a:rPr>
              <a:t>Xuất</a:t>
            </a:r>
            <a:r>
              <a:rPr lang="en-US" sz="2800" dirty="0">
                <a:solidFill>
                  <a:srgbClr val="2824CA"/>
                </a:solidFill>
                <a:latin typeface="Times New Roman" panose="02020603050405020304" pitchFamily="18" charset="0"/>
                <a:cs typeface="Times New Roman" panose="02020603050405020304" pitchFamily="18" charset="0"/>
              </a:rPr>
              <a:t> </a:t>
            </a:r>
            <a:r>
              <a:rPr lang="en-US" sz="2800" dirty="0" err="1">
                <a:solidFill>
                  <a:srgbClr val="2824CA"/>
                </a:solidFill>
                <a:latin typeface="Times New Roman" panose="02020603050405020304" pitchFamily="18" charset="0"/>
                <a:cs typeface="Times New Roman" panose="02020603050405020304" pitchFamily="18" charset="0"/>
              </a:rPr>
              <a:t>xứ</a:t>
            </a:r>
            <a:r>
              <a:rPr lang="en-US" sz="2800" dirty="0">
                <a:solidFill>
                  <a:srgbClr val="2824CA"/>
                </a:solidFill>
                <a:latin typeface="Times New Roman" panose="02020603050405020304" pitchFamily="18" charset="0"/>
                <a:cs typeface="Times New Roman" panose="02020603050405020304" pitchFamily="18" charset="0"/>
              </a:rPr>
              <a:t>: </a:t>
            </a:r>
            <a:endParaRPr lang="en-US" sz="2800" b="1" kern="0" dirty="0">
              <a:solidFill>
                <a:srgbClr val="2824CA"/>
              </a:solidFill>
              <a:latin typeface="Times New Roman" panose="02020603050405020304" pitchFamily="18" charset="0"/>
              <a:cs typeface="Times New Roman" panose="02020603050405020304" pitchFamily="18" charset="0"/>
            </a:endParaRPr>
          </a:p>
        </p:txBody>
      </p:sp>
      <p:sp>
        <p:nvSpPr>
          <p:cNvPr id="2" name="Rectangle 7"/>
          <p:cNvSpPr/>
          <p:nvPr/>
        </p:nvSpPr>
        <p:spPr>
          <a:xfrm>
            <a:off x="2209986" y="1295087"/>
            <a:ext cx="582930" cy="499110"/>
          </a:xfrm>
          <a:prstGeom prst="rect">
            <a:avLst/>
          </a:prstGeom>
          <a:noFill/>
        </p:spPr>
        <p:txBody>
          <a:bodyPr wrap="none" lIns="69278" tIns="34638" rIns="69278" bIns="34638">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692785">
              <a:defRPr/>
            </a:pPr>
            <a:r>
              <a:rPr lang="en-US" sz="2800" dirty="0">
                <a:solidFill>
                  <a:srgbClr val="2824CA"/>
                </a:solidFill>
                <a:latin typeface="Times New Roman" panose="02020603050405020304" pitchFamily="18" charset="0"/>
                <a:cs typeface="Times New Roman" panose="02020603050405020304" pitchFamily="18" charset="0"/>
              </a:rPr>
              <a:t> </a:t>
            </a:r>
            <a:r>
              <a:rPr lang="en-US" sz="2800" dirty="0" err="1">
                <a:solidFill>
                  <a:srgbClr val="2824CA"/>
                </a:solidFill>
                <a:latin typeface="Times New Roman" panose="02020603050405020304" pitchFamily="18" charset="0"/>
              </a:rPr>
              <a:t>Kí</a:t>
            </a:r>
            <a:endParaRPr lang="en-US" sz="2800" b="1" dirty="0" err="1">
              <a:solidFill>
                <a:srgbClr val="2824CA"/>
              </a:solidFill>
              <a:latin typeface="Times New Roman" panose="02020603050405020304" pitchFamily="18" charset="0"/>
              <a:cs typeface="Times New Roman" panose="02020603050405020304" pitchFamily="18" charset="0"/>
            </a:endParaRPr>
          </a:p>
        </p:txBody>
      </p:sp>
      <p:sp>
        <p:nvSpPr>
          <p:cNvPr id="14" name="Rectangle 5"/>
          <p:cNvSpPr/>
          <p:nvPr/>
        </p:nvSpPr>
        <p:spPr>
          <a:xfrm>
            <a:off x="2895600" y="1897380"/>
            <a:ext cx="3684905" cy="499110"/>
          </a:xfrm>
          <a:prstGeom prst="rect">
            <a:avLst/>
          </a:prstGeom>
          <a:noFill/>
        </p:spPr>
        <p:txBody>
          <a:bodyPr wrap="square" lIns="69278" tIns="34638" rIns="69278" bIns="34638">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692785">
              <a:defRPr/>
            </a:pPr>
            <a:r>
              <a:rPr lang="en-US" sz="2800" dirty="0" err="1">
                <a:solidFill>
                  <a:srgbClr val="2824CA"/>
                </a:solidFill>
                <a:latin typeface="Times New Roman" panose="02020603050405020304" pitchFamily="18" charset="0"/>
                <a:cs typeface="Times New Roman" panose="02020603050405020304" pitchFamily="18" charset="0"/>
                <a:sym typeface="+mn-ea"/>
              </a:rPr>
              <a:t>Văn</a:t>
            </a:r>
            <a:r>
              <a:rPr lang="en-US" sz="2800" dirty="0">
                <a:solidFill>
                  <a:srgbClr val="2824CA"/>
                </a:solidFill>
                <a:latin typeface="Times New Roman" panose="02020603050405020304" pitchFamily="18" charset="0"/>
                <a:cs typeface="Times New Roman" panose="02020603050405020304" pitchFamily="18" charset="0"/>
                <a:sym typeface="+mn-ea"/>
              </a:rPr>
              <a:t> </a:t>
            </a:r>
            <a:r>
              <a:rPr lang="en-US" sz="2800" dirty="0" err="1">
                <a:solidFill>
                  <a:srgbClr val="2824CA"/>
                </a:solidFill>
                <a:latin typeface="Times New Roman" panose="02020603050405020304" pitchFamily="18" charset="0"/>
                <a:cs typeface="Times New Roman" panose="02020603050405020304" pitchFamily="18" charset="0"/>
                <a:sym typeface="+mn-ea"/>
              </a:rPr>
              <a:t>bản</a:t>
            </a:r>
            <a:r>
              <a:rPr lang="en-US" sz="2800" dirty="0">
                <a:solidFill>
                  <a:srgbClr val="2824CA"/>
                </a:solidFill>
                <a:latin typeface="Times New Roman" panose="02020603050405020304" pitchFamily="18" charset="0"/>
                <a:cs typeface="Times New Roman" panose="02020603050405020304" pitchFamily="18" charset="0"/>
                <a:sym typeface="+mn-ea"/>
              </a:rPr>
              <a:t> </a:t>
            </a:r>
            <a:r>
              <a:rPr lang="en-US" sz="2800" dirty="0" err="1">
                <a:solidFill>
                  <a:srgbClr val="2824CA"/>
                </a:solidFill>
                <a:latin typeface="Times New Roman" panose="02020603050405020304" pitchFamily="18" charset="0"/>
                <a:cs typeface="Times New Roman" panose="02020603050405020304" pitchFamily="18" charset="0"/>
                <a:sym typeface="+mn-ea"/>
              </a:rPr>
              <a:t>nhật dụng</a:t>
            </a:r>
          </a:p>
        </p:txBody>
      </p:sp>
      <p:sp>
        <p:nvSpPr>
          <p:cNvPr id="15" name="Rectangle 9"/>
          <p:cNvSpPr/>
          <p:nvPr/>
        </p:nvSpPr>
        <p:spPr>
          <a:xfrm>
            <a:off x="3962400" y="2438400"/>
            <a:ext cx="4035425" cy="499110"/>
          </a:xfrm>
          <a:prstGeom prst="rect">
            <a:avLst/>
          </a:prstGeom>
          <a:noFill/>
        </p:spPr>
        <p:txBody>
          <a:bodyPr wrap="square" lIns="69278" tIns="34638" rIns="69278" bIns="34638">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692785">
              <a:defRPr/>
            </a:pPr>
            <a:r>
              <a:rPr lang="vi-VN" sz="2800" dirty="0">
                <a:solidFill>
                  <a:srgbClr val="2824CA"/>
                </a:solidFill>
                <a:latin typeface="Times New Roman" panose="02020603050405020304" pitchFamily="18" charset="0"/>
                <a:cs typeface="Times New Roman" panose="02020603050405020304" pitchFamily="18" charset="0"/>
              </a:rPr>
              <a:t> Biểu cảm</a:t>
            </a:r>
            <a:r>
              <a:rPr lang="vi-VN" altLang="x-none" sz="2800" dirty="0">
                <a:solidFill>
                  <a:srgbClr val="2824CA"/>
                </a:solidFill>
                <a:latin typeface="Times New Roman" panose="02020603050405020304" pitchFamily="18" charset="0"/>
                <a:cs typeface="Times New Roman" panose="02020603050405020304" pitchFamily="18" charset="0"/>
              </a:rPr>
              <a:t>, tự sự</a:t>
            </a:r>
            <a:r>
              <a:rPr lang="en-US" sz="2800" b="1" kern="0" dirty="0">
                <a:solidFill>
                  <a:srgbClr val="2824CA"/>
                </a:solidFill>
                <a:latin typeface="UVN Chim Bien Nang" panose="0209080305050A020404" pitchFamily="18" charset="0"/>
              </a:rPr>
              <a:t> </a:t>
            </a:r>
          </a:p>
        </p:txBody>
      </p:sp>
      <p:sp>
        <p:nvSpPr>
          <p:cNvPr id="16" name="Rectangle 10"/>
          <p:cNvSpPr/>
          <p:nvPr/>
        </p:nvSpPr>
        <p:spPr>
          <a:xfrm>
            <a:off x="1904783" y="2895736"/>
            <a:ext cx="1363345" cy="499110"/>
          </a:xfrm>
          <a:prstGeom prst="rect">
            <a:avLst/>
          </a:prstGeom>
          <a:noFill/>
        </p:spPr>
        <p:txBody>
          <a:bodyPr wrap="none" lIns="69278" tIns="34638" rIns="69278" bIns="34638">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692785">
              <a:defRPr/>
            </a:pPr>
            <a:r>
              <a:rPr lang="en-US" sz="2800" dirty="0">
                <a:solidFill>
                  <a:srgbClr val="2824CA"/>
                </a:solidFill>
                <a:latin typeface="Times New Roman" panose="02020603050405020304" pitchFamily="18" charset="0"/>
                <a:cs typeface="Times New Roman" panose="02020603050405020304" pitchFamily="18" charset="0"/>
              </a:rPr>
              <a:t> 3 </a:t>
            </a:r>
            <a:r>
              <a:rPr lang="en-US" sz="2800" dirty="0" err="1">
                <a:solidFill>
                  <a:srgbClr val="2824CA"/>
                </a:solidFill>
                <a:latin typeface="Times New Roman" panose="02020603050405020304" pitchFamily="18" charset="0"/>
                <a:cs typeface="Times New Roman" panose="02020603050405020304" pitchFamily="18" charset="0"/>
              </a:rPr>
              <a:t>phần</a:t>
            </a:r>
            <a:r>
              <a:rPr lang="en-US" sz="2800" dirty="0">
                <a:solidFill>
                  <a:srgbClr val="2824CA"/>
                </a:solidFill>
                <a:latin typeface="Times New Roman" panose="02020603050405020304" pitchFamily="18" charset="0"/>
                <a:cs typeface="Times New Roman" panose="02020603050405020304" pitchFamily="18" charset="0"/>
              </a:rPr>
              <a:t>.</a:t>
            </a:r>
            <a:r>
              <a:rPr lang="en-US" sz="2800" b="1" dirty="0">
                <a:solidFill>
                  <a:srgbClr val="2824CA"/>
                </a:solidFill>
                <a:latin typeface="Times New Roman" panose="02020603050405020304" pitchFamily="18" charset="0"/>
                <a:cs typeface="Times New Roman" panose="02020603050405020304" pitchFamily="18" charset="0"/>
              </a:rPr>
              <a:t> </a:t>
            </a:r>
            <a:endParaRPr lang="en-US" sz="2800" b="1" kern="0" dirty="0">
              <a:solidFill>
                <a:srgbClr val="2824CA"/>
              </a:solidFill>
              <a:latin typeface="Times New Roman" panose="02020603050405020304" pitchFamily="18" charset="0"/>
              <a:cs typeface="Times New Roman" panose="02020603050405020304" pitchFamily="18" charset="0"/>
            </a:endParaRPr>
          </a:p>
        </p:txBody>
      </p:sp>
      <p:sp>
        <p:nvSpPr>
          <p:cNvPr id="17" name="Rectangle 10"/>
          <p:cNvSpPr/>
          <p:nvPr/>
        </p:nvSpPr>
        <p:spPr>
          <a:xfrm>
            <a:off x="295910" y="3505200"/>
            <a:ext cx="8693150" cy="3084830"/>
          </a:xfrm>
          <a:prstGeom prst="rect">
            <a:avLst/>
          </a:prstGeom>
          <a:noFill/>
          <a:ln>
            <a:noFill/>
          </a:ln>
        </p:spPr>
        <p:txBody>
          <a:bodyPr wrap="square" lIns="69278" tIns="34638" rIns="69278" bIns="34638">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indent="0" algn="l">
              <a:spcBef>
                <a:spcPct val="20000"/>
              </a:spcBef>
              <a:buNone/>
            </a:pPr>
            <a:r>
              <a:rPr lang="vi-VN" sz="2800" b="1" u="sng" dirty="0">
                <a:solidFill>
                  <a:srgbClr val="2824CA"/>
                </a:solidFill>
                <a:latin typeface="Times New Roman" panose="02020603050405020304" pitchFamily="18" charset="0"/>
                <a:cs typeface="Times New Roman" panose="02020603050405020304" pitchFamily="18" charset="0"/>
                <a:sym typeface="+mn-ea"/>
              </a:rPr>
              <a:t>+</a:t>
            </a:r>
            <a:r>
              <a:rPr lang="vi-VN" sz="2800" u="sng" dirty="0">
                <a:solidFill>
                  <a:srgbClr val="2824CA"/>
                </a:solidFill>
                <a:latin typeface="Times New Roman" panose="02020603050405020304" pitchFamily="18" charset="0"/>
                <a:cs typeface="Times New Roman" panose="02020603050405020304" pitchFamily="18" charset="0"/>
                <a:sym typeface="+mn-ea"/>
              </a:rPr>
              <a:t> Phần 1:</a:t>
            </a:r>
            <a:r>
              <a:rPr lang="vi-VN" sz="2800" b="1" dirty="0">
                <a:solidFill>
                  <a:srgbClr val="2824CA"/>
                </a:solidFill>
                <a:latin typeface="Times New Roman" panose="02020603050405020304" pitchFamily="18" charset="0"/>
                <a:cs typeface="Times New Roman" panose="02020603050405020304" pitchFamily="18" charset="0"/>
                <a:sym typeface="+mn-ea"/>
              </a:rPr>
              <a:t> </a:t>
            </a:r>
            <a:r>
              <a:rPr lang="en-US" sz="2800" dirty="0">
                <a:solidFill>
                  <a:srgbClr val="2824CA"/>
                </a:solidFill>
                <a:latin typeface="Times New Roman" panose="02020603050405020304" pitchFamily="18" charset="0"/>
                <a:cs typeface="Times New Roman" panose="02020603050405020304" pitchFamily="18" charset="0"/>
                <a:sym typeface="+mn-ea"/>
              </a:rPr>
              <a:t>(</a:t>
            </a:r>
            <a:r>
              <a:rPr lang="vi-VN" sz="2800" dirty="0">
                <a:solidFill>
                  <a:srgbClr val="2824CA"/>
                </a:solidFill>
                <a:latin typeface="Times New Roman" panose="02020603050405020304" pitchFamily="18" charset="0"/>
                <a:cs typeface="Times New Roman" panose="02020603050405020304" pitchFamily="18" charset="0"/>
                <a:sym typeface="+mn-ea"/>
              </a:rPr>
              <a:t>Từ đầu </a:t>
            </a:r>
            <a:r>
              <a:rPr lang="en-US" sz="2800" i="1" dirty="0">
                <a:solidFill>
                  <a:srgbClr val="2824CA"/>
                </a:solidFill>
                <a:latin typeface="Times New Roman" panose="02020603050405020304" pitchFamily="18" charset="0"/>
                <a:cs typeface="Times New Roman" panose="02020603050405020304" pitchFamily="18" charset="0"/>
                <a:sym typeface="+mn-ea"/>
              </a:rPr>
              <a:t>-&gt;</a:t>
            </a:r>
            <a:r>
              <a:rPr lang="vi-VN" sz="2800" dirty="0">
                <a:solidFill>
                  <a:srgbClr val="2824CA"/>
                </a:solidFill>
                <a:latin typeface="Times New Roman" panose="02020603050405020304" pitchFamily="18" charset="0"/>
                <a:cs typeface="Times New Roman" panose="02020603050405020304" pitchFamily="18" charset="0"/>
                <a:sym typeface="+mn-ea"/>
              </a:rPr>
              <a:t> </a:t>
            </a:r>
            <a:r>
              <a:rPr lang="en-US" sz="2800" dirty="0" err="1">
                <a:solidFill>
                  <a:srgbClr val="2824CA"/>
                </a:solidFill>
                <a:latin typeface="Times New Roman" panose="02020603050405020304" pitchFamily="18" charset="0"/>
                <a:cs typeface="Times New Roman" panose="02020603050405020304" pitchFamily="18" charset="0"/>
                <a:sym typeface="+mn-ea"/>
              </a:rPr>
              <a:t>năm</a:t>
            </a:r>
            <a:r>
              <a:rPr lang="en-US" sz="2800" dirty="0">
                <a:solidFill>
                  <a:srgbClr val="2824CA"/>
                </a:solidFill>
                <a:latin typeface="Times New Roman" panose="02020603050405020304" pitchFamily="18" charset="0"/>
                <a:cs typeface="Times New Roman" panose="02020603050405020304" pitchFamily="18" charset="0"/>
                <a:sym typeface="+mn-ea"/>
              </a:rPr>
              <a:t> </a:t>
            </a:r>
            <a:r>
              <a:rPr lang="en-US" sz="2800" dirty="0" err="1">
                <a:solidFill>
                  <a:srgbClr val="2824CA"/>
                </a:solidFill>
                <a:latin typeface="Times New Roman" panose="02020603050405020304" pitchFamily="18" charset="0"/>
                <a:cs typeface="Times New Roman" panose="02020603050405020304" pitchFamily="18" charset="0"/>
                <a:sym typeface="+mn-ea"/>
              </a:rPr>
              <a:t>học</a:t>
            </a:r>
            <a:r>
              <a:rPr lang="en-US" sz="2800" dirty="0">
                <a:solidFill>
                  <a:srgbClr val="2824CA"/>
                </a:solidFill>
                <a:latin typeface="Times New Roman" panose="02020603050405020304" pitchFamily="18" charset="0"/>
                <a:cs typeface="Times New Roman" panose="02020603050405020304" pitchFamily="18" charset="0"/>
                <a:sym typeface="+mn-ea"/>
              </a:rPr>
              <a:t>)</a:t>
            </a:r>
            <a:r>
              <a:rPr lang="vi-VN" sz="2800" dirty="0">
                <a:solidFill>
                  <a:srgbClr val="2824CA"/>
                </a:solidFill>
                <a:latin typeface="Times New Roman" panose="02020603050405020304" pitchFamily="18" charset="0"/>
                <a:cs typeface="Times New Roman" panose="02020603050405020304" pitchFamily="18" charset="0"/>
                <a:sym typeface="+mn-ea"/>
              </a:rPr>
              <a:t>: Tâm trạng của mẹ vào đêm trước ngày khai trường của con.</a:t>
            </a:r>
            <a:endParaRPr lang="en-US" sz="2800" dirty="0">
              <a:solidFill>
                <a:srgbClr val="2824CA"/>
              </a:solidFill>
              <a:latin typeface="Times New Roman" panose="02020603050405020304" pitchFamily="18" charset="0"/>
              <a:cs typeface="Times New Roman" panose="02020603050405020304" pitchFamily="18" charset="0"/>
              <a:sym typeface="+mn-ea"/>
            </a:endParaRPr>
          </a:p>
          <a:p>
            <a:pPr marL="0" indent="0" algn="l">
              <a:buNone/>
              <a:defRPr/>
            </a:pPr>
            <a:r>
              <a:rPr lang="vi-VN" sz="2800" b="1" u="sng" dirty="0">
                <a:solidFill>
                  <a:srgbClr val="2824CA"/>
                </a:solidFill>
                <a:latin typeface="Times New Roman" panose="02020603050405020304" pitchFamily="18" charset="0"/>
                <a:cs typeface="Times New Roman" panose="02020603050405020304" pitchFamily="18" charset="0"/>
                <a:sym typeface="+mn-ea"/>
              </a:rPr>
              <a:t>+</a:t>
            </a:r>
            <a:r>
              <a:rPr lang="vi-VN" sz="2800" u="sng" dirty="0">
                <a:solidFill>
                  <a:srgbClr val="2824CA"/>
                </a:solidFill>
                <a:latin typeface="Times New Roman" panose="02020603050405020304" pitchFamily="18" charset="0"/>
                <a:cs typeface="Times New Roman" panose="02020603050405020304" pitchFamily="18" charset="0"/>
                <a:sym typeface="+mn-ea"/>
              </a:rPr>
              <a:t> Phần </a:t>
            </a:r>
            <a:r>
              <a:rPr lang="en-US" sz="2800" u="sng" dirty="0">
                <a:solidFill>
                  <a:srgbClr val="2824CA"/>
                </a:solidFill>
                <a:latin typeface="Times New Roman" panose="02020603050405020304" pitchFamily="18" charset="0"/>
                <a:cs typeface="Times New Roman" panose="02020603050405020304" pitchFamily="18" charset="0"/>
                <a:sym typeface="+mn-ea"/>
              </a:rPr>
              <a:t>2</a:t>
            </a:r>
            <a:r>
              <a:rPr lang="vi-VN" sz="2800" u="sng" dirty="0">
                <a:solidFill>
                  <a:srgbClr val="2824CA"/>
                </a:solidFill>
                <a:latin typeface="Times New Roman" panose="02020603050405020304" pitchFamily="18" charset="0"/>
                <a:cs typeface="Times New Roman" panose="02020603050405020304" pitchFamily="18" charset="0"/>
                <a:sym typeface="+mn-ea"/>
              </a:rPr>
              <a:t>:</a:t>
            </a:r>
            <a:r>
              <a:rPr lang="en-US" sz="2800" b="1" dirty="0">
                <a:solidFill>
                  <a:srgbClr val="2824CA"/>
                </a:solidFill>
                <a:latin typeface="Times New Roman" panose="02020603050405020304" pitchFamily="18" charset="0"/>
                <a:cs typeface="Times New Roman" panose="02020603050405020304" pitchFamily="18" charset="0"/>
                <a:sym typeface="+mn-ea"/>
              </a:rPr>
              <a:t> </a:t>
            </a:r>
            <a:r>
              <a:rPr lang="en-US" sz="2800" dirty="0">
                <a:solidFill>
                  <a:srgbClr val="2824CA"/>
                </a:solidFill>
                <a:latin typeface="Times New Roman" panose="02020603050405020304" pitchFamily="18" charset="0"/>
                <a:cs typeface="Times New Roman" panose="02020603050405020304" pitchFamily="18" charset="0"/>
                <a:sym typeface="+mn-ea"/>
              </a:rPr>
              <a:t>(</a:t>
            </a:r>
            <a:r>
              <a:rPr lang="en-US" sz="2800" dirty="0" err="1">
                <a:solidFill>
                  <a:srgbClr val="2824CA"/>
                </a:solidFill>
                <a:latin typeface="Times New Roman" panose="02020603050405020304" pitchFamily="18" charset="0"/>
                <a:cs typeface="Times New Roman" panose="02020603050405020304" pitchFamily="18" charset="0"/>
                <a:sym typeface="+mn-ea"/>
              </a:rPr>
              <a:t>Thực</a:t>
            </a:r>
            <a:r>
              <a:rPr lang="en-US" sz="2800" dirty="0">
                <a:solidFill>
                  <a:srgbClr val="2824CA"/>
                </a:solidFill>
                <a:latin typeface="Times New Roman" panose="02020603050405020304" pitchFamily="18" charset="0"/>
                <a:cs typeface="Times New Roman" panose="02020603050405020304" pitchFamily="18" charset="0"/>
                <a:sym typeface="+mn-ea"/>
              </a:rPr>
              <a:t> </a:t>
            </a:r>
            <a:r>
              <a:rPr lang="en-US" sz="2800" dirty="0" err="1">
                <a:solidFill>
                  <a:srgbClr val="2824CA"/>
                </a:solidFill>
                <a:latin typeface="Times New Roman" panose="02020603050405020304" pitchFamily="18" charset="0"/>
                <a:cs typeface="Times New Roman" panose="02020603050405020304" pitchFamily="18" charset="0"/>
                <a:sym typeface="+mn-ea"/>
              </a:rPr>
              <a:t>sự</a:t>
            </a:r>
            <a:r>
              <a:rPr lang="en-US" sz="2800" dirty="0">
                <a:solidFill>
                  <a:srgbClr val="2824CA"/>
                </a:solidFill>
                <a:latin typeface="Times New Roman" panose="02020603050405020304" pitchFamily="18" charset="0"/>
                <a:cs typeface="Times New Roman" panose="02020603050405020304" pitchFamily="18" charset="0"/>
                <a:sym typeface="+mn-ea"/>
              </a:rPr>
              <a:t> </a:t>
            </a:r>
            <a:r>
              <a:rPr lang="en-US" sz="2800" i="1" dirty="0">
                <a:solidFill>
                  <a:srgbClr val="2824CA"/>
                </a:solidFill>
                <a:latin typeface="Times New Roman" panose="02020603050405020304" pitchFamily="18" charset="0"/>
                <a:cs typeface="Times New Roman" panose="02020603050405020304" pitchFamily="18" charset="0"/>
                <a:sym typeface="+mn-ea"/>
              </a:rPr>
              <a:t>-&gt; </a:t>
            </a:r>
            <a:r>
              <a:rPr lang="vi-VN" sz="2800" dirty="0">
                <a:solidFill>
                  <a:srgbClr val="2824CA"/>
                </a:solidFill>
                <a:latin typeface="Times New Roman" panose="02020603050405020304" pitchFamily="18" charset="0"/>
                <a:cs typeface="Times New Roman" panose="02020603050405020304" pitchFamily="18" charset="0"/>
                <a:sym typeface="+mn-ea"/>
              </a:rPr>
              <a:t>thế giới mà mẹ vừa bước vào</a:t>
            </a:r>
            <a:r>
              <a:rPr lang="en-US" sz="2800" dirty="0">
                <a:solidFill>
                  <a:srgbClr val="2824CA"/>
                </a:solidFill>
                <a:latin typeface="Times New Roman" panose="02020603050405020304" pitchFamily="18" charset="0"/>
                <a:cs typeface="Times New Roman" panose="02020603050405020304" pitchFamily="18" charset="0"/>
                <a:sym typeface="+mn-ea"/>
              </a:rPr>
              <a:t>): </a:t>
            </a:r>
            <a:r>
              <a:rPr lang="en-US" altLang="zh-CN" sz="2800" kern="0" dirty="0" err="1">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Sự</a:t>
            </a:r>
            <a:r>
              <a:rPr lang="en-US" altLang="zh-CN" sz="2800" kern="0" dirty="0">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kern="0" dirty="0" err="1">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hồi</a:t>
            </a:r>
            <a:r>
              <a:rPr lang="en-US" altLang="zh-CN" sz="2800" kern="0" dirty="0">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kern="0" dirty="0" err="1">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tưởng</a:t>
            </a:r>
            <a:r>
              <a:rPr lang="en-US" altLang="zh-CN" sz="2800" kern="0" dirty="0">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kern="0" dirty="0" err="1">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của</a:t>
            </a:r>
            <a:r>
              <a:rPr lang="en-US" altLang="zh-CN" sz="2800" kern="0" dirty="0">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kern="0" dirty="0" err="1">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người</a:t>
            </a:r>
            <a:r>
              <a:rPr lang="en-US" altLang="zh-CN" sz="2800" kern="0" dirty="0">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kern="0" dirty="0" err="1">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mẹ</a:t>
            </a:r>
            <a:r>
              <a:rPr lang="en-US" altLang="zh-CN" sz="2800" kern="0" dirty="0">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kern="0" dirty="0" err="1">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về</a:t>
            </a:r>
            <a:r>
              <a:rPr lang="en-US" altLang="zh-CN" sz="2800" kern="0" dirty="0">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kern="0" dirty="0" err="1">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ngày</a:t>
            </a:r>
            <a:r>
              <a:rPr lang="en-US" altLang="zh-CN" sz="2800" kern="0" dirty="0">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kern="0" dirty="0" err="1">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khai</a:t>
            </a:r>
            <a:r>
              <a:rPr lang="en-US" altLang="zh-CN" sz="2800" kern="0" dirty="0">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kern="0" dirty="0" err="1">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trường</a:t>
            </a:r>
            <a:r>
              <a:rPr lang="en-US" altLang="zh-CN" sz="2800" kern="0" dirty="0">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kern="0" dirty="0" err="1">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đầu</a:t>
            </a:r>
            <a:r>
              <a:rPr lang="en-US" altLang="zh-CN" sz="2800" kern="0" dirty="0">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kern="0" dirty="0" err="1">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tiên</a:t>
            </a:r>
            <a:r>
              <a:rPr lang="en-US" altLang="zh-CN" sz="2800" kern="0" dirty="0">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kern="0" dirty="0" err="1">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của</a:t>
            </a:r>
            <a:r>
              <a:rPr lang="en-US" altLang="zh-CN" sz="2800" kern="0" dirty="0">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kern="0" dirty="0" err="1">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mình.</a:t>
            </a:r>
            <a:endParaRPr lang="en-US" altLang="zh-CN" sz="2800" kern="0" dirty="0" err="1">
              <a:solidFill>
                <a:srgbClr val="2824CA"/>
              </a:solidFill>
              <a:latin typeface="Times New Roman" panose="02020603050405020304" pitchFamily="18" charset="0"/>
              <a:ea typeface="Tahoma" panose="020B0604030504040204" pitchFamily="34" charset="0"/>
              <a:cs typeface="Times New Roman" panose="02020603050405020304" pitchFamily="18" charset="0"/>
            </a:endParaRPr>
          </a:p>
          <a:p>
            <a:pPr marL="0" indent="0" algn="l">
              <a:buNone/>
              <a:defRPr/>
            </a:pPr>
            <a:r>
              <a:rPr lang="vi-VN" sz="2800" b="1" u="sng" dirty="0">
                <a:solidFill>
                  <a:srgbClr val="2824CA"/>
                </a:solidFill>
                <a:latin typeface="Times New Roman" panose="02020603050405020304" pitchFamily="18" charset="0"/>
                <a:cs typeface="Times New Roman" panose="02020603050405020304" pitchFamily="18" charset="0"/>
                <a:sym typeface="+mn-ea"/>
              </a:rPr>
              <a:t>+</a:t>
            </a:r>
            <a:r>
              <a:rPr lang="vi-VN" sz="2800" u="sng" dirty="0">
                <a:solidFill>
                  <a:srgbClr val="2824CA"/>
                </a:solidFill>
                <a:latin typeface="Times New Roman" panose="02020603050405020304" pitchFamily="18" charset="0"/>
                <a:cs typeface="Times New Roman" panose="02020603050405020304" pitchFamily="18" charset="0"/>
                <a:sym typeface="+mn-ea"/>
              </a:rPr>
              <a:t> Phần </a:t>
            </a:r>
            <a:r>
              <a:rPr lang="en-US" sz="2800" u="sng" dirty="0">
                <a:solidFill>
                  <a:srgbClr val="2824CA"/>
                </a:solidFill>
                <a:latin typeface="Times New Roman" panose="02020603050405020304" pitchFamily="18" charset="0"/>
                <a:cs typeface="Times New Roman" panose="02020603050405020304" pitchFamily="18" charset="0"/>
                <a:sym typeface="+mn-ea"/>
              </a:rPr>
              <a:t>3</a:t>
            </a:r>
            <a:r>
              <a:rPr lang="vi-VN" sz="2800" u="sng" dirty="0">
                <a:solidFill>
                  <a:srgbClr val="2824CA"/>
                </a:solidFill>
                <a:latin typeface="Times New Roman" panose="02020603050405020304" pitchFamily="18" charset="0"/>
                <a:cs typeface="Times New Roman" panose="02020603050405020304" pitchFamily="18" charset="0"/>
                <a:sym typeface="+mn-ea"/>
              </a:rPr>
              <a:t>:</a:t>
            </a:r>
            <a:r>
              <a:rPr lang="vi-VN" sz="2800" b="1" dirty="0">
                <a:solidFill>
                  <a:srgbClr val="2824CA"/>
                </a:solidFill>
                <a:latin typeface="Times New Roman" panose="02020603050405020304" pitchFamily="18" charset="0"/>
                <a:cs typeface="Times New Roman" panose="02020603050405020304" pitchFamily="18" charset="0"/>
                <a:sym typeface="+mn-ea"/>
              </a:rPr>
              <a:t> </a:t>
            </a:r>
            <a:r>
              <a:rPr lang="en-US" sz="2800" dirty="0">
                <a:solidFill>
                  <a:srgbClr val="2824CA"/>
                </a:solidFill>
                <a:latin typeface="Times New Roman" panose="02020603050405020304" pitchFamily="18" charset="0"/>
                <a:cs typeface="Times New Roman" panose="02020603050405020304" pitchFamily="18" charset="0"/>
                <a:sym typeface="+mn-ea"/>
              </a:rPr>
              <a:t>(</a:t>
            </a:r>
            <a:r>
              <a:rPr lang="vi-VN" sz="2800" dirty="0">
                <a:solidFill>
                  <a:srgbClr val="2824CA"/>
                </a:solidFill>
                <a:latin typeface="Times New Roman" panose="02020603050405020304" pitchFamily="18" charset="0"/>
                <a:cs typeface="Times New Roman" panose="02020603050405020304" pitchFamily="18" charset="0"/>
                <a:sym typeface="+mn-ea"/>
              </a:rPr>
              <a:t>Phần còn lại</a:t>
            </a:r>
            <a:r>
              <a:rPr lang="en-US" sz="2800" dirty="0">
                <a:solidFill>
                  <a:srgbClr val="2824CA"/>
                </a:solidFill>
                <a:latin typeface="Times New Roman" panose="02020603050405020304" pitchFamily="18" charset="0"/>
                <a:cs typeface="Times New Roman" panose="02020603050405020304" pitchFamily="18" charset="0"/>
                <a:sym typeface="+mn-ea"/>
              </a:rPr>
              <a:t>)</a:t>
            </a:r>
            <a:r>
              <a:rPr lang="vi-VN" sz="2800" dirty="0">
                <a:solidFill>
                  <a:srgbClr val="2824CA"/>
                </a:solidFill>
                <a:latin typeface="Times New Roman" panose="02020603050405020304" pitchFamily="18" charset="0"/>
                <a:cs typeface="Times New Roman" panose="02020603050405020304" pitchFamily="18" charset="0"/>
                <a:sym typeface="+mn-ea"/>
              </a:rPr>
              <a:t>:</a:t>
            </a:r>
            <a:r>
              <a:rPr lang="en-US" sz="2800" dirty="0">
                <a:solidFill>
                  <a:srgbClr val="2824CA"/>
                </a:solidFill>
                <a:latin typeface="Times New Roman" panose="02020603050405020304" pitchFamily="18" charset="0"/>
                <a:cs typeface="Times New Roman" panose="02020603050405020304" pitchFamily="18" charset="0"/>
                <a:sym typeface="+mn-ea"/>
              </a:rPr>
              <a:t> </a:t>
            </a:r>
            <a:r>
              <a:rPr lang="vi-VN" altLang="en-US" sz="2800" dirty="0">
                <a:solidFill>
                  <a:srgbClr val="2824CA"/>
                </a:solidFill>
                <a:latin typeface="Times New Roman" panose="02020603050405020304" pitchFamily="18" charset="0"/>
                <a:cs typeface="Times New Roman" panose="02020603050405020304" pitchFamily="18" charset="0"/>
                <a:sym typeface="+mn-ea"/>
              </a:rPr>
              <a:t>Cảm nghĩ của mẹ về v</a:t>
            </a:r>
            <a:r>
              <a:rPr lang="en-US" altLang="zh-CN" sz="2800" kern="0" dirty="0" err="1">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ai</a:t>
            </a:r>
            <a:r>
              <a:rPr lang="en-US" altLang="zh-CN" sz="2800" kern="0" dirty="0">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kern="0" dirty="0" err="1">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trò</a:t>
            </a:r>
            <a:r>
              <a:rPr lang="en-US" altLang="zh-CN" sz="2800" kern="0" dirty="0">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kern="0" dirty="0" err="1">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của</a:t>
            </a:r>
            <a:r>
              <a:rPr lang="en-US" altLang="zh-CN" sz="2800" kern="0" dirty="0">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kern="0" dirty="0" err="1">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nhà</a:t>
            </a:r>
            <a:r>
              <a:rPr lang="en-US" altLang="zh-CN" sz="2800" kern="0" dirty="0">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kern="0" dirty="0" err="1">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trường</a:t>
            </a:r>
            <a:r>
              <a:rPr lang="en-US" altLang="zh-CN" sz="2800" kern="0" dirty="0">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kern="0" dirty="0" err="1">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trong</a:t>
            </a:r>
            <a:r>
              <a:rPr lang="en-US" altLang="zh-CN" sz="2800" kern="0" dirty="0">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kern="0" dirty="0" err="1">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việc</a:t>
            </a:r>
            <a:r>
              <a:rPr lang="en-US" altLang="zh-CN" sz="2800" kern="0" dirty="0">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kern="0" dirty="0" err="1">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giáo</a:t>
            </a:r>
            <a:r>
              <a:rPr lang="en-US" altLang="zh-CN" sz="2800" kern="0" dirty="0">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kern="0" dirty="0" err="1">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dục</a:t>
            </a:r>
            <a:r>
              <a:rPr lang="en-US" altLang="zh-CN" sz="2800" kern="0" dirty="0">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kern="0" dirty="0" err="1">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và</a:t>
            </a:r>
            <a:r>
              <a:rPr lang="en-US" altLang="zh-CN" sz="2800" kern="0" dirty="0">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kern="0" dirty="0" err="1">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đào</a:t>
            </a:r>
            <a:r>
              <a:rPr lang="en-US" altLang="zh-CN" sz="2800" kern="0" dirty="0">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kern="0" dirty="0" err="1">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tạo</a:t>
            </a:r>
            <a:r>
              <a:rPr lang="en-US" altLang="zh-CN" sz="2800" kern="0" dirty="0">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kern="0" dirty="0" err="1">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thế</a:t>
            </a:r>
            <a:r>
              <a:rPr lang="en-US" altLang="zh-CN" sz="2800" kern="0" dirty="0">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kern="0" dirty="0" err="1">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hệ</a:t>
            </a:r>
            <a:r>
              <a:rPr lang="en-US" altLang="zh-CN" sz="2800" kern="0" dirty="0">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altLang="zh-CN" sz="2800" kern="0" dirty="0" err="1">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rPr>
              <a:t>trẻ.</a:t>
            </a:r>
            <a:endParaRPr lang="en-US" altLang="zh-CN" sz="2800" b="1" kern="0" dirty="0" err="1">
              <a:solidFill>
                <a:srgbClr val="2824CA"/>
              </a:solidFill>
              <a:latin typeface="Times New Roman" panose="02020603050405020304" pitchFamily="18" charset="0"/>
              <a:ea typeface="Tahoma" panose="020B0604030504040204" pitchFamily="34"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5" grpId="0"/>
      <p:bldP spid="15" grpId="1"/>
      <p:bldP spid="16" grpId="0"/>
      <p:bldP spid="16" grpId="1"/>
      <p:bldP spid="17" grpId="0"/>
      <p:bldP spid="1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Content Placeholder 101"/>
          <p:cNvPicPr>
            <a:picLocks noGrp="1"/>
          </p:cNvPicPr>
          <p:nvPr>
            <p:ph idx="1"/>
          </p:nvPr>
        </p:nvPicPr>
        <p:blipFill>
          <a:blip r:embed="rId2"/>
          <a:stretch>
            <a:fillRect/>
          </a:stretch>
        </p:blipFill>
        <p:spPr>
          <a:xfrm>
            <a:off x="0" y="152400"/>
            <a:ext cx="9189085" cy="6858635"/>
          </a:xfrm>
          <a:prstGeom prst="rect">
            <a:avLst/>
          </a:prstGeom>
          <a:noFill/>
          <a:ln w="9525">
            <a:noFill/>
          </a:ln>
        </p:spPr>
      </p:pic>
      <p:sp>
        <p:nvSpPr>
          <p:cNvPr id="5" name="Rectangle 4"/>
          <p:cNvSpPr/>
          <p:nvPr/>
        </p:nvSpPr>
        <p:spPr>
          <a:xfrm>
            <a:off x="381000" y="717550"/>
            <a:ext cx="8497570" cy="5669915"/>
          </a:xfrm>
          <a:prstGeom prst="rect">
            <a:avLst/>
          </a:prstGeom>
          <a:noFill/>
        </p:spPr>
        <p:txBody>
          <a:bodyPr wrap="square" lIns="69278" tIns="34638" rIns="69278" bIns="34638">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l" defTabSz="692785">
              <a:defRPr/>
            </a:pPr>
            <a:r>
              <a:rPr lang="en-US" altLang="vi-VN" sz="2800" b="1" kern="0" dirty="0">
                <a:solidFill>
                  <a:srgbClr val="00B050"/>
                </a:solidFill>
                <a:latin typeface="Times New Roman" panose="02020603050405020304" pitchFamily="18" charset="0"/>
                <a:cs typeface="Times New Roman" panose="02020603050405020304" pitchFamily="18" charset="0"/>
                <a:sym typeface="+mn-ea"/>
              </a:rPr>
              <a:t>               </a:t>
            </a:r>
          </a:p>
          <a:p>
            <a:pPr algn="l" defTabSz="692785">
              <a:defRPr/>
            </a:pPr>
            <a:r>
              <a:rPr lang="en-US" altLang="vi-VN" sz="2800" b="1" kern="0" dirty="0">
                <a:solidFill>
                  <a:srgbClr val="00B050"/>
                </a:solidFill>
                <a:latin typeface="Times New Roman" panose="02020603050405020304" pitchFamily="18" charset="0"/>
                <a:cs typeface="Times New Roman" panose="02020603050405020304" pitchFamily="18" charset="0"/>
                <a:sym typeface="+mn-ea"/>
              </a:rPr>
              <a:t>                     </a:t>
            </a:r>
            <a:r>
              <a:rPr lang="vi-VN" sz="4000" b="1" kern="0" dirty="0">
                <a:solidFill>
                  <a:srgbClr val="FF0000"/>
                </a:solidFill>
                <a:latin typeface="Times New Roman" panose="02020603050405020304" pitchFamily="18" charset="0"/>
                <a:cs typeface="Times New Roman" panose="02020603050405020304" pitchFamily="18" charset="0"/>
                <a:sym typeface="+mn-ea"/>
              </a:rPr>
              <a:t>Cổng trường mở ra</a:t>
            </a:r>
            <a:br>
              <a:rPr lang="vi-VN" sz="4000" b="1" kern="0" dirty="0">
                <a:solidFill>
                  <a:srgbClr val="FF0000"/>
                </a:solidFill>
                <a:latin typeface="Times New Roman" panose="02020603050405020304" pitchFamily="18" charset="0"/>
                <a:cs typeface="Times New Roman" panose="02020603050405020304" pitchFamily="18" charset="0"/>
                <a:sym typeface="+mn-ea"/>
              </a:rPr>
            </a:br>
            <a:r>
              <a:rPr lang="vi-VN" sz="3200" b="1" kern="0" dirty="0">
                <a:solidFill>
                  <a:srgbClr val="FF0000"/>
                </a:solidFill>
                <a:latin typeface="Times New Roman" panose="02020603050405020304" pitchFamily="18" charset="0"/>
                <a:cs typeface="Times New Roman" panose="02020603050405020304" pitchFamily="18" charset="0"/>
                <a:sym typeface="+mn-ea"/>
              </a:rPr>
              <a:t> </a:t>
            </a:r>
            <a:r>
              <a:rPr lang="en-US" altLang="vi-VN" sz="3200" b="1" kern="0" dirty="0">
                <a:solidFill>
                  <a:srgbClr val="FF0000"/>
                </a:solidFill>
                <a:latin typeface="Times New Roman" panose="02020603050405020304" pitchFamily="18" charset="0"/>
                <a:cs typeface="Times New Roman" panose="02020603050405020304" pitchFamily="18" charset="0"/>
                <a:sym typeface="+mn-ea"/>
              </a:rPr>
              <a:t>                                             </a:t>
            </a:r>
            <a:r>
              <a:rPr lang="en-US" altLang="vi-VN" sz="2800" b="1" kern="0" dirty="0">
                <a:solidFill>
                  <a:srgbClr val="FF0000"/>
                </a:solidFill>
                <a:latin typeface="Times New Roman" panose="02020603050405020304" pitchFamily="18" charset="0"/>
                <a:cs typeface="Times New Roman" panose="02020603050405020304" pitchFamily="18" charset="0"/>
                <a:sym typeface="+mn-ea"/>
              </a:rPr>
              <a:t>Lý Lan</a:t>
            </a:r>
          </a:p>
          <a:p>
            <a:pPr algn="l" defTabSz="692785">
              <a:defRPr/>
            </a:pPr>
            <a:r>
              <a:rPr lang="en-US" sz="2400" b="1" u="sng" dirty="0">
                <a:solidFill>
                  <a:srgbClr val="FF0000"/>
                </a:solidFill>
                <a:latin typeface="Times New Roman" panose="02020603050405020304" pitchFamily="18" charset="0"/>
                <a:cs typeface="Times New Roman" panose="02020603050405020304" pitchFamily="18" charset="0"/>
                <a:sym typeface="+mn-ea"/>
              </a:rPr>
              <a:t>I.</a:t>
            </a:r>
            <a:r>
              <a:rPr lang="en-US" sz="2400" b="1" u="sng" dirty="0" err="1">
                <a:solidFill>
                  <a:srgbClr val="FF0000"/>
                </a:solidFill>
                <a:latin typeface="Times New Roman" panose="02020603050405020304" pitchFamily="18" charset="0"/>
                <a:cs typeface="Times New Roman" panose="02020603050405020304" pitchFamily="18" charset="0"/>
                <a:sym typeface="+mn-ea"/>
              </a:rPr>
              <a:t>Tìm</a:t>
            </a:r>
            <a:r>
              <a:rPr lang="en-US" sz="2400" b="1" u="sng" dirty="0">
                <a:solidFill>
                  <a:srgbClr val="FF0000"/>
                </a:solidFill>
                <a:latin typeface="Times New Roman" panose="02020603050405020304" pitchFamily="18" charset="0"/>
                <a:cs typeface="Times New Roman" panose="02020603050405020304" pitchFamily="18" charset="0"/>
                <a:sym typeface="+mn-ea"/>
              </a:rPr>
              <a:t> hiểu chung</a:t>
            </a:r>
            <a:endParaRPr lang="en-US" sz="2400" b="1" dirty="0">
              <a:solidFill>
                <a:srgbClr val="FF0000"/>
              </a:solidFill>
              <a:latin typeface="Times New Roman" panose="02020603050405020304" pitchFamily="18" charset="0"/>
              <a:cs typeface="Times New Roman" panose="02020603050405020304" pitchFamily="18" charset="0"/>
              <a:sym typeface="+mn-ea"/>
            </a:endParaRPr>
          </a:p>
          <a:p>
            <a:pPr algn="l" defTabSz="692785">
              <a:defRPr/>
            </a:pPr>
            <a:r>
              <a:rPr lang="en-US" sz="2400" b="1" dirty="0">
                <a:solidFill>
                  <a:srgbClr val="FF0000"/>
                </a:solidFill>
                <a:latin typeface="Times New Roman" panose="02020603050405020304" pitchFamily="18" charset="0"/>
                <a:cs typeface="Times New Roman" panose="02020603050405020304" pitchFamily="18" charset="0"/>
                <a:sym typeface="+mn-ea"/>
              </a:rPr>
              <a:t>1. </a:t>
            </a:r>
            <a:r>
              <a:rPr lang="en-US" sz="2400" b="1" dirty="0" err="1">
                <a:solidFill>
                  <a:srgbClr val="FF0000"/>
                </a:solidFill>
                <a:latin typeface="Times New Roman" panose="02020603050405020304" pitchFamily="18" charset="0"/>
                <a:cs typeface="Times New Roman" panose="02020603050405020304" pitchFamily="18" charset="0"/>
                <a:sym typeface="+mn-ea"/>
              </a:rPr>
              <a:t>Tác</a:t>
            </a:r>
            <a:r>
              <a:rPr lang="en-US" sz="2400" b="1" dirty="0">
                <a:solidFill>
                  <a:srgbClr val="FF0000"/>
                </a:solidFill>
                <a:latin typeface="Times New Roman" panose="02020603050405020304" pitchFamily="18" charset="0"/>
                <a:cs typeface="Times New Roman" panose="02020603050405020304" pitchFamily="18" charset="0"/>
                <a:sym typeface="+mn-ea"/>
              </a:rPr>
              <a:t> </a:t>
            </a:r>
            <a:r>
              <a:rPr lang="en-US" sz="2400" b="1" dirty="0" err="1">
                <a:solidFill>
                  <a:srgbClr val="FF0000"/>
                </a:solidFill>
                <a:latin typeface="Times New Roman" panose="02020603050405020304" pitchFamily="18" charset="0"/>
                <a:cs typeface="Times New Roman" panose="02020603050405020304" pitchFamily="18" charset="0"/>
                <a:sym typeface="+mn-ea"/>
              </a:rPr>
              <a:t>giả</a:t>
            </a:r>
            <a:r>
              <a:rPr lang="en-US" sz="2400" b="1" dirty="0">
                <a:solidFill>
                  <a:srgbClr val="FF0000"/>
                </a:solidFill>
                <a:latin typeface="Times New Roman" panose="02020603050405020304" pitchFamily="18" charset="0"/>
                <a:cs typeface="Times New Roman" panose="02020603050405020304" pitchFamily="18" charset="0"/>
                <a:sym typeface="+mn-ea"/>
              </a:rPr>
              <a:t>: </a:t>
            </a:r>
            <a:r>
              <a:rPr lang="en-US" altLang="vi-VN" sz="2400" b="1" kern="0" dirty="0">
                <a:solidFill>
                  <a:srgbClr val="FF0000"/>
                </a:solidFill>
                <a:latin typeface="Times New Roman" panose="02020603050405020304" pitchFamily="18" charset="0"/>
                <a:cs typeface="Times New Roman" panose="02020603050405020304" pitchFamily="18" charset="0"/>
                <a:sym typeface="+mn-ea"/>
              </a:rPr>
              <a:t>(sgk)</a:t>
            </a:r>
            <a:endParaRPr lang="en-US" sz="2400" b="1" u="sng" dirty="0">
              <a:solidFill>
                <a:srgbClr val="FF0000"/>
              </a:solidFill>
              <a:latin typeface="Times New Roman" panose="02020603050405020304" pitchFamily="18" charset="0"/>
              <a:cs typeface="Times New Roman" panose="02020603050405020304" pitchFamily="18" charset="0"/>
              <a:sym typeface="+mn-ea"/>
            </a:endParaRPr>
          </a:p>
          <a:p>
            <a:pPr algn="l" defTabSz="692785">
              <a:defRPr/>
            </a:pPr>
            <a:r>
              <a:rPr lang="en-US" sz="2400" b="1" dirty="0">
                <a:solidFill>
                  <a:srgbClr val="FF0000"/>
                </a:solidFill>
                <a:latin typeface="Times New Roman" panose="02020603050405020304" pitchFamily="18" charset="0"/>
                <a:cs typeface="Times New Roman" panose="02020603050405020304" pitchFamily="18" charset="0"/>
              </a:rPr>
              <a:t>2. </a:t>
            </a:r>
            <a:r>
              <a:rPr lang="en-US" sz="2400" b="1" dirty="0" err="1">
                <a:solidFill>
                  <a:srgbClr val="FF0000"/>
                </a:solidFill>
                <a:latin typeface="Times New Roman" panose="02020603050405020304" pitchFamily="18" charset="0"/>
                <a:cs typeface="Times New Roman" panose="02020603050405020304" pitchFamily="18" charset="0"/>
              </a:rPr>
              <a:t>Tác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phẩm</a:t>
            </a:r>
            <a:r>
              <a:rPr lang="en-US" sz="2400" b="1" dirty="0">
                <a:solidFill>
                  <a:srgbClr val="FF0000"/>
                </a:solidFill>
                <a:latin typeface="Times New Roman" panose="02020603050405020304" pitchFamily="18" charset="0"/>
                <a:cs typeface="Times New Roman" panose="02020603050405020304" pitchFamily="18" charset="0"/>
              </a:rPr>
              <a:t>: </a:t>
            </a:r>
          </a:p>
          <a:p>
            <a:pPr algn="l" defTabSz="692785">
              <a:defRPr/>
            </a:pPr>
            <a:r>
              <a:rPr lang="en-US" sz="2400" dirty="0">
                <a:solidFill>
                  <a:srgbClr val="2824CA"/>
                </a:solidFill>
                <a:latin typeface="Times New Roman" panose="02020603050405020304" pitchFamily="18" charset="0"/>
                <a:cs typeface="Times New Roman" panose="02020603050405020304" pitchFamily="18" charset="0"/>
                <a:sym typeface="+mn-ea"/>
              </a:rPr>
              <a:t>a. </a:t>
            </a:r>
            <a:r>
              <a:rPr lang="en-US" sz="2400" dirty="0" err="1">
                <a:solidFill>
                  <a:srgbClr val="2824CA"/>
                </a:solidFill>
                <a:latin typeface="Times New Roman" panose="02020603050405020304" pitchFamily="18" charset="0"/>
                <a:cs typeface="Times New Roman" panose="02020603050405020304" pitchFamily="18" charset="0"/>
                <a:sym typeface="+mn-ea"/>
              </a:rPr>
              <a:t>Xuất</a:t>
            </a:r>
            <a:r>
              <a:rPr lang="en-US" sz="2400" dirty="0">
                <a:solidFill>
                  <a:srgbClr val="2824CA"/>
                </a:solidFill>
                <a:latin typeface="Times New Roman" panose="02020603050405020304" pitchFamily="18" charset="0"/>
                <a:cs typeface="Times New Roman" panose="02020603050405020304" pitchFamily="18" charset="0"/>
                <a:sym typeface="+mn-ea"/>
              </a:rPr>
              <a:t> </a:t>
            </a:r>
            <a:r>
              <a:rPr lang="en-US" sz="2400" dirty="0" err="1">
                <a:solidFill>
                  <a:srgbClr val="2824CA"/>
                </a:solidFill>
                <a:latin typeface="Times New Roman" panose="02020603050405020304" pitchFamily="18" charset="0"/>
                <a:cs typeface="Times New Roman" panose="02020603050405020304" pitchFamily="18" charset="0"/>
                <a:sym typeface="+mn-ea"/>
              </a:rPr>
              <a:t>xứ</a:t>
            </a:r>
            <a:r>
              <a:rPr lang="en-US" sz="2400" dirty="0">
                <a:solidFill>
                  <a:srgbClr val="2824CA"/>
                </a:solidFill>
                <a:latin typeface="Times New Roman" panose="02020603050405020304" pitchFamily="18" charset="0"/>
                <a:cs typeface="Times New Roman" panose="02020603050405020304" pitchFamily="18" charset="0"/>
                <a:sym typeface="+mn-ea"/>
              </a:rPr>
              <a:t>: </a:t>
            </a:r>
            <a:r>
              <a:rPr lang="en-US" sz="2400" dirty="0" err="1">
                <a:solidFill>
                  <a:srgbClr val="2824CA"/>
                </a:solidFill>
                <a:latin typeface="Times New Roman" panose="02020603050405020304" pitchFamily="18" charset="0"/>
                <a:cs typeface="Times New Roman" panose="02020603050405020304" pitchFamily="18" charset="0"/>
                <a:sym typeface="+mn-ea"/>
              </a:rPr>
              <a:t>Trích</a:t>
            </a:r>
            <a:r>
              <a:rPr lang="en-US" sz="2400" dirty="0">
                <a:solidFill>
                  <a:srgbClr val="2824CA"/>
                </a:solidFill>
                <a:latin typeface="Times New Roman" panose="02020603050405020304" pitchFamily="18" charset="0"/>
                <a:cs typeface="Times New Roman" panose="02020603050405020304" pitchFamily="18" charset="0"/>
                <a:sym typeface="+mn-ea"/>
              </a:rPr>
              <a:t> </a:t>
            </a:r>
            <a:r>
              <a:rPr lang="en-US" sz="2400" dirty="0" err="1">
                <a:solidFill>
                  <a:srgbClr val="2824CA"/>
                </a:solidFill>
                <a:latin typeface="Times New Roman" panose="02020603050405020304" pitchFamily="18" charset="0"/>
                <a:cs typeface="Times New Roman" panose="02020603050405020304" pitchFamily="18" charset="0"/>
                <a:sym typeface="+mn-ea"/>
              </a:rPr>
              <a:t>Báo</a:t>
            </a:r>
            <a:r>
              <a:rPr lang="en-US" sz="2400" dirty="0">
                <a:solidFill>
                  <a:srgbClr val="2824CA"/>
                </a:solidFill>
                <a:latin typeface="Times New Roman" panose="02020603050405020304" pitchFamily="18" charset="0"/>
                <a:cs typeface="Times New Roman" panose="02020603050405020304" pitchFamily="18" charset="0"/>
                <a:sym typeface="+mn-ea"/>
              </a:rPr>
              <a:t> “</a:t>
            </a:r>
            <a:r>
              <a:rPr lang="en-US" sz="2400" dirty="0" err="1">
                <a:solidFill>
                  <a:srgbClr val="2824CA"/>
                </a:solidFill>
                <a:latin typeface="Times New Roman" panose="02020603050405020304" pitchFamily="18" charset="0"/>
                <a:cs typeface="Times New Roman" panose="02020603050405020304" pitchFamily="18" charset="0"/>
                <a:sym typeface="+mn-ea"/>
              </a:rPr>
              <a:t>Yêu</a:t>
            </a:r>
            <a:r>
              <a:rPr lang="en-US" sz="2400" dirty="0">
                <a:solidFill>
                  <a:srgbClr val="2824CA"/>
                </a:solidFill>
                <a:latin typeface="Times New Roman" panose="02020603050405020304" pitchFamily="18" charset="0"/>
                <a:cs typeface="Times New Roman" panose="02020603050405020304" pitchFamily="18" charset="0"/>
                <a:sym typeface="+mn-ea"/>
              </a:rPr>
              <a:t> </a:t>
            </a:r>
            <a:r>
              <a:rPr lang="en-US" sz="2400" dirty="0" err="1">
                <a:solidFill>
                  <a:srgbClr val="2824CA"/>
                </a:solidFill>
                <a:latin typeface="Times New Roman" panose="02020603050405020304" pitchFamily="18" charset="0"/>
                <a:cs typeface="Times New Roman" panose="02020603050405020304" pitchFamily="18" charset="0"/>
                <a:sym typeface="+mn-ea"/>
              </a:rPr>
              <a:t>trẻ</a:t>
            </a:r>
            <a:r>
              <a:rPr lang="en-US" sz="2400" dirty="0">
                <a:solidFill>
                  <a:srgbClr val="2824CA"/>
                </a:solidFill>
                <a:latin typeface="Times New Roman" panose="02020603050405020304" pitchFamily="18" charset="0"/>
                <a:cs typeface="Times New Roman" panose="02020603050405020304" pitchFamily="18" charset="0"/>
                <a:sym typeface="+mn-ea"/>
              </a:rPr>
              <a:t>” </a:t>
            </a:r>
            <a:r>
              <a:rPr lang="en-US" sz="2400" dirty="0" err="1">
                <a:solidFill>
                  <a:srgbClr val="2824CA"/>
                </a:solidFill>
                <a:latin typeface="Times New Roman" panose="02020603050405020304" pitchFamily="18" charset="0"/>
                <a:cs typeface="Times New Roman" panose="02020603050405020304" pitchFamily="18" charset="0"/>
                <a:sym typeface="+mn-ea"/>
              </a:rPr>
              <a:t>năm</a:t>
            </a:r>
            <a:r>
              <a:rPr lang="en-US" sz="2400" dirty="0">
                <a:solidFill>
                  <a:srgbClr val="2824CA"/>
                </a:solidFill>
                <a:latin typeface="Times New Roman" panose="02020603050405020304" pitchFamily="18" charset="0"/>
                <a:cs typeface="Times New Roman" panose="02020603050405020304" pitchFamily="18" charset="0"/>
                <a:sym typeface="+mn-ea"/>
              </a:rPr>
              <a:t> 2000</a:t>
            </a:r>
            <a:endParaRPr lang="en-US" sz="2400" b="1" dirty="0">
              <a:solidFill>
                <a:srgbClr val="2824CA"/>
              </a:solidFill>
              <a:latin typeface="Times New Roman" panose="02020603050405020304" pitchFamily="18" charset="0"/>
              <a:cs typeface="Times New Roman" panose="02020603050405020304" pitchFamily="18" charset="0"/>
            </a:endParaRPr>
          </a:p>
          <a:p>
            <a:pPr algn="l" defTabSz="692785">
              <a:defRPr/>
            </a:pPr>
            <a:r>
              <a:rPr lang="en-US" sz="2400" dirty="0">
                <a:solidFill>
                  <a:srgbClr val="2824CA"/>
                </a:solidFill>
                <a:latin typeface="Times New Roman" panose="02020603050405020304" pitchFamily="18" charset="0"/>
                <a:cs typeface="Times New Roman" panose="02020603050405020304" pitchFamily="18" charset="0"/>
                <a:sym typeface="+mn-ea"/>
              </a:rPr>
              <a:t>b. </a:t>
            </a:r>
            <a:r>
              <a:rPr lang="en-US" sz="2400" dirty="0" err="1">
                <a:solidFill>
                  <a:srgbClr val="2824CA"/>
                </a:solidFill>
                <a:latin typeface="Times New Roman" panose="02020603050405020304" pitchFamily="18" charset="0"/>
                <a:cs typeface="Times New Roman" panose="02020603050405020304" pitchFamily="18" charset="0"/>
                <a:sym typeface="+mn-ea"/>
              </a:rPr>
              <a:t>Thể</a:t>
            </a:r>
            <a:r>
              <a:rPr lang="en-US" sz="2400" dirty="0">
                <a:solidFill>
                  <a:srgbClr val="2824CA"/>
                </a:solidFill>
                <a:latin typeface="Times New Roman" panose="02020603050405020304" pitchFamily="18" charset="0"/>
                <a:cs typeface="Times New Roman" panose="02020603050405020304" pitchFamily="18" charset="0"/>
                <a:sym typeface="+mn-ea"/>
              </a:rPr>
              <a:t> </a:t>
            </a:r>
            <a:r>
              <a:rPr lang="en-US" sz="2400" dirty="0" err="1">
                <a:solidFill>
                  <a:srgbClr val="2824CA"/>
                </a:solidFill>
                <a:latin typeface="Times New Roman" panose="02020603050405020304" pitchFamily="18" charset="0"/>
                <a:cs typeface="Times New Roman" panose="02020603050405020304" pitchFamily="18" charset="0"/>
                <a:sym typeface="+mn-ea"/>
              </a:rPr>
              <a:t>loại</a:t>
            </a:r>
            <a:r>
              <a:rPr lang="en-US" sz="2400" dirty="0">
                <a:solidFill>
                  <a:srgbClr val="2824CA"/>
                </a:solidFill>
                <a:latin typeface="Times New Roman" panose="02020603050405020304" pitchFamily="18" charset="0"/>
                <a:cs typeface="Times New Roman" panose="02020603050405020304" pitchFamily="18" charset="0"/>
                <a:sym typeface="+mn-ea"/>
              </a:rPr>
              <a:t>: </a:t>
            </a:r>
            <a:r>
              <a:rPr lang="en-US" sz="2400" dirty="0" err="1">
                <a:solidFill>
                  <a:srgbClr val="2824CA"/>
                </a:solidFill>
                <a:latin typeface="Times New Roman" panose="02020603050405020304" pitchFamily="18" charset="0"/>
                <a:cs typeface="Times New Roman" panose="02020603050405020304" pitchFamily="18" charset="0"/>
                <a:sym typeface="+mn-ea"/>
              </a:rPr>
              <a:t>Kí</a:t>
            </a:r>
            <a:r>
              <a:rPr lang="en-US" sz="2400" b="1" kern="0" dirty="0">
                <a:solidFill>
                  <a:srgbClr val="2824CA"/>
                </a:solidFill>
                <a:latin typeface="Times New Roman" panose="02020603050405020304" pitchFamily="18" charset="0"/>
                <a:cs typeface="Times New Roman" panose="02020603050405020304" pitchFamily="18" charset="0"/>
              </a:rPr>
              <a:t> </a:t>
            </a:r>
          </a:p>
          <a:p>
            <a:pPr defTabSz="692785">
              <a:defRPr/>
            </a:pPr>
            <a:r>
              <a:rPr lang="en-US" sz="2400" dirty="0">
                <a:solidFill>
                  <a:srgbClr val="2824CA"/>
                </a:solidFill>
                <a:latin typeface="Times New Roman" panose="02020603050405020304" pitchFamily="18" charset="0"/>
                <a:cs typeface="Times New Roman" panose="02020603050405020304" pitchFamily="18" charset="0"/>
                <a:sym typeface="+mn-ea"/>
              </a:rPr>
              <a:t>c. </a:t>
            </a:r>
            <a:r>
              <a:rPr lang="en-US" sz="2400" dirty="0" err="1">
                <a:solidFill>
                  <a:srgbClr val="2824CA"/>
                </a:solidFill>
                <a:latin typeface="Times New Roman" panose="02020603050405020304" pitchFamily="18" charset="0"/>
                <a:cs typeface="Times New Roman" panose="02020603050405020304" pitchFamily="18" charset="0"/>
                <a:sym typeface="+mn-ea"/>
              </a:rPr>
              <a:t>Kiểu</a:t>
            </a:r>
            <a:r>
              <a:rPr lang="en-US" sz="2400" dirty="0">
                <a:solidFill>
                  <a:srgbClr val="2824CA"/>
                </a:solidFill>
                <a:latin typeface="Times New Roman" panose="02020603050405020304" pitchFamily="18" charset="0"/>
                <a:cs typeface="Times New Roman" panose="02020603050405020304" pitchFamily="18" charset="0"/>
                <a:sym typeface="+mn-ea"/>
              </a:rPr>
              <a:t> </a:t>
            </a:r>
            <a:r>
              <a:rPr lang="en-US" sz="2400" dirty="0" err="1">
                <a:solidFill>
                  <a:srgbClr val="2824CA"/>
                </a:solidFill>
                <a:latin typeface="Times New Roman" panose="02020603050405020304" pitchFamily="18" charset="0"/>
                <a:cs typeface="Times New Roman" panose="02020603050405020304" pitchFamily="18" charset="0"/>
                <a:sym typeface="+mn-ea"/>
              </a:rPr>
              <a:t>văn</a:t>
            </a:r>
            <a:r>
              <a:rPr lang="en-US" sz="2400" dirty="0">
                <a:solidFill>
                  <a:srgbClr val="2824CA"/>
                </a:solidFill>
                <a:latin typeface="Times New Roman" panose="02020603050405020304" pitchFamily="18" charset="0"/>
                <a:cs typeface="Times New Roman" panose="02020603050405020304" pitchFamily="18" charset="0"/>
                <a:sym typeface="+mn-ea"/>
              </a:rPr>
              <a:t> </a:t>
            </a:r>
            <a:r>
              <a:rPr lang="en-US" sz="2400" dirty="0" err="1">
                <a:solidFill>
                  <a:srgbClr val="2824CA"/>
                </a:solidFill>
                <a:latin typeface="Times New Roman" panose="02020603050405020304" pitchFamily="18" charset="0"/>
                <a:cs typeface="Times New Roman" panose="02020603050405020304" pitchFamily="18" charset="0"/>
                <a:sym typeface="+mn-ea"/>
              </a:rPr>
              <a:t>bản</a:t>
            </a:r>
            <a:r>
              <a:rPr lang="en-US" sz="2400" dirty="0">
                <a:solidFill>
                  <a:srgbClr val="2824CA"/>
                </a:solidFill>
                <a:latin typeface="Times New Roman" panose="02020603050405020304" pitchFamily="18" charset="0"/>
                <a:cs typeface="Times New Roman" panose="02020603050405020304" pitchFamily="18" charset="0"/>
                <a:sym typeface="+mn-ea"/>
              </a:rPr>
              <a:t> :</a:t>
            </a:r>
            <a:r>
              <a:rPr lang="en-US" sz="2400" dirty="0" err="1">
                <a:solidFill>
                  <a:srgbClr val="2824CA"/>
                </a:solidFill>
                <a:latin typeface="Times New Roman" panose="02020603050405020304" pitchFamily="18" charset="0"/>
                <a:cs typeface="Times New Roman" panose="02020603050405020304" pitchFamily="18" charset="0"/>
                <a:sym typeface="+mn-ea"/>
              </a:rPr>
              <a:t>Văn</a:t>
            </a:r>
            <a:r>
              <a:rPr lang="en-US" sz="2400" dirty="0">
                <a:solidFill>
                  <a:srgbClr val="2824CA"/>
                </a:solidFill>
                <a:latin typeface="Times New Roman" panose="02020603050405020304" pitchFamily="18" charset="0"/>
                <a:cs typeface="Times New Roman" panose="02020603050405020304" pitchFamily="18" charset="0"/>
                <a:sym typeface="+mn-ea"/>
              </a:rPr>
              <a:t> </a:t>
            </a:r>
            <a:r>
              <a:rPr lang="en-US" sz="2400" dirty="0" err="1">
                <a:solidFill>
                  <a:srgbClr val="2824CA"/>
                </a:solidFill>
                <a:latin typeface="Times New Roman" panose="02020603050405020304" pitchFamily="18" charset="0"/>
                <a:cs typeface="Times New Roman" panose="02020603050405020304" pitchFamily="18" charset="0"/>
                <a:sym typeface="+mn-ea"/>
              </a:rPr>
              <a:t>bản</a:t>
            </a:r>
            <a:r>
              <a:rPr lang="en-US" sz="2400" dirty="0">
                <a:solidFill>
                  <a:srgbClr val="2824CA"/>
                </a:solidFill>
                <a:latin typeface="Times New Roman" panose="02020603050405020304" pitchFamily="18" charset="0"/>
                <a:cs typeface="Times New Roman" panose="02020603050405020304" pitchFamily="18" charset="0"/>
                <a:sym typeface="+mn-ea"/>
              </a:rPr>
              <a:t> </a:t>
            </a:r>
            <a:r>
              <a:rPr lang="en-US" sz="2400" dirty="0" err="1">
                <a:solidFill>
                  <a:srgbClr val="2824CA"/>
                </a:solidFill>
                <a:latin typeface="Times New Roman" panose="02020603050405020304" pitchFamily="18" charset="0"/>
                <a:cs typeface="Times New Roman" panose="02020603050405020304" pitchFamily="18" charset="0"/>
                <a:sym typeface="+mn-ea"/>
              </a:rPr>
              <a:t>nhật dụng</a:t>
            </a:r>
          </a:p>
          <a:p>
            <a:pPr defTabSz="692785">
              <a:defRPr/>
            </a:pPr>
            <a:r>
              <a:rPr lang="en-US" sz="2400" dirty="0">
                <a:solidFill>
                  <a:srgbClr val="2824CA"/>
                </a:solidFill>
                <a:latin typeface="Times New Roman" panose="02020603050405020304" pitchFamily="18" charset="0"/>
                <a:cs typeface="Times New Roman" panose="02020603050405020304" pitchFamily="18" charset="0"/>
                <a:sym typeface="+mn-ea"/>
              </a:rPr>
              <a:t>d. </a:t>
            </a:r>
            <a:r>
              <a:rPr lang="vi-VN" sz="2400" dirty="0">
                <a:solidFill>
                  <a:srgbClr val="2824CA"/>
                </a:solidFill>
                <a:latin typeface="Times New Roman" panose="02020603050405020304" pitchFamily="18" charset="0"/>
                <a:cs typeface="Times New Roman" panose="02020603050405020304" pitchFamily="18" charset="0"/>
                <a:sym typeface="+mn-ea"/>
              </a:rPr>
              <a:t>Phương thức biểu đạt: Biểu cảm</a:t>
            </a:r>
            <a:r>
              <a:rPr lang="vi-VN" altLang="x-none" sz="2400" dirty="0">
                <a:solidFill>
                  <a:srgbClr val="2824CA"/>
                </a:solidFill>
                <a:latin typeface="Times New Roman" panose="02020603050405020304" pitchFamily="18" charset="0"/>
                <a:cs typeface="Times New Roman" panose="02020603050405020304" pitchFamily="18" charset="0"/>
                <a:sym typeface="+mn-ea"/>
              </a:rPr>
              <a:t>, tự sự</a:t>
            </a:r>
            <a:endParaRPr lang="vi-VN" sz="2400" b="1" dirty="0">
              <a:solidFill>
                <a:srgbClr val="2824CA"/>
              </a:solidFill>
              <a:latin typeface="Times New Roman" panose="02020603050405020304" pitchFamily="18" charset="0"/>
              <a:cs typeface="Times New Roman" panose="02020603050405020304" pitchFamily="18" charset="0"/>
            </a:endParaRPr>
          </a:p>
          <a:p>
            <a:pPr defTabSz="692785">
              <a:defRPr/>
            </a:pPr>
            <a:r>
              <a:rPr lang="en-US" sz="2400" dirty="0">
                <a:solidFill>
                  <a:srgbClr val="2824CA"/>
                </a:solidFill>
                <a:latin typeface="Times New Roman" panose="02020603050405020304" pitchFamily="18" charset="0"/>
                <a:cs typeface="Times New Roman" panose="02020603050405020304" pitchFamily="18" charset="0"/>
                <a:sym typeface="+mn-ea"/>
              </a:rPr>
              <a:t>e. </a:t>
            </a:r>
            <a:r>
              <a:rPr lang="en-US" sz="2400" dirty="0" err="1">
                <a:solidFill>
                  <a:srgbClr val="2824CA"/>
                </a:solidFill>
                <a:latin typeface="Times New Roman" panose="02020603050405020304" pitchFamily="18" charset="0"/>
                <a:cs typeface="Times New Roman" panose="02020603050405020304" pitchFamily="18" charset="0"/>
                <a:sym typeface="+mn-ea"/>
              </a:rPr>
              <a:t>Bố</a:t>
            </a:r>
            <a:r>
              <a:rPr lang="en-US" sz="2400" dirty="0">
                <a:solidFill>
                  <a:srgbClr val="2824CA"/>
                </a:solidFill>
                <a:latin typeface="Times New Roman" panose="02020603050405020304" pitchFamily="18" charset="0"/>
                <a:cs typeface="Times New Roman" panose="02020603050405020304" pitchFamily="18" charset="0"/>
                <a:sym typeface="+mn-ea"/>
              </a:rPr>
              <a:t> </a:t>
            </a:r>
            <a:r>
              <a:rPr lang="en-US" sz="2400" dirty="0" err="1">
                <a:solidFill>
                  <a:srgbClr val="2824CA"/>
                </a:solidFill>
                <a:latin typeface="Times New Roman" panose="02020603050405020304" pitchFamily="18" charset="0"/>
                <a:cs typeface="Times New Roman" panose="02020603050405020304" pitchFamily="18" charset="0"/>
                <a:sym typeface="+mn-ea"/>
              </a:rPr>
              <a:t>cục</a:t>
            </a:r>
            <a:r>
              <a:rPr lang="en-US" sz="2400" dirty="0">
                <a:solidFill>
                  <a:srgbClr val="2824CA"/>
                </a:solidFill>
                <a:latin typeface="Times New Roman" panose="02020603050405020304" pitchFamily="18" charset="0"/>
                <a:cs typeface="Times New Roman" panose="02020603050405020304" pitchFamily="18" charset="0"/>
                <a:sym typeface="+mn-ea"/>
              </a:rPr>
              <a:t>: 3 </a:t>
            </a:r>
            <a:r>
              <a:rPr lang="en-US" sz="2400" dirty="0" err="1">
                <a:solidFill>
                  <a:srgbClr val="2824CA"/>
                </a:solidFill>
                <a:latin typeface="Times New Roman" panose="02020603050405020304" pitchFamily="18" charset="0"/>
                <a:cs typeface="Times New Roman" panose="02020603050405020304" pitchFamily="18" charset="0"/>
                <a:sym typeface="+mn-ea"/>
              </a:rPr>
              <a:t>phần</a:t>
            </a:r>
            <a:r>
              <a:rPr lang="en-US" sz="2400" dirty="0">
                <a:solidFill>
                  <a:srgbClr val="2824CA"/>
                </a:solidFill>
                <a:latin typeface="Times New Roman" panose="02020603050405020304" pitchFamily="18" charset="0"/>
                <a:cs typeface="Times New Roman" panose="02020603050405020304" pitchFamily="18" charset="0"/>
                <a:sym typeface="+mn-ea"/>
              </a:rPr>
              <a:t>.</a:t>
            </a:r>
            <a:r>
              <a:rPr lang="en-US" sz="2400" b="1" dirty="0">
                <a:solidFill>
                  <a:srgbClr val="2824CA"/>
                </a:solidFill>
                <a:latin typeface="Times New Roman" panose="02020603050405020304" pitchFamily="18" charset="0"/>
                <a:cs typeface="Times New Roman" panose="02020603050405020304" pitchFamily="18" charset="0"/>
                <a:sym typeface="+mn-ea"/>
              </a:rPr>
              <a:t> </a:t>
            </a:r>
            <a:endParaRPr lang="en-US" sz="2400" b="1" dirty="0">
              <a:solidFill>
                <a:srgbClr val="2824CA"/>
              </a:solidFill>
              <a:latin typeface="Times New Roman" panose="02020603050405020304" pitchFamily="18" charset="0"/>
              <a:cs typeface="Times New Roman" panose="02020603050405020304" pitchFamily="18" charset="0"/>
            </a:endParaRPr>
          </a:p>
          <a:p>
            <a:pPr defTabSz="692785">
              <a:defRPr/>
            </a:pPr>
            <a:r>
              <a:rPr lang="en-US" sz="2400" dirty="0">
                <a:latin typeface="Times New Roman" panose="02020603050405020304" pitchFamily="18" charset="0"/>
                <a:cs typeface="Times New Roman" panose="02020603050405020304" pitchFamily="18" charset="0"/>
                <a:sym typeface="+mn-ea"/>
              </a:rPr>
              <a:t> </a:t>
            </a:r>
            <a:endParaRPr lang="vi-VN" sz="2400" b="1" dirty="0">
              <a:solidFill>
                <a:srgbClr val="FF0000"/>
              </a:solidFill>
              <a:latin typeface="Times New Roman" panose="02020603050405020304" pitchFamily="18" charset="0"/>
              <a:cs typeface="Times New Roman" panose="02020603050405020304" pitchFamily="18" charset="0"/>
            </a:endParaRPr>
          </a:p>
          <a:p>
            <a:pPr defTabSz="692785">
              <a:defRPr/>
            </a:pPr>
            <a:r>
              <a:rPr lang="en-US" sz="2400" b="1" dirty="0">
                <a:solidFill>
                  <a:srgbClr val="FF0000"/>
                </a:solidFill>
                <a:latin typeface="Times New Roman" panose="02020603050405020304" pitchFamily="18" charset="0"/>
                <a:cs typeface="Times New Roman" panose="02020603050405020304" pitchFamily="18" charset="0"/>
                <a:sym typeface="+mn-ea"/>
              </a:rPr>
              <a:t> </a:t>
            </a:r>
            <a:endParaRPr lang="en-US" sz="2400" b="1" dirty="0">
              <a:solidFill>
                <a:srgbClr val="FF0000"/>
              </a:solidFill>
              <a:latin typeface="Times New Roman" panose="02020603050405020304" pitchFamily="18" charset="0"/>
              <a:cs typeface="Times New Roman" panose="02020603050405020304" pitchFamily="18" charset="0"/>
            </a:endParaRPr>
          </a:p>
          <a:p>
            <a:pPr defTabSz="692785">
              <a:defRPr/>
            </a:pPr>
            <a:endParaRPr lang="en-US" sz="2400" b="1" kern="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2338</Words>
  <Application>Microsoft Office PowerPoint</Application>
  <PresentationFormat>On-screen Show (4:3)</PresentationFormat>
  <Paragraphs>264</Paragraphs>
  <Slides>31</Slides>
  <Notes>3</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1- Tiết 1 CỔNG TRƯỜNG MỞ RA  -  LÝ  LAN</vt:lpstr>
      <vt:lpstr>PowerPoint Presentation</vt:lpstr>
      <vt:lpstr>PowerPoint Presentation</vt:lpstr>
      <vt:lpstr>PowerPoint Presentation</vt:lpstr>
      <vt:lpstr>PowerPoint Presentation</vt:lpstr>
      <vt:lpstr>                              Cổng trường mở ra                                                      Lý Lan</vt:lpstr>
      <vt:lpstr>PowerPoint Presentation</vt:lpstr>
      <vt:lpstr>PowerPoint Presentation</vt:lpstr>
      <vt:lpstr>PowerPoint Presentation</vt:lpstr>
      <vt:lpstr>PowerPoint Presentation</vt:lpstr>
      <vt:lpstr>                         </vt:lpstr>
      <vt:lpstr>PowerPoint Presentation</vt:lpstr>
      <vt:lpstr>PowerPoint Presentation</vt:lpstr>
      <vt:lpstr>Bài 1- Tiết 1 CỔNG TRƯỜNG MỞ RA  -  LÝ  LAN</vt:lpstr>
      <vt:lpstr>PowerPoint Presentation</vt:lpstr>
      <vt:lpstr>Bài 1- Tiết 1 CỔNG TRƯỜNG MỞ RA  -  LÝ  LAN</vt:lpstr>
      <vt:lpstr>Bài 1- Tiết 1 CỔNG TRƯỜNG MỞ RA  -  LÝ  LAN</vt:lpstr>
      <vt:lpstr>PowerPoint Presentation</vt:lpstr>
      <vt:lpstr>PowerPoint Presentation</vt:lpstr>
      <vt:lpstr>PowerPoint Presentation</vt:lpstr>
      <vt:lpstr>                           IV. Luyện tập</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Microsoft</cp:lastModifiedBy>
  <cp:revision>299</cp:revision>
  <dcterms:created xsi:type="dcterms:W3CDTF">2021-08-25T10:58:00Z</dcterms:created>
  <dcterms:modified xsi:type="dcterms:W3CDTF">2021-09-09T04:52:48Z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D8E6B9123202474B989D6DD32E0E6113</vt:lpwstr>
  </property>
  <property fmtid="{D5CDD505-2E9C-101B-9397-08002B2CF9AE}" pid="3" name="KSOProductBuildVer">
    <vt:lpwstr>1033-11.2.0.10130</vt:lpwstr>
  </property>
</Properties>
</file>