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1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9" r:id="rId6"/>
    <p:sldId id="266" r:id="rId7"/>
    <p:sldId id="267" r:id="rId8"/>
    <p:sldId id="270" r:id="rId9"/>
    <p:sldId id="271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Aristot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B9C0"/>
    <a:srgbClr val="FF0000"/>
    <a:srgbClr val="FFFF00"/>
    <a:srgbClr val="0000FF"/>
    <a:srgbClr val="FF9900"/>
    <a:srgbClr val="CC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5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9B2B065F-41C2-480A-86DA-667D71AFA3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826F2BEA-1472-4321-8B62-8DC676D107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A779E892-CC10-4907-913C-E4CDDEDB9BE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="" xmlns:a16="http://schemas.microsoft.com/office/drawing/2014/main" id="{8FFB49C8-B227-4F60-AB5A-9F8BC4D84C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="" xmlns:a16="http://schemas.microsoft.com/office/drawing/2014/main" id="{25B86318-AB3F-4C17-A2D2-EF9F2BF9E2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="" xmlns:a16="http://schemas.microsoft.com/office/drawing/2014/main" id="{1006D3A4-9B3B-448D-B5D1-DBA372930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5CCA908-69CC-4E6A-AA60-98E610D2C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4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2150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EE5BBB-B918-41F8-917A-8375FFE86C91}" type="slidenum">
              <a:rPr lang="en-US" altLang="zh-CN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49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E0310C-96B6-4E94-B66E-BA38572A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E1EB5A-5F07-498B-A3AA-56DF2201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D9391B-557A-4A1C-AAB9-AC6958B7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0905-2604-4919-AFAC-F0D0C6739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80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62A3E3-2711-4C20-B2FC-E74464C3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2E4A98-2819-430D-ABFE-9BBE894A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91E3F-66ED-4014-A23C-830C78B3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B8F5C-4FF1-4E4C-B944-65A068C26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8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3E8F3-01FC-4B43-AE39-EB405D81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86AC3-2A01-4B56-BC3F-AF17D8CA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7F3D2-B26E-4964-AD31-AD5645B1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CEA8-DF4D-468A-805F-12068ADA1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92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83163-7767-4516-B592-A917533B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E8E247-8D28-47AB-9A66-D07194FE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277F78-9476-4E79-96E5-FD9BBDA1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30AB-DF3A-475E-BD49-5956B23E0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04F05B-A5A1-4439-BB69-D55C3579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10CA3-EF20-42C2-A09F-47891B04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D53A0E-5721-4DE0-B1E1-81FE3F4B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D284E-5016-410B-9CBF-FC8A89E17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33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344092D-1E8D-4082-BEEC-07E03B10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3D167AD-4ED6-4319-9585-ECF785DD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4AF3840-A94C-4B73-A971-0678C159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906D-01D5-40EC-8F32-88CB641E2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4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9905167-03B1-40E3-A3EB-E5111FE1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C4D6B1C-FD81-4224-8C0C-B77C9C3E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B397E16-1676-4745-90B6-D5430573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536A3-0B51-41D4-913E-A535383D3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BD629BF-7005-499E-9111-6101324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2F0D206-A0CD-4650-AC17-F1FD35E3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4D11DF1-7FE7-4A7A-A205-C8AEF082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E1FCD-1C2C-496D-9070-899B94562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77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B6B27D6-72A0-4CB0-80AC-FBE2236F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DC5DC7C-61AA-4C60-B721-A96C44F8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53CA8CB-59E0-488D-AC78-B4338E86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C96C4-AF7E-49F9-9CFD-4CA43F6F3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96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C98C8A-468A-4160-8AE5-C782D8FE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34E1F23-0836-4B72-BCF2-D1E5B8BD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3C3920D-9103-4C23-88A8-B84C84A6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4045A-6B29-4C77-B518-351AC184B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6BCD761-7641-4249-8E47-5283F261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109A492-A230-498C-A802-CF78CCE1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89E6E27-B4E7-4856-A5AE-217AE175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2E16A-2424-4EFC-8BC8-D2FC5DE63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A3D4D54F-C49E-4E23-AF4D-07DE78C7B2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B3BDF9-2215-4906-9DF0-AA3D959D3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D3E8DA-99D9-440C-AFC8-159AA6620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28C79F-0CE9-4FC6-98B0-61458ECCF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61E452-72D9-4512-B48A-2C2F1CDF8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1353B1F-7643-4CED-BCED-18DC93B7F4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FF0"/>
            </a:gs>
            <a:gs pos="74001">
              <a:srgbClr val="DDFF75"/>
            </a:gs>
            <a:gs pos="83000">
              <a:srgbClr val="DDFF75"/>
            </a:gs>
            <a:gs pos="100000">
              <a:srgbClr val="E8FF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675A765F-3871-4BDD-AE7C-44D11109612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43000"/>
            <a:ext cx="9144000" cy="3595687"/>
          </a:xfrm>
        </p:spPr>
        <p:txBody>
          <a:bodyPr/>
          <a:lstStyle/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solidFill>
                <a:srgbClr val="0000FF"/>
              </a:solidFill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3200" dirty="0">
              <a:solidFill>
                <a:srgbClr val="002060"/>
              </a:solidFill>
              <a:latin typeface=".VnAristote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.VnAristote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.VnArialH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.VnArialH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  <a:p>
            <a:pPr marL="0" indent="0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.VnTifani HeavyH" panose="020B7200000000000000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="" xmlns:a16="http://schemas.microsoft.com/office/drawing/2014/main" id="{7EC6B3D8-FDAD-41ED-A84E-421572E5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14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3076" name="WordArt 8">
            <a:extLst>
              <a:ext uri="{FF2B5EF4-FFF2-40B4-BE49-F238E27FC236}">
                <a16:creationId xmlns="" xmlns:a16="http://schemas.microsoft.com/office/drawing/2014/main" id="{AFB0187E-8A40-4C2F-944A-DE0DBEA36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038350"/>
            <a:ext cx="8458200" cy="276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 TRONG VĂN BẢN</a:t>
            </a:r>
          </a:p>
        </p:txBody>
      </p:sp>
      <p:sp>
        <p:nvSpPr>
          <p:cNvPr id="3079" name="TextBox 1">
            <a:extLst>
              <a:ext uri="{FF2B5EF4-FFF2-40B4-BE49-F238E27FC236}">
                <a16:creationId xmlns="" xmlns:a16="http://schemas.microsoft.com/office/drawing/2014/main" id="{0E22F97F-E498-47B9-946B-6A596117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E05823-0537-4855-927B-137D8EC6B7AC}"/>
              </a:ext>
            </a:extLst>
          </p:cNvPr>
          <p:cNvSpPr txBox="1"/>
          <p:nvPr/>
        </p:nvSpPr>
        <p:spPr>
          <a:xfrm>
            <a:off x="1022350" y="304800"/>
            <a:ext cx="678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Kết quả hình ảnh cho hinh powerpoint 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7E6879D-7463-485B-9AF0-F11797569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620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524794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t="23111" r="7001" b="10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20364" r="6454" b="9818"/>
          <a:stretch>
            <a:fillRect/>
          </a:stretch>
        </p:blipFill>
        <p:spPr bwMode="auto">
          <a:xfrm>
            <a:off x="1" y="0"/>
            <a:ext cx="92511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27"/>
          <p:cNvSpPr/>
          <p:nvPr/>
        </p:nvSpPr>
        <p:spPr>
          <a:xfrm flipH="1" flipV="1">
            <a:off x="7831931" y="1"/>
            <a:ext cx="1339454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等腰三角形 28"/>
          <p:cNvSpPr/>
          <p:nvPr/>
        </p:nvSpPr>
        <p:spPr>
          <a:xfrm rot="10800000" flipH="1">
            <a:off x="0" y="1"/>
            <a:ext cx="1397794" cy="1235075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642" y="994589"/>
            <a:ext cx="7080716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en-US" sz="6600" i="1" noProof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5000" i="1" noProof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CHÚC CÁC EM CÓ NHỮNG KHÁM PHÁ THÚ VỊ, SÁNG TẠO NHÉ.</a:t>
            </a:r>
          </a:p>
        </p:txBody>
      </p:sp>
      <p:pic>
        <p:nvPicPr>
          <p:cNvPr id="20486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" y="2681288"/>
            <a:ext cx="33909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19375"/>
            <a:ext cx="3390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1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4C0D8D-DA9F-4A46-9D73-7681E1809B29}"/>
              </a:ext>
            </a:extLst>
          </p:cNvPr>
          <p:cNvSpPr/>
          <p:nvPr/>
        </p:nvSpPr>
        <p:spPr>
          <a:xfrm>
            <a:off x="990600" y="115888"/>
            <a:ext cx="7162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98EBF9-706C-47B9-9A2B-B11242A3E52B}"/>
              </a:ext>
            </a:extLst>
          </p:cNvPr>
          <p:cNvSpPr/>
          <p:nvPr/>
        </p:nvSpPr>
        <p:spPr>
          <a:xfrm>
            <a:off x="381000" y="773113"/>
            <a:ext cx="8458200" cy="608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</a:rPr>
              <a:t>? </a:t>
            </a:r>
            <a:r>
              <a:rPr lang="en-US" altLang="en-US" sz="2800" dirty="0" err="1">
                <a:latin typeface="Times New Roman" pitchFamily="18" charset="0"/>
              </a:rPr>
              <a:t>Tính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dụng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gì</a:t>
            </a:r>
            <a:r>
              <a:rPr lang="en-US" altLang="en-US" sz="2800" dirty="0">
                <a:latin typeface="Times New Roman" pitchFamily="18" charset="0"/>
              </a:rPr>
              <a:t>?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tính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cần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phương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tiện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289869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4C0D8D-DA9F-4A46-9D73-7681E1809B29}"/>
              </a:ext>
            </a:extLst>
          </p:cNvPr>
          <p:cNvSpPr/>
          <p:nvPr/>
        </p:nvSpPr>
        <p:spPr>
          <a:xfrm>
            <a:off x="990600" y="115888"/>
            <a:ext cx="7162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98EBF9-706C-47B9-9A2B-B11242A3E52B}"/>
              </a:ext>
            </a:extLst>
          </p:cNvPr>
          <p:cNvSpPr/>
          <p:nvPr/>
        </p:nvSpPr>
        <p:spPr>
          <a:xfrm>
            <a:off x="381000" y="773113"/>
            <a:ext cx="8458200" cy="4702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482060927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Kết quả hình ảnh cho hinh powerpoint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533400"/>
            <a:ext cx="9097963" cy="5257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5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+ 2: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/29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+ 4: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/29</a:t>
            </a:r>
            <a:b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3. Theo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6992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4C0D8D-DA9F-4A46-9D73-7681E1809B29}"/>
              </a:ext>
            </a:extLst>
          </p:cNvPr>
          <p:cNvSpPr/>
          <p:nvPr/>
        </p:nvSpPr>
        <p:spPr>
          <a:xfrm>
            <a:off x="990600" y="115888"/>
            <a:ext cx="7162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98EBF9-706C-47B9-9A2B-B11242A3E52B}"/>
              </a:ext>
            </a:extLst>
          </p:cNvPr>
          <p:cNvSpPr/>
          <p:nvPr/>
        </p:nvSpPr>
        <p:spPr>
          <a:xfrm>
            <a:off x="381000" y="773113"/>
            <a:ext cx="8458200" cy="608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19446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4C0D8D-DA9F-4A46-9D73-7681E1809B29}"/>
              </a:ext>
            </a:extLst>
          </p:cNvPr>
          <p:cNvSpPr/>
          <p:nvPr/>
        </p:nvSpPr>
        <p:spPr>
          <a:xfrm>
            <a:off x="990600" y="115888"/>
            <a:ext cx="7162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98EBF9-706C-47B9-9A2B-B11242A3E52B}"/>
              </a:ext>
            </a:extLst>
          </p:cNvPr>
          <p:cNvSpPr/>
          <p:nvPr/>
        </p:nvSpPr>
        <p:spPr>
          <a:xfrm>
            <a:off x="342900" y="1447800"/>
            <a:ext cx="8458200" cy="516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98543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4C0D8D-DA9F-4A46-9D73-7681E1809B29}"/>
              </a:ext>
            </a:extLst>
          </p:cNvPr>
          <p:cNvSpPr/>
          <p:nvPr/>
        </p:nvSpPr>
        <p:spPr>
          <a:xfrm>
            <a:off x="990600" y="115888"/>
            <a:ext cx="7162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98EBF9-706C-47B9-9A2B-B11242A3E52B}"/>
              </a:ext>
            </a:extLst>
          </p:cNvPr>
          <p:cNvSpPr/>
          <p:nvPr/>
        </p:nvSpPr>
        <p:spPr>
          <a:xfrm>
            <a:off x="342900" y="762000"/>
            <a:ext cx="8458200" cy="700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30, 31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/30</a:t>
            </a:r>
          </a:p>
          <a:p>
            <a:pPr marL="514350" indent="-5143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8094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430" y="1386466"/>
            <a:ext cx="855914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 ĐỘNG VẬN DỤNG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Viết bài văn kể về một việc tốt em đã làm hoặc từng chứng kiến. Cho biết bố cục và nêu nhiệm vụ từng phần?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0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116" y="1371600"/>
            <a:ext cx="85591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 ĐỘNG MỞ RỘNG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Em hãy tìm thêm một số văn bản khác ngoài chương trình sách giáo khoa lớp 7 và xác định rõ bố cục của các văn bản vừa tìm được?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835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             Thảo luận nhóm              Nhóm 1 + 2: Đoạn 1 Sgk/29                  Nhóm 3 + 4: Đoạn 2 Sgk/29       Học sinh thảo luận và trả lời các câu hỏi sau:     1. Câu chuyện trên đã có bố cục chưa?     2. Cách kể chuyện như trên bất hợp lí ở chỗ nào?     3. Theo em, nên sắp xếp bố cục câu chuyện trên như thế nào?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hang hai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THCS quang trung  gi¸o ¸n : Ng÷ v¨n 8</dc:title>
  <dc:creator>Microsoft Cop.</dc:creator>
  <cp:lastModifiedBy>Microsoft</cp:lastModifiedBy>
  <cp:revision>116</cp:revision>
  <dcterms:created xsi:type="dcterms:W3CDTF">2006-09-10T13:57:03Z</dcterms:created>
  <dcterms:modified xsi:type="dcterms:W3CDTF">2021-09-10T12:11:43Z</dcterms:modified>
</cp:coreProperties>
</file>