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319" r:id="rId3"/>
    <p:sldId id="272" r:id="rId4"/>
    <p:sldId id="316" r:id="rId5"/>
    <p:sldId id="303" r:id="rId6"/>
    <p:sldId id="308" r:id="rId7"/>
    <p:sldId id="287" r:id="rId8"/>
    <p:sldId id="309" r:id="rId9"/>
    <p:sldId id="288" r:id="rId10"/>
    <p:sldId id="318" r:id="rId11"/>
    <p:sldId id="31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F50"/>
    <a:srgbClr val="FFFFFF"/>
    <a:srgbClr val="FCFBF6"/>
    <a:srgbClr val="5EA00E"/>
    <a:srgbClr val="E0F0E3"/>
    <a:srgbClr val="E1F0E3"/>
    <a:srgbClr val="ECF6EE"/>
    <a:srgbClr val="76B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55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D7FB4-A0FC-4CAE-9CB3-DDDF9806345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1B3FA-1645-4C4A-9F69-752F563F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3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SG" altLang="en-US" smtClean="0"/>
          </a:p>
          <a:p>
            <a:endParaRPr lang="en-SG" altLang="en-US" smtClean="0"/>
          </a:p>
        </p:txBody>
      </p:sp>
      <p:sp>
        <p:nvSpPr>
          <p:cNvPr id="9219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/>
            <a:fld id="{254A6372-C039-410E-9555-C0BF3169677B}" type="slidenum">
              <a:rPr lang="en-SG" altLang="en-US"/>
              <a:pPr fontAlgn="base"/>
              <a:t>3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410122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A1C593-65D0-4073-BCC9-577B9352EA97}" type="datetimeFigureOut">
              <a:rPr lang="en-US"/>
              <a:pPr/>
              <a:t>9/10/2021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937ED6-022F-468E-B900-6E68DB33A2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6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A1C593-65D0-4073-BCC9-577B9352EA97}" type="datetimeFigureOut">
              <a:rPr lang="en-US"/>
              <a:pPr/>
              <a:t>9/10/2021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937ED6-022F-468E-B900-6E68DB33A2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8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QQ截图20190104102515"/>
          <p:cNvPicPr>
            <a:picLocks noChangeAspect="1"/>
          </p:cNvPicPr>
          <p:nvPr userDrawn="1"/>
        </p:nvPicPr>
        <p:blipFill>
          <a:blip r:embed="rId14"/>
          <a:srcRect t="794"/>
          <a:stretch>
            <a:fillRect/>
          </a:stretch>
        </p:blipFill>
        <p:spPr>
          <a:xfrm>
            <a:off x="635" y="5715"/>
            <a:ext cx="12190730" cy="6847205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217805" y="237490"/>
            <a:ext cx="11756390" cy="6449060"/>
            <a:chOff x="343" y="374"/>
            <a:chExt cx="18514" cy="10156"/>
          </a:xfrm>
        </p:grpSpPr>
        <p:sp>
          <p:nvSpPr>
            <p:cNvPr id="8" name="矩形 7"/>
            <p:cNvSpPr/>
            <p:nvPr/>
          </p:nvSpPr>
          <p:spPr>
            <a:xfrm>
              <a:off x="343" y="374"/>
              <a:ext cx="18514" cy="10156"/>
            </a:xfrm>
            <a:prstGeom prst="rect">
              <a:avLst/>
            </a:prstGeom>
            <a:noFill/>
            <a:ln>
              <a:solidFill>
                <a:srgbClr val="1D7F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63" y="640"/>
              <a:ext cx="18074" cy="9640"/>
            </a:xfrm>
            <a:prstGeom prst="rect">
              <a:avLst/>
            </a:prstGeom>
            <a:noFill/>
            <a:ln>
              <a:solidFill>
                <a:srgbClr val="1D7F5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ransition spd="slow" advClick="0" advTm="400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QQ截图20190104102515"/>
          <p:cNvPicPr>
            <a:picLocks noChangeAspect="1"/>
          </p:cNvPicPr>
          <p:nvPr userDrawn="1"/>
        </p:nvPicPr>
        <p:blipFill>
          <a:blip r:embed="rId14"/>
          <a:srcRect t="794"/>
          <a:stretch>
            <a:fillRect/>
          </a:stretch>
        </p:blipFill>
        <p:spPr>
          <a:xfrm>
            <a:off x="635" y="5715"/>
            <a:ext cx="12190730" cy="6847205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217805" y="237490"/>
            <a:ext cx="11756390" cy="6449060"/>
            <a:chOff x="343" y="374"/>
            <a:chExt cx="18514" cy="10156"/>
          </a:xfrm>
        </p:grpSpPr>
        <p:sp>
          <p:nvSpPr>
            <p:cNvPr id="8" name="矩形 7"/>
            <p:cNvSpPr/>
            <p:nvPr/>
          </p:nvSpPr>
          <p:spPr>
            <a:xfrm>
              <a:off x="343" y="374"/>
              <a:ext cx="18514" cy="10156"/>
            </a:xfrm>
            <a:prstGeom prst="rect">
              <a:avLst/>
            </a:prstGeom>
            <a:noFill/>
            <a:ln>
              <a:solidFill>
                <a:srgbClr val="1D7F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63" y="640"/>
              <a:ext cx="18074" cy="9640"/>
            </a:xfrm>
            <a:prstGeom prst="rect">
              <a:avLst/>
            </a:prstGeom>
            <a:noFill/>
            <a:ln>
              <a:solidFill>
                <a:srgbClr val="1D7F5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 spd="slow" advClick="0" advTm="400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7164" y="4119579"/>
            <a:ext cx="8911671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/>
            <a:r>
              <a:rPr lang="en-US" altLang="zh-CN" sz="4800" b="1" noProof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TẬP LÀM VĂN</a:t>
            </a:r>
          </a:p>
          <a:p>
            <a:pPr algn="ctr" fontAlgn="auto"/>
            <a:r>
              <a:rPr lang="en-US" sz="4800" b="1" noProof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MẠCH LẠC TRONG VĂN BẢN</a:t>
            </a:r>
            <a:endParaRPr lang="en-US" sz="4800" b="1" noProof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16"/>
          <p:cNvSpPr txBox="1"/>
          <p:nvPr/>
        </p:nvSpPr>
        <p:spPr>
          <a:xfrm>
            <a:off x="1616383" y="2957566"/>
            <a:ext cx="10431463" cy="1014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/>
            <a:r>
              <a:rPr lang="en-US" altLang="zh-CN" sz="6000" b="1" noProof="1">
                <a:solidFill>
                  <a:srgbClr val="CF5F13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HƯỚNG  DẪN TỰ HỌC</a:t>
            </a:r>
            <a:endParaRPr sz="6000" noProof="1">
              <a:solidFill>
                <a:srgbClr val="CF5F13"/>
              </a:solidFill>
              <a:latin typeface="Times New Roman" panose="02020603050405020304" pitchFamily="18" charset="0"/>
              <a:ea typeface="SimHei" charset="-122"/>
              <a:cs typeface="Times New Roman" panose="02020603050405020304" pitchFamily="18" charset="0"/>
            </a:endParaRPr>
          </a:p>
        </p:txBody>
      </p:sp>
      <p:pic>
        <p:nvPicPr>
          <p:cNvPr id="4" name="图片 1" descr="图片包含 鲜花, 植物, 室内&#10;&#10;已生成高可信度的说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93234">
            <a:off x="164103" y="225348"/>
            <a:ext cx="3617913" cy="467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9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99" y="-5630"/>
            <a:ext cx="12172950" cy="68472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2" t="26623" r="18120" b="47937"/>
          <a:stretch>
            <a:fillRect/>
          </a:stretch>
        </p:blipFill>
        <p:spPr>
          <a:xfrm>
            <a:off x="10501333" y="2679832"/>
            <a:ext cx="1057910" cy="835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2" t="26623" r="18120" b="47937"/>
          <a:stretch>
            <a:fillRect/>
          </a:stretch>
        </p:blipFill>
        <p:spPr>
          <a:xfrm flipH="1">
            <a:off x="3706495" y="3496945"/>
            <a:ext cx="670560" cy="529590"/>
          </a:xfrm>
          <a:prstGeom prst="rect">
            <a:avLst/>
          </a:prstGeom>
        </p:spPr>
      </p:pic>
      <p:grpSp>
        <p:nvGrpSpPr>
          <p:cNvPr id="4" name="组合 27"/>
          <p:cNvGrpSpPr/>
          <p:nvPr/>
        </p:nvGrpSpPr>
        <p:grpSpPr>
          <a:xfrm>
            <a:off x="217805" y="237490"/>
            <a:ext cx="11756390" cy="6449060"/>
            <a:chOff x="343" y="374"/>
            <a:chExt cx="18514" cy="10156"/>
          </a:xfrm>
        </p:grpSpPr>
        <p:sp>
          <p:nvSpPr>
            <p:cNvPr id="29" name="矩形 28"/>
            <p:cNvSpPr/>
            <p:nvPr/>
          </p:nvSpPr>
          <p:spPr>
            <a:xfrm>
              <a:off x="343" y="374"/>
              <a:ext cx="18514" cy="10156"/>
            </a:xfrm>
            <a:prstGeom prst="rect">
              <a:avLst/>
            </a:prstGeom>
            <a:noFill/>
            <a:ln>
              <a:solidFill>
                <a:srgbClr val="1D7F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63" y="640"/>
              <a:ext cx="18074" cy="9640"/>
            </a:xfrm>
            <a:prstGeom prst="rect">
              <a:avLst/>
            </a:prstGeom>
            <a:noFill/>
            <a:ln>
              <a:solidFill>
                <a:srgbClr val="1D7F5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" name="图片 31" descr="21"/>
          <p:cNvPicPr>
            <a:picLocks noChangeAspect="1"/>
          </p:cNvPicPr>
          <p:nvPr/>
        </p:nvPicPr>
        <p:blipFill>
          <a:blip r:embed="rId7"/>
          <a:srcRect l="8534" t="42527" r="79280" b="23688"/>
          <a:stretch>
            <a:fillRect/>
          </a:stretch>
        </p:blipFill>
        <p:spPr>
          <a:xfrm>
            <a:off x="2497455" y="3497580"/>
            <a:ext cx="737870" cy="550545"/>
          </a:xfrm>
          <a:prstGeom prst="rect">
            <a:avLst/>
          </a:prstGeom>
        </p:spPr>
      </p:pic>
      <p:pic>
        <p:nvPicPr>
          <p:cNvPr id="34" name="图片 33" descr="21"/>
          <p:cNvPicPr>
            <a:picLocks noChangeAspect="1"/>
          </p:cNvPicPr>
          <p:nvPr/>
        </p:nvPicPr>
        <p:blipFill>
          <a:blip r:embed="rId7"/>
          <a:srcRect l="80432"/>
          <a:stretch>
            <a:fillRect/>
          </a:stretch>
        </p:blipFill>
        <p:spPr>
          <a:xfrm rot="4440000">
            <a:off x="2802255" y="498475"/>
            <a:ext cx="1024255" cy="1406525"/>
          </a:xfrm>
          <a:prstGeom prst="rect">
            <a:avLst/>
          </a:prstGeom>
        </p:spPr>
      </p:pic>
      <p:pic>
        <p:nvPicPr>
          <p:cNvPr id="35" name="图片 34" descr="21"/>
          <p:cNvPicPr>
            <a:picLocks noChangeAspect="1"/>
          </p:cNvPicPr>
          <p:nvPr/>
        </p:nvPicPr>
        <p:blipFill>
          <a:blip r:embed="rId7"/>
          <a:srcRect l="80432"/>
          <a:stretch>
            <a:fillRect/>
          </a:stretch>
        </p:blipFill>
        <p:spPr>
          <a:xfrm rot="10800000" flipH="1" flipV="1">
            <a:off x="2691765" y="1887855"/>
            <a:ext cx="1245870" cy="1711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90" y="0"/>
            <a:ext cx="2934910" cy="3262745"/>
          </a:xfrm>
          <a:prstGeom prst="rect">
            <a:avLst/>
          </a:prstGeom>
        </p:spPr>
      </p:pic>
      <p:pic>
        <p:nvPicPr>
          <p:cNvPr id="41" name="图片 40" descr="21"/>
          <p:cNvPicPr>
            <a:picLocks noChangeAspect="1"/>
          </p:cNvPicPr>
          <p:nvPr/>
        </p:nvPicPr>
        <p:blipFill>
          <a:blip r:embed="rId7"/>
          <a:srcRect l="8534" t="42527" r="79280" b="23688"/>
          <a:stretch>
            <a:fillRect/>
          </a:stretch>
        </p:blipFill>
        <p:spPr>
          <a:xfrm>
            <a:off x="1563370" y="1535430"/>
            <a:ext cx="1128395" cy="842010"/>
          </a:xfrm>
          <a:prstGeom prst="rect">
            <a:avLst/>
          </a:prstGeom>
        </p:spPr>
      </p:pic>
      <p:pic>
        <p:nvPicPr>
          <p:cNvPr id="9" name="5c2e70c9d5c47">
            <a:hlinkClick r:id="" action="ppaction://media"/>
            <a:extLst>
              <a:ext uri="{FF2B5EF4-FFF2-40B4-BE49-F238E27FC236}">
                <a16:creationId xmlns="" xmlns:a16="http://schemas.microsoft.com/office/drawing/2014/main" id="{2F314ED2-7C90-468F-80A0-29A45A25A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667989" y="6553200"/>
            <a:ext cx="609600" cy="6096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71948" y="1579954"/>
            <a:ext cx="11416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1265555" y="817880"/>
            <a:ext cx="3090545" cy="4871085"/>
            <a:chOff x="2762" y="1439"/>
            <a:chExt cx="4867" cy="7671"/>
          </a:xfrm>
        </p:grpSpPr>
        <p:grpSp>
          <p:nvGrpSpPr>
            <p:cNvPr id="13" name="组合 12"/>
            <p:cNvGrpSpPr/>
            <p:nvPr/>
          </p:nvGrpSpPr>
          <p:grpSpPr>
            <a:xfrm>
              <a:off x="4185" y="1439"/>
              <a:ext cx="3444" cy="6760"/>
              <a:chOff x="7910" y="2002"/>
              <a:chExt cx="3444" cy="676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8224" y="2242"/>
                <a:ext cx="2818" cy="6266"/>
              </a:xfrm>
              <a:prstGeom prst="rect">
                <a:avLst/>
              </a:prstGeom>
              <a:noFill/>
              <a:ln w="127000">
                <a:solidFill>
                  <a:srgbClr val="1D7F5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1D7F50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7910" y="2002"/>
                <a:ext cx="3444" cy="6760"/>
              </a:xfrm>
              <a:prstGeom prst="rect">
                <a:avLst/>
              </a:prstGeom>
              <a:noFill/>
              <a:ln w="34925">
                <a:solidFill>
                  <a:srgbClr val="5EA00E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1D7F50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4" name="图片 13" descr="5b4cccd3aa80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2" y="5897"/>
              <a:ext cx="4555" cy="3213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5062" y="1797"/>
              <a:ext cx="1890" cy="56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6600" b="1" dirty="0" err="1" smtClean="0">
                  <a:solidFill>
                    <a:srgbClr val="1D7F5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Nội</a:t>
              </a:r>
              <a:r>
                <a:rPr lang="en-US" altLang="zh-CN" sz="6600" b="1" dirty="0" smtClean="0">
                  <a:solidFill>
                    <a:srgbClr val="1D7F5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dung</a:t>
              </a:r>
              <a:endParaRPr lang="zh-CN" altLang="en-US" sz="6600" b="1" dirty="0">
                <a:solidFill>
                  <a:srgbClr val="1D7F50"/>
                </a:solidFill>
                <a:latin typeface="Times New Roman" pitchFamily="18" charset="0"/>
                <a:ea typeface="义启紫水晶体" panose="02000500000000000000" charset="-128"/>
                <a:cs typeface="Times New Roman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080873" y="1330187"/>
            <a:ext cx="6034405" cy="1754505"/>
            <a:chOff x="7164" y="1788"/>
            <a:chExt cx="9503" cy="2763"/>
          </a:xfrm>
        </p:grpSpPr>
        <p:grpSp>
          <p:nvGrpSpPr>
            <p:cNvPr id="24" name="组合 23"/>
            <p:cNvGrpSpPr/>
            <p:nvPr/>
          </p:nvGrpSpPr>
          <p:grpSpPr>
            <a:xfrm>
              <a:off x="7164" y="2670"/>
              <a:ext cx="1172" cy="1199"/>
              <a:chOff x="7656" y="2238"/>
              <a:chExt cx="970" cy="992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7656" y="2238"/>
                <a:ext cx="945" cy="945"/>
              </a:xfrm>
              <a:prstGeom prst="rect">
                <a:avLst/>
              </a:prstGeom>
              <a:solidFill>
                <a:srgbClr val="1D7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7684" y="2309"/>
                <a:ext cx="942" cy="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义启紫水晶体" panose="02000500000000000000" charset="-128"/>
                    <a:ea typeface="义启紫水晶体" panose="02000500000000000000" charset="-128"/>
                  </a:rPr>
                  <a:t>I.</a:t>
                </a:r>
                <a:endPara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义启紫水晶体" panose="02000500000000000000" charset="-128"/>
                  <a:ea typeface="义启紫水晶体" panose="02000500000000000000" charset="-128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8558" y="1788"/>
              <a:ext cx="8109" cy="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Mạch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lạc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và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những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yêu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cầu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về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mạch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lạc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trong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văn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bản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义启紫水晶体" panose="02000500000000000000" charset="-128"/>
                <a:cs typeface="Times New Roman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128374" y="3484147"/>
            <a:ext cx="3309620" cy="904875"/>
            <a:chOff x="7164" y="2452"/>
            <a:chExt cx="5212" cy="1425"/>
          </a:xfrm>
        </p:grpSpPr>
        <p:grpSp>
          <p:nvGrpSpPr>
            <p:cNvPr id="28" name="组合 27"/>
            <p:cNvGrpSpPr/>
            <p:nvPr/>
          </p:nvGrpSpPr>
          <p:grpSpPr>
            <a:xfrm>
              <a:off x="7164" y="2670"/>
              <a:ext cx="1172" cy="1199"/>
              <a:chOff x="7656" y="2238"/>
              <a:chExt cx="970" cy="992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7656" y="2238"/>
                <a:ext cx="945" cy="945"/>
              </a:xfrm>
              <a:prstGeom prst="rect">
                <a:avLst/>
              </a:prstGeom>
              <a:solidFill>
                <a:srgbClr val="1D7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7684" y="2309"/>
                <a:ext cx="942" cy="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义启紫水晶体" panose="02000500000000000000" charset="-128"/>
                    <a:ea typeface="义启紫水晶体" panose="02000500000000000000" charset="-128"/>
                  </a:rPr>
                  <a:t>II.</a:t>
                </a:r>
                <a:endPara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义启紫水晶体" panose="02000500000000000000" charset="-128"/>
                  <a:ea typeface="义启紫水晶体" panose="02000500000000000000" charset="-128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8558" y="2452"/>
              <a:ext cx="3818" cy="1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Luyện</a:t>
              </a:r>
              <a:r>
                <a:rPr lang="en-US" altLang="zh-CN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tập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义启紫水晶体" panose="02000500000000000000" charset="-128"/>
                <a:cs typeface="Times New Roman" pitchFamily="18" charset="0"/>
              </a:endParaRPr>
            </a:p>
          </p:txBody>
        </p:sp>
      </p:grpSp>
      <p:pic>
        <p:nvPicPr>
          <p:cNvPr id="2" name="图片 1" descr="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47505" y="2407285"/>
            <a:ext cx="3088640" cy="4938395"/>
          </a:xfrm>
          <a:prstGeom prst="rect">
            <a:avLst/>
          </a:prstGeom>
        </p:spPr>
      </p:pic>
      <p:pic>
        <p:nvPicPr>
          <p:cNvPr id="3" name="图片 2" descr="嗯嗯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5900" y="5476875"/>
            <a:ext cx="2372360" cy="1542415"/>
          </a:xfrm>
          <a:prstGeom prst="rect">
            <a:avLst/>
          </a:prstGeom>
        </p:spPr>
      </p:pic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65" y="5073650"/>
            <a:ext cx="2662555" cy="1945640"/>
          </a:xfrm>
          <a:prstGeom prst="rect">
            <a:avLst/>
          </a:prstGeom>
        </p:spPr>
      </p:pic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656013"/>
            <a:ext cx="9493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9"/>
          <p:cNvSpPr/>
          <p:nvPr/>
        </p:nvSpPr>
        <p:spPr bwMode="auto">
          <a:xfrm>
            <a:off x="2981960" y="432435"/>
            <a:ext cx="2614930" cy="1557655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5" noProof="1">
              <a:latin typeface="SimHei" charset="-122"/>
            </a:endParaRPr>
          </a:p>
        </p:txBody>
      </p:sp>
      <p:sp>
        <p:nvSpPr>
          <p:cNvPr id="33" name="Freeform 6"/>
          <p:cNvSpPr/>
          <p:nvPr/>
        </p:nvSpPr>
        <p:spPr bwMode="auto">
          <a:xfrm>
            <a:off x="5059363" y="433388"/>
            <a:ext cx="2430462" cy="1557337"/>
          </a:xfrm>
          <a:custGeom>
            <a:avLst/>
            <a:gdLst/>
            <a:ahLst/>
            <a:cxnLst>
              <a:cxn ang="0">
                <a:pos x="629" y="221"/>
              </a:cxn>
              <a:cxn ang="0">
                <a:pos x="415" y="63"/>
              </a:cxn>
              <a:cxn ang="0">
                <a:pos x="393" y="47"/>
              </a:cxn>
              <a:cxn ang="0">
                <a:pos x="239" y="0"/>
              </a:cxn>
              <a:cxn ang="0">
                <a:pos x="172" y="9"/>
              </a:cxn>
              <a:cxn ang="0">
                <a:pos x="0" y="137"/>
              </a:cxn>
              <a:cxn ang="0">
                <a:pos x="98" y="209"/>
              </a:cxn>
              <a:cxn ang="0">
                <a:pos x="137" y="279"/>
              </a:cxn>
              <a:cxn ang="0">
                <a:pos x="98" y="349"/>
              </a:cxn>
              <a:cxn ang="0">
                <a:pos x="0" y="421"/>
              </a:cxn>
              <a:cxn ang="0">
                <a:pos x="172" y="549"/>
              </a:cxn>
              <a:cxn ang="0">
                <a:pos x="239" y="557"/>
              </a:cxn>
              <a:cxn ang="0">
                <a:pos x="393" y="511"/>
              </a:cxn>
              <a:cxn ang="0">
                <a:pos x="415" y="495"/>
              </a:cxn>
              <a:cxn ang="0">
                <a:pos x="629" y="337"/>
              </a:cxn>
              <a:cxn ang="0">
                <a:pos x="629" y="221"/>
              </a:cxn>
            </a:cxnLst>
            <a:rect l="0" t="0" r="r" b="b"/>
            <a:pathLst>
              <a:path w="673" h="557">
                <a:moveTo>
                  <a:pt x="629" y="221"/>
                </a:moveTo>
                <a:cubicBezTo>
                  <a:pt x="415" y="63"/>
                  <a:pt x="415" y="63"/>
                  <a:pt x="415" y="63"/>
                </a:cubicBezTo>
                <a:cubicBezTo>
                  <a:pt x="408" y="57"/>
                  <a:pt x="401" y="52"/>
                  <a:pt x="393" y="47"/>
                </a:cubicBezTo>
                <a:cubicBezTo>
                  <a:pt x="349" y="17"/>
                  <a:pt x="296" y="0"/>
                  <a:pt x="239" y="0"/>
                </a:cubicBezTo>
                <a:cubicBezTo>
                  <a:pt x="216" y="0"/>
                  <a:pt x="193" y="3"/>
                  <a:pt x="172" y="9"/>
                </a:cubicBezTo>
                <a:cubicBezTo>
                  <a:pt x="99" y="27"/>
                  <a:pt x="38" y="74"/>
                  <a:pt x="0" y="137"/>
                </a:cubicBezTo>
                <a:cubicBezTo>
                  <a:pt x="98" y="209"/>
                  <a:pt x="98" y="209"/>
                  <a:pt x="98" y="209"/>
                </a:cubicBezTo>
                <a:cubicBezTo>
                  <a:pt x="123" y="227"/>
                  <a:pt x="137" y="252"/>
                  <a:pt x="137" y="279"/>
                </a:cubicBezTo>
                <a:cubicBezTo>
                  <a:pt x="137" y="305"/>
                  <a:pt x="123" y="330"/>
                  <a:pt x="98" y="349"/>
                </a:cubicBezTo>
                <a:cubicBezTo>
                  <a:pt x="0" y="421"/>
                  <a:pt x="0" y="421"/>
                  <a:pt x="0" y="421"/>
                </a:cubicBezTo>
                <a:cubicBezTo>
                  <a:pt x="38" y="484"/>
                  <a:pt x="99" y="530"/>
                  <a:pt x="172" y="549"/>
                </a:cubicBezTo>
                <a:cubicBezTo>
                  <a:pt x="193" y="554"/>
                  <a:pt x="216" y="557"/>
                  <a:pt x="239" y="557"/>
                </a:cubicBezTo>
                <a:cubicBezTo>
                  <a:pt x="296" y="557"/>
                  <a:pt x="349" y="540"/>
                  <a:pt x="393" y="511"/>
                </a:cubicBezTo>
                <a:cubicBezTo>
                  <a:pt x="401" y="506"/>
                  <a:pt x="408" y="500"/>
                  <a:pt x="415" y="495"/>
                </a:cubicBezTo>
                <a:cubicBezTo>
                  <a:pt x="629" y="337"/>
                  <a:pt x="629" y="337"/>
                  <a:pt x="629" y="337"/>
                </a:cubicBezTo>
                <a:cubicBezTo>
                  <a:pt x="673" y="305"/>
                  <a:pt x="673" y="253"/>
                  <a:pt x="629" y="221"/>
                </a:cubicBez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5" noProof="1">
              <a:latin typeface="SimHei" charset="-122"/>
            </a:endParaRPr>
          </a:p>
        </p:txBody>
      </p:sp>
      <p:sp>
        <p:nvSpPr>
          <p:cNvPr id="34" name="Freeform 7"/>
          <p:cNvSpPr/>
          <p:nvPr/>
        </p:nvSpPr>
        <p:spPr bwMode="auto">
          <a:xfrm>
            <a:off x="6850379" y="499744"/>
            <a:ext cx="2226311" cy="1490981"/>
          </a:xfrm>
          <a:custGeom>
            <a:avLst/>
            <a:gdLst/>
            <a:ahLst/>
            <a:cxnLst>
              <a:cxn ang="0">
                <a:pos x="629" y="221"/>
              </a:cxn>
              <a:cxn ang="0">
                <a:pos x="414" y="63"/>
              </a:cxn>
              <a:cxn ang="0">
                <a:pos x="393" y="47"/>
              </a:cxn>
              <a:cxn ang="0">
                <a:pos x="239" y="0"/>
              </a:cxn>
              <a:cxn ang="0">
                <a:pos x="171" y="9"/>
              </a:cxn>
              <a:cxn ang="0">
                <a:pos x="0" y="137"/>
              </a:cxn>
              <a:cxn ang="0">
                <a:pos x="98" y="209"/>
              </a:cxn>
              <a:cxn ang="0">
                <a:pos x="137" y="279"/>
              </a:cxn>
              <a:cxn ang="0">
                <a:pos x="98" y="349"/>
              </a:cxn>
              <a:cxn ang="0">
                <a:pos x="0" y="421"/>
              </a:cxn>
              <a:cxn ang="0">
                <a:pos x="171" y="549"/>
              </a:cxn>
              <a:cxn ang="0">
                <a:pos x="239" y="557"/>
              </a:cxn>
              <a:cxn ang="0">
                <a:pos x="393" y="511"/>
              </a:cxn>
              <a:cxn ang="0">
                <a:pos x="414" y="495"/>
              </a:cxn>
              <a:cxn ang="0">
                <a:pos x="629" y="337"/>
              </a:cxn>
              <a:cxn ang="0">
                <a:pos x="629" y="221"/>
              </a:cxn>
            </a:cxnLst>
            <a:rect l="0" t="0" r="r" b="b"/>
            <a:pathLst>
              <a:path w="673" h="557">
                <a:moveTo>
                  <a:pt x="629" y="221"/>
                </a:moveTo>
                <a:cubicBezTo>
                  <a:pt x="414" y="63"/>
                  <a:pt x="414" y="63"/>
                  <a:pt x="414" y="63"/>
                </a:cubicBezTo>
                <a:cubicBezTo>
                  <a:pt x="407" y="57"/>
                  <a:pt x="400" y="52"/>
                  <a:pt x="393" y="47"/>
                </a:cubicBezTo>
                <a:cubicBezTo>
                  <a:pt x="349" y="17"/>
                  <a:pt x="296" y="0"/>
                  <a:pt x="239" y="0"/>
                </a:cubicBezTo>
                <a:cubicBezTo>
                  <a:pt x="216" y="0"/>
                  <a:pt x="193" y="3"/>
                  <a:pt x="171" y="9"/>
                </a:cubicBezTo>
                <a:cubicBezTo>
                  <a:pt x="99" y="27"/>
                  <a:pt x="37" y="74"/>
                  <a:pt x="0" y="137"/>
                </a:cubicBezTo>
                <a:cubicBezTo>
                  <a:pt x="98" y="209"/>
                  <a:pt x="98" y="209"/>
                  <a:pt x="98" y="209"/>
                </a:cubicBezTo>
                <a:cubicBezTo>
                  <a:pt x="123" y="227"/>
                  <a:pt x="137" y="252"/>
                  <a:pt x="137" y="279"/>
                </a:cubicBezTo>
                <a:cubicBezTo>
                  <a:pt x="137" y="305"/>
                  <a:pt x="123" y="330"/>
                  <a:pt x="98" y="349"/>
                </a:cubicBezTo>
                <a:cubicBezTo>
                  <a:pt x="0" y="421"/>
                  <a:pt x="0" y="421"/>
                  <a:pt x="0" y="421"/>
                </a:cubicBezTo>
                <a:cubicBezTo>
                  <a:pt x="37" y="484"/>
                  <a:pt x="99" y="530"/>
                  <a:pt x="171" y="549"/>
                </a:cubicBezTo>
                <a:cubicBezTo>
                  <a:pt x="193" y="554"/>
                  <a:pt x="216" y="557"/>
                  <a:pt x="239" y="557"/>
                </a:cubicBezTo>
                <a:cubicBezTo>
                  <a:pt x="296" y="557"/>
                  <a:pt x="349" y="540"/>
                  <a:pt x="393" y="511"/>
                </a:cubicBezTo>
                <a:cubicBezTo>
                  <a:pt x="400" y="506"/>
                  <a:pt x="407" y="500"/>
                  <a:pt x="414" y="495"/>
                </a:cubicBezTo>
                <a:cubicBezTo>
                  <a:pt x="629" y="337"/>
                  <a:pt x="629" y="337"/>
                  <a:pt x="629" y="337"/>
                </a:cubicBezTo>
                <a:cubicBezTo>
                  <a:pt x="673" y="305"/>
                  <a:pt x="673" y="253"/>
                  <a:pt x="629" y="221"/>
                </a:cubicBezTo>
                <a:close/>
              </a:path>
            </a:pathLst>
          </a:custGeom>
          <a:blipFill>
            <a:blip r:embed="rId8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5" noProof="1">
              <a:latin typeface="SimHei" charset="-122"/>
            </a:endParaRPr>
          </a:p>
        </p:txBody>
      </p:sp>
      <p:sp>
        <p:nvSpPr>
          <p:cNvPr id="35" name="Freeform 8"/>
          <p:cNvSpPr/>
          <p:nvPr/>
        </p:nvSpPr>
        <p:spPr bwMode="auto">
          <a:xfrm>
            <a:off x="8474075" y="431800"/>
            <a:ext cx="2259013" cy="1558925"/>
          </a:xfrm>
          <a:custGeom>
            <a:avLst/>
            <a:gdLst/>
            <a:ahLst/>
            <a:cxnLst>
              <a:cxn ang="0">
                <a:pos x="629" y="221"/>
              </a:cxn>
              <a:cxn ang="0">
                <a:pos x="414" y="63"/>
              </a:cxn>
              <a:cxn ang="0">
                <a:pos x="393" y="47"/>
              </a:cxn>
              <a:cxn ang="0">
                <a:pos x="239" y="0"/>
              </a:cxn>
              <a:cxn ang="0">
                <a:pos x="171" y="9"/>
              </a:cxn>
              <a:cxn ang="0">
                <a:pos x="0" y="137"/>
              </a:cxn>
              <a:cxn ang="0">
                <a:pos x="98" y="209"/>
              </a:cxn>
              <a:cxn ang="0">
                <a:pos x="136" y="279"/>
              </a:cxn>
              <a:cxn ang="0">
                <a:pos x="98" y="349"/>
              </a:cxn>
              <a:cxn ang="0">
                <a:pos x="0" y="421"/>
              </a:cxn>
              <a:cxn ang="0">
                <a:pos x="171" y="549"/>
              </a:cxn>
              <a:cxn ang="0">
                <a:pos x="239" y="557"/>
              </a:cxn>
              <a:cxn ang="0">
                <a:pos x="393" y="511"/>
              </a:cxn>
              <a:cxn ang="0">
                <a:pos x="414" y="495"/>
              </a:cxn>
              <a:cxn ang="0">
                <a:pos x="629" y="337"/>
              </a:cxn>
              <a:cxn ang="0">
                <a:pos x="629" y="221"/>
              </a:cxn>
            </a:cxnLst>
            <a:rect l="0" t="0" r="r" b="b"/>
            <a:pathLst>
              <a:path w="672" h="557">
                <a:moveTo>
                  <a:pt x="629" y="221"/>
                </a:moveTo>
                <a:cubicBezTo>
                  <a:pt x="414" y="63"/>
                  <a:pt x="414" y="63"/>
                  <a:pt x="414" y="63"/>
                </a:cubicBezTo>
                <a:cubicBezTo>
                  <a:pt x="407" y="57"/>
                  <a:pt x="400" y="52"/>
                  <a:pt x="393" y="47"/>
                </a:cubicBezTo>
                <a:cubicBezTo>
                  <a:pt x="349" y="17"/>
                  <a:pt x="296" y="0"/>
                  <a:pt x="239" y="0"/>
                </a:cubicBezTo>
                <a:cubicBezTo>
                  <a:pt x="215" y="0"/>
                  <a:pt x="193" y="3"/>
                  <a:pt x="171" y="9"/>
                </a:cubicBezTo>
                <a:cubicBezTo>
                  <a:pt x="98" y="27"/>
                  <a:pt x="37" y="74"/>
                  <a:pt x="0" y="137"/>
                </a:cubicBezTo>
                <a:cubicBezTo>
                  <a:pt x="98" y="209"/>
                  <a:pt x="98" y="209"/>
                  <a:pt x="98" y="209"/>
                </a:cubicBezTo>
                <a:cubicBezTo>
                  <a:pt x="123" y="227"/>
                  <a:pt x="136" y="252"/>
                  <a:pt x="136" y="279"/>
                </a:cubicBezTo>
                <a:cubicBezTo>
                  <a:pt x="136" y="305"/>
                  <a:pt x="123" y="330"/>
                  <a:pt x="98" y="349"/>
                </a:cubicBezTo>
                <a:cubicBezTo>
                  <a:pt x="0" y="421"/>
                  <a:pt x="0" y="421"/>
                  <a:pt x="0" y="421"/>
                </a:cubicBezTo>
                <a:cubicBezTo>
                  <a:pt x="37" y="484"/>
                  <a:pt x="98" y="530"/>
                  <a:pt x="171" y="549"/>
                </a:cubicBezTo>
                <a:cubicBezTo>
                  <a:pt x="193" y="554"/>
                  <a:pt x="215" y="557"/>
                  <a:pt x="239" y="557"/>
                </a:cubicBezTo>
                <a:cubicBezTo>
                  <a:pt x="296" y="557"/>
                  <a:pt x="349" y="540"/>
                  <a:pt x="393" y="511"/>
                </a:cubicBezTo>
                <a:cubicBezTo>
                  <a:pt x="400" y="506"/>
                  <a:pt x="407" y="500"/>
                  <a:pt x="414" y="495"/>
                </a:cubicBezTo>
                <a:cubicBezTo>
                  <a:pt x="629" y="337"/>
                  <a:pt x="629" y="337"/>
                  <a:pt x="629" y="337"/>
                </a:cubicBezTo>
                <a:cubicBezTo>
                  <a:pt x="672" y="305"/>
                  <a:pt x="672" y="253"/>
                  <a:pt x="629" y="221"/>
                </a:cubicBez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5" noProof="1">
              <a:latin typeface="SimHei" charset="-122"/>
            </a:endParaRPr>
          </a:p>
        </p:txBody>
      </p:sp>
      <p:sp>
        <p:nvSpPr>
          <p:cNvPr id="8199" name="Oval 27"/>
          <p:cNvSpPr>
            <a:spLocks noChangeArrowheads="1"/>
          </p:cNvSpPr>
          <p:nvPr/>
        </p:nvSpPr>
        <p:spPr bwMode="auto">
          <a:xfrm>
            <a:off x="3144838" y="1038225"/>
            <a:ext cx="15113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4000" b="1">
                <a:latin typeface="Times New Roman" panose="02020603050405020304" pitchFamily="18" charset="0"/>
                <a:ea typeface="Microsoft YaHei" panose="020B0503020204020204" pitchFamily="34" charset="-122"/>
                <a:sym typeface="SimSun" pitchFamily="2" charset="-122"/>
              </a:rPr>
              <a:t>SÁT</a:t>
            </a:r>
          </a:p>
        </p:txBody>
      </p:sp>
      <p:sp>
        <p:nvSpPr>
          <p:cNvPr id="8200" name="Oval 27"/>
          <p:cNvSpPr>
            <a:spLocks noChangeArrowheads="1"/>
          </p:cNvSpPr>
          <p:nvPr/>
        </p:nvSpPr>
        <p:spPr bwMode="auto">
          <a:xfrm>
            <a:off x="5124450" y="1038225"/>
            <a:ext cx="18716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4000" b="1">
                <a:latin typeface="Times New Roman" panose="02020603050405020304" pitchFamily="18" charset="0"/>
                <a:ea typeface="Microsoft YaHei" panose="020B0503020204020204" pitchFamily="34" charset="-122"/>
                <a:sym typeface="SimSun" pitchFamily="2" charset="-122"/>
              </a:rPr>
              <a:t>SÁCH</a:t>
            </a:r>
          </a:p>
        </p:txBody>
      </p:sp>
      <p:sp>
        <p:nvSpPr>
          <p:cNvPr id="8201" name="Oval 27"/>
          <p:cNvSpPr>
            <a:spLocks noChangeArrowheads="1"/>
          </p:cNvSpPr>
          <p:nvPr/>
        </p:nvSpPr>
        <p:spPr bwMode="auto">
          <a:xfrm>
            <a:off x="7196138" y="1106488"/>
            <a:ext cx="15970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4000" b="1">
                <a:latin typeface="Times New Roman" panose="02020603050405020304" pitchFamily="18" charset="0"/>
                <a:ea typeface="Microsoft YaHei" panose="020B0503020204020204" pitchFamily="34" charset="-122"/>
                <a:sym typeface="SimSun" pitchFamily="2" charset="-122"/>
              </a:rPr>
              <a:t>GIÁO</a:t>
            </a:r>
          </a:p>
        </p:txBody>
      </p:sp>
      <p:sp>
        <p:nvSpPr>
          <p:cNvPr id="8202" name="Oval 27"/>
          <p:cNvSpPr>
            <a:spLocks noChangeArrowheads="1"/>
          </p:cNvSpPr>
          <p:nvPr/>
        </p:nvSpPr>
        <p:spPr bwMode="auto">
          <a:xfrm>
            <a:off x="8843963" y="1039813"/>
            <a:ext cx="16271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4000" b="1">
                <a:latin typeface="Times New Roman" panose="02020603050405020304" pitchFamily="18" charset="0"/>
                <a:ea typeface="Microsoft YaHei" panose="020B0503020204020204" pitchFamily="34" charset="-122"/>
                <a:sym typeface="SimSun" pitchFamily="2" charset="-122"/>
              </a:rPr>
              <a:t>KHOA</a:t>
            </a:r>
          </a:p>
        </p:txBody>
      </p:sp>
      <p:sp>
        <p:nvSpPr>
          <p:cNvPr id="8203" name="Text Box 7"/>
          <p:cNvSpPr txBox="1">
            <a:spLocks noChangeArrowheads="1"/>
          </p:cNvSpPr>
          <p:nvPr/>
        </p:nvSpPr>
        <p:spPr bwMode="auto">
          <a:xfrm>
            <a:off x="2451893" y="4617273"/>
            <a:ext cx="8569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- Đọc và trả lời câu hỏi a, b/SGK </a:t>
            </a:r>
            <a:r>
              <a:rPr lang="en-US" altLang="en-US" sz="3600" dirty="0">
                <a:solidFill>
                  <a:srgbClr val="00B050"/>
                </a:solidFill>
                <a:latin typeface="Times New Roman" panose="02020603050405020304" pitchFamily="18" charset="0"/>
              </a:rPr>
              <a:t>lớp </a:t>
            </a:r>
            <a:r>
              <a:rPr lang="en-US" altLang="en-US" sz="3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7 trang 31 để hiểu mạch lạc trong văn bản là gì.</a:t>
            </a:r>
            <a:endParaRPr lang="en-US" altLang="en-US" sz="36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205" name="组合 64"/>
          <p:cNvGrpSpPr>
            <a:grpSpLocks/>
          </p:cNvGrpSpPr>
          <p:nvPr/>
        </p:nvGrpSpPr>
        <p:grpSpPr bwMode="auto">
          <a:xfrm>
            <a:off x="10733088" y="3757613"/>
            <a:ext cx="1389062" cy="2635250"/>
            <a:chOff x="2770361" y="3341751"/>
            <a:chExt cx="1389063" cy="2635250"/>
          </a:xfrm>
        </p:grpSpPr>
        <p:sp>
          <p:nvSpPr>
            <p:cNvPr id="49" name="MH_Other_2"/>
            <p:cNvSpPr/>
            <p:nvPr>
              <p:custDataLst>
                <p:tags r:id="rId1"/>
              </p:custDataLst>
            </p:nvPr>
          </p:nvSpPr>
          <p:spPr>
            <a:xfrm>
              <a:off x="3418061" y="4368863"/>
              <a:ext cx="177800" cy="1608138"/>
            </a:xfrm>
            <a:custGeom>
              <a:avLst/>
              <a:gdLst>
                <a:gd name="connsiteX0" fmla="*/ 44450 w 114419"/>
                <a:gd name="connsiteY0" fmla="*/ 0 h 1038225"/>
                <a:gd name="connsiteX1" fmla="*/ 6350 w 114419"/>
                <a:gd name="connsiteY1" fmla="*/ 168275 h 1038225"/>
                <a:gd name="connsiteX2" fmla="*/ 57150 w 114419"/>
                <a:gd name="connsiteY2" fmla="*/ 327025 h 1038225"/>
                <a:gd name="connsiteX3" fmla="*/ 114300 w 114419"/>
                <a:gd name="connsiteY3" fmla="*/ 549275 h 1038225"/>
                <a:gd name="connsiteX4" fmla="*/ 41275 w 114419"/>
                <a:gd name="connsiteY4" fmla="*/ 847725 h 1038225"/>
                <a:gd name="connsiteX5" fmla="*/ 0 w 114419"/>
                <a:gd name="connsiteY5" fmla="*/ 1038225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419" h="1038225">
                  <a:moveTo>
                    <a:pt x="44450" y="0"/>
                  </a:moveTo>
                  <a:cubicBezTo>
                    <a:pt x="24341" y="56885"/>
                    <a:pt x="4233" y="113771"/>
                    <a:pt x="6350" y="168275"/>
                  </a:cubicBezTo>
                  <a:cubicBezTo>
                    <a:pt x="8467" y="222779"/>
                    <a:pt x="39158" y="263525"/>
                    <a:pt x="57150" y="327025"/>
                  </a:cubicBezTo>
                  <a:cubicBezTo>
                    <a:pt x="75142" y="390525"/>
                    <a:pt x="116946" y="462492"/>
                    <a:pt x="114300" y="549275"/>
                  </a:cubicBezTo>
                  <a:cubicBezTo>
                    <a:pt x="111654" y="636058"/>
                    <a:pt x="60325" y="766233"/>
                    <a:pt x="41275" y="847725"/>
                  </a:cubicBezTo>
                  <a:cubicBezTo>
                    <a:pt x="22225" y="929217"/>
                    <a:pt x="1587" y="982663"/>
                    <a:pt x="0" y="1038225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8207" name="MH_Other_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770361" y="4078351"/>
              <a:ext cx="4763" cy="12700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1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8208" name="MH_SubTitle_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817986" y="3341751"/>
              <a:ext cx="1341438" cy="1085850"/>
            </a:xfrm>
            <a:custGeom>
              <a:avLst/>
              <a:gdLst>
                <a:gd name="T0" fmla="*/ 72 w 230"/>
                <a:gd name="T1" fmla="*/ 0 h 186"/>
                <a:gd name="T2" fmla="*/ 37 w 230"/>
                <a:gd name="T3" fmla="*/ 118 h 186"/>
                <a:gd name="T4" fmla="*/ 112 w 230"/>
                <a:gd name="T5" fmla="*/ 186 h 186"/>
                <a:gd name="T6" fmla="*/ 112 w 230"/>
                <a:gd name="T7" fmla="*/ 186 h 186"/>
                <a:gd name="T8" fmla="*/ 112 w 230"/>
                <a:gd name="T9" fmla="*/ 186 h 186"/>
                <a:gd name="T10" fmla="*/ 190 w 230"/>
                <a:gd name="T11" fmla="*/ 114 h 186"/>
                <a:gd name="T12" fmla="*/ 152 w 230"/>
                <a:gd name="T13" fmla="*/ 2 h 186"/>
                <a:gd name="T14" fmla="*/ 112 w 230"/>
                <a:gd name="T15" fmla="*/ 26 h 186"/>
                <a:gd name="T16" fmla="*/ 72 w 230"/>
                <a:gd name="T1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86">
                  <a:moveTo>
                    <a:pt x="72" y="0"/>
                  </a:moveTo>
                  <a:cubicBezTo>
                    <a:pt x="31" y="0"/>
                    <a:pt x="0" y="72"/>
                    <a:pt x="37" y="118"/>
                  </a:cubicBezTo>
                  <a:cubicBezTo>
                    <a:pt x="59" y="144"/>
                    <a:pt x="89" y="161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35" y="158"/>
                    <a:pt x="166" y="140"/>
                    <a:pt x="190" y="114"/>
                  </a:cubicBezTo>
                  <a:cubicBezTo>
                    <a:pt x="230" y="67"/>
                    <a:pt x="194" y="2"/>
                    <a:pt x="152" y="2"/>
                  </a:cubicBezTo>
                  <a:cubicBezTo>
                    <a:pt x="138" y="2"/>
                    <a:pt x="124" y="9"/>
                    <a:pt x="112" y="26"/>
                  </a:cubicBezTo>
                  <a:cubicBezTo>
                    <a:pt x="99" y="8"/>
                    <a:pt x="85" y="0"/>
                    <a:pt x="7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8209" name="MH_Other_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481561" y="49419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48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/>
            </a:p>
          </p:txBody>
        </p:sp>
      </p:grpSp>
      <p:sp>
        <p:nvSpPr>
          <p:cNvPr id="2" name="Freeform 8"/>
          <p:cNvSpPr/>
          <p:nvPr/>
        </p:nvSpPr>
        <p:spPr bwMode="auto">
          <a:xfrm>
            <a:off x="544513" y="431800"/>
            <a:ext cx="2947987" cy="1558925"/>
          </a:xfrm>
          <a:custGeom>
            <a:avLst/>
            <a:gdLst/>
            <a:ahLst/>
            <a:cxnLst>
              <a:cxn ang="0">
                <a:pos x="629" y="221"/>
              </a:cxn>
              <a:cxn ang="0">
                <a:pos x="414" y="63"/>
              </a:cxn>
              <a:cxn ang="0">
                <a:pos x="393" y="47"/>
              </a:cxn>
              <a:cxn ang="0">
                <a:pos x="239" y="0"/>
              </a:cxn>
              <a:cxn ang="0">
                <a:pos x="171" y="9"/>
              </a:cxn>
              <a:cxn ang="0">
                <a:pos x="0" y="137"/>
              </a:cxn>
              <a:cxn ang="0">
                <a:pos x="98" y="209"/>
              </a:cxn>
              <a:cxn ang="0">
                <a:pos x="136" y="279"/>
              </a:cxn>
              <a:cxn ang="0">
                <a:pos x="98" y="349"/>
              </a:cxn>
              <a:cxn ang="0">
                <a:pos x="0" y="421"/>
              </a:cxn>
              <a:cxn ang="0">
                <a:pos x="171" y="549"/>
              </a:cxn>
              <a:cxn ang="0">
                <a:pos x="239" y="557"/>
              </a:cxn>
              <a:cxn ang="0">
                <a:pos x="393" y="511"/>
              </a:cxn>
              <a:cxn ang="0">
                <a:pos x="414" y="495"/>
              </a:cxn>
              <a:cxn ang="0">
                <a:pos x="629" y="337"/>
              </a:cxn>
              <a:cxn ang="0">
                <a:pos x="629" y="221"/>
              </a:cxn>
            </a:cxnLst>
            <a:rect l="0" t="0" r="r" b="b"/>
            <a:pathLst>
              <a:path w="672" h="557">
                <a:moveTo>
                  <a:pt x="629" y="221"/>
                </a:moveTo>
                <a:cubicBezTo>
                  <a:pt x="414" y="63"/>
                  <a:pt x="414" y="63"/>
                  <a:pt x="414" y="63"/>
                </a:cubicBezTo>
                <a:cubicBezTo>
                  <a:pt x="407" y="57"/>
                  <a:pt x="400" y="52"/>
                  <a:pt x="393" y="47"/>
                </a:cubicBezTo>
                <a:cubicBezTo>
                  <a:pt x="349" y="17"/>
                  <a:pt x="296" y="0"/>
                  <a:pt x="239" y="0"/>
                </a:cubicBezTo>
                <a:cubicBezTo>
                  <a:pt x="215" y="0"/>
                  <a:pt x="193" y="3"/>
                  <a:pt x="171" y="9"/>
                </a:cubicBezTo>
                <a:cubicBezTo>
                  <a:pt x="98" y="27"/>
                  <a:pt x="37" y="74"/>
                  <a:pt x="0" y="137"/>
                </a:cubicBezTo>
                <a:cubicBezTo>
                  <a:pt x="98" y="209"/>
                  <a:pt x="98" y="209"/>
                  <a:pt x="98" y="209"/>
                </a:cubicBezTo>
                <a:cubicBezTo>
                  <a:pt x="123" y="227"/>
                  <a:pt x="136" y="252"/>
                  <a:pt x="136" y="279"/>
                </a:cubicBezTo>
                <a:cubicBezTo>
                  <a:pt x="136" y="305"/>
                  <a:pt x="123" y="330"/>
                  <a:pt x="98" y="349"/>
                </a:cubicBezTo>
                <a:cubicBezTo>
                  <a:pt x="0" y="421"/>
                  <a:pt x="0" y="421"/>
                  <a:pt x="0" y="421"/>
                </a:cubicBezTo>
                <a:cubicBezTo>
                  <a:pt x="37" y="484"/>
                  <a:pt x="98" y="530"/>
                  <a:pt x="171" y="549"/>
                </a:cubicBezTo>
                <a:cubicBezTo>
                  <a:pt x="193" y="554"/>
                  <a:pt x="215" y="557"/>
                  <a:pt x="239" y="557"/>
                </a:cubicBezTo>
                <a:cubicBezTo>
                  <a:pt x="296" y="557"/>
                  <a:pt x="349" y="540"/>
                  <a:pt x="393" y="511"/>
                </a:cubicBezTo>
                <a:cubicBezTo>
                  <a:pt x="400" y="506"/>
                  <a:pt x="407" y="500"/>
                  <a:pt x="414" y="495"/>
                </a:cubicBezTo>
                <a:cubicBezTo>
                  <a:pt x="629" y="337"/>
                  <a:pt x="629" y="337"/>
                  <a:pt x="629" y="337"/>
                </a:cubicBezTo>
                <a:cubicBezTo>
                  <a:pt x="672" y="305"/>
                  <a:pt x="672" y="253"/>
                  <a:pt x="629" y="221"/>
                </a:cubicBez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5" noProof="1">
              <a:latin typeface="SimHei" charset="-122"/>
            </a:endParaRPr>
          </a:p>
        </p:txBody>
      </p:sp>
      <p:sp>
        <p:nvSpPr>
          <p:cNvPr id="8211" name="Oval 27"/>
          <p:cNvSpPr>
            <a:spLocks noChangeArrowheads="1"/>
          </p:cNvSpPr>
          <p:nvPr/>
        </p:nvSpPr>
        <p:spPr bwMode="auto">
          <a:xfrm>
            <a:off x="768350" y="1038225"/>
            <a:ext cx="25495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4000" b="1">
                <a:latin typeface="Times New Roman" panose="02020603050405020304" pitchFamily="18" charset="0"/>
                <a:ea typeface="Microsoft YaHei" panose="020B0503020204020204" pitchFamily="34" charset="-122"/>
                <a:sym typeface="SimSun" pitchFamily="2" charset="-122"/>
              </a:rPr>
              <a:t>QUAN</a:t>
            </a:r>
          </a:p>
        </p:txBody>
      </p:sp>
      <p:sp>
        <p:nvSpPr>
          <p:cNvPr id="8212" name="Text Box 7"/>
          <p:cNvSpPr txBox="1">
            <a:spLocks noChangeArrowheads="1"/>
          </p:cNvSpPr>
          <p:nvPr/>
        </p:nvSpPr>
        <p:spPr bwMode="auto">
          <a:xfrm>
            <a:off x="2211388" y="2411413"/>
            <a:ext cx="90503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Mạch</a:t>
            </a:r>
            <a:r>
              <a:rPr lang="en-US" altLang="en-US" sz="3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3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3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3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mạch</a:t>
            </a:r>
            <a:r>
              <a:rPr lang="en-US" altLang="en-US" sz="3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3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mạch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2209800"/>
            <a:ext cx="1149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548062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00f0a891b96caa050f493ee863d966a.png"/>
          <p:cNvPicPr>
            <a:picLocks noChangeAspect="1"/>
          </p:cNvPicPr>
          <p:nvPr/>
        </p:nvPicPr>
        <p:blipFill>
          <a:blip r:embed="rId2" cstate="print"/>
          <a:srcRect l="24314" t="12427" r="9872" b="3660"/>
          <a:stretch>
            <a:fillRect/>
          </a:stretch>
        </p:blipFill>
        <p:spPr>
          <a:xfrm>
            <a:off x="308759" y="2814451"/>
            <a:ext cx="2985131" cy="3806042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826326" y="2007600"/>
            <a:ext cx="6515793" cy="2921328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Nhắc lại bố cục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</a:rPr>
              <a:t>c</a:t>
            </a:r>
            <a:r>
              <a:rPr lang="vi-VN" sz="3200" dirty="0" smtClean="0">
                <a:latin typeface="+mj-lt"/>
              </a:rPr>
              <a:t>ủa văn bản “Cuộc chia tay của những con búp bê”</a:t>
            </a:r>
            <a:r>
              <a:rPr lang="en-US" sz="3200" dirty="0">
                <a:latin typeface="+mj-lt"/>
              </a:rPr>
              <a:t>.</a:t>
            </a:r>
            <a:r>
              <a:rPr lang="vi-VN" sz="3200" dirty="0" smtClean="0">
                <a:latin typeface="+mj-lt"/>
              </a:rPr>
              <a:t> Các sự việc được sắp xếp như thế nào?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130" y="1484380"/>
            <a:ext cx="1008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664" y="437375"/>
            <a:ext cx="9828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94436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00f0a891b96caa050f493ee863d966a.png"/>
          <p:cNvPicPr>
            <a:picLocks noChangeAspect="1"/>
          </p:cNvPicPr>
          <p:nvPr/>
        </p:nvPicPr>
        <p:blipFill>
          <a:blip r:embed="rId2" cstate="print"/>
          <a:srcRect l="24314" t="12427" r="9872" b="3660"/>
          <a:stretch>
            <a:fillRect/>
          </a:stretch>
        </p:blipFill>
        <p:spPr>
          <a:xfrm>
            <a:off x="308759" y="2814451"/>
            <a:ext cx="2985131" cy="3806042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851400" y="144069"/>
            <a:ext cx="7459684" cy="2697678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5862451" y="1910688"/>
            <a:ext cx="6038397" cy="2279175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2142698" y="3316407"/>
            <a:ext cx="5943875" cy="266737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94436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4F30B20C-8BAF-4C47-90BA-7E1F2BC1C352}"/>
              </a:ext>
            </a:extLst>
          </p:cNvPr>
          <p:cNvGrpSpPr/>
          <p:nvPr/>
        </p:nvGrpSpPr>
        <p:grpSpPr>
          <a:xfrm>
            <a:off x="1555037" y="2710657"/>
            <a:ext cx="2095645" cy="1895329"/>
            <a:chOff x="1627360" y="2041904"/>
            <a:chExt cx="2095645" cy="1895329"/>
          </a:xfrm>
        </p:grpSpPr>
        <p:pic>
          <p:nvPicPr>
            <p:cNvPr id="15" name="图片 14" descr="图片1"/>
            <p:cNvPicPr>
              <a:picLocks noChangeAspect="1"/>
            </p:cNvPicPr>
            <p:nvPr/>
          </p:nvPicPr>
          <p:blipFill>
            <a:blip r:embed="rId2" cstate="print"/>
            <a:srcRect l="13388" t="3038" r="15100" b="3909"/>
            <a:stretch>
              <a:fillRect/>
            </a:stretch>
          </p:blipFill>
          <p:spPr>
            <a:xfrm flipH="1">
              <a:off x="2993390" y="2771775"/>
              <a:ext cx="729615" cy="944245"/>
            </a:xfrm>
            <a:prstGeom prst="rect">
              <a:avLst/>
            </a:prstGeom>
          </p:spPr>
        </p:pic>
        <p:sp>
          <p:nvSpPr>
            <p:cNvPr id="18" name="Freeform: Shape 3"/>
            <p:cNvSpPr/>
            <p:nvPr/>
          </p:nvSpPr>
          <p:spPr>
            <a:xfrm>
              <a:off x="1627360" y="2041904"/>
              <a:ext cx="1895329" cy="1895329"/>
            </a:xfrm>
            <a:custGeom>
              <a:avLst/>
              <a:gdLst>
                <a:gd name="connsiteX0" fmla="*/ 1895329 w 3790658"/>
                <a:gd name="connsiteY0" fmla="*/ 0 h 3790658"/>
                <a:gd name="connsiteX1" fmla="*/ 3790658 w 3790658"/>
                <a:gd name="connsiteY1" fmla="*/ 1895329 h 3790658"/>
                <a:gd name="connsiteX2" fmla="*/ 3786865 w 3790658"/>
                <a:gd name="connsiteY2" fmla="*/ 1970445 h 3790658"/>
                <a:gd name="connsiteX3" fmla="*/ 3782488 w 3790658"/>
                <a:gd name="connsiteY3" fmla="*/ 1883759 h 3790658"/>
                <a:gd name="connsiteX4" fmla="*/ 2207974 w 3790658"/>
                <a:gd name="connsiteY4" fmla="*/ 462894 h 3790658"/>
                <a:gd name="connsiteX5" fmla="*/ 625289 w 3790658"/>
                <a:gd name="connsiteY5" fmla="*/ 2045579 h 3790658"/>
                <a:gd name="connsiteX6" fmla="*/ 2207974 w 3790658"/>
                <a:gd name="connsiteY6" fmla="*/ 3628264 h 3790658"/>
                <a:gd name="connsiteX7" fmla="*/ 3092869 w 3790658"/>
                <a:gd name="connsiteY7" fmla="*/ 3357967 h 3790658"/>
                <a:gd name="connsiteX8" fmla="*/ 3137700 w 3790658"/>
                <a:gd name="connsiteY8" fmla="*/ 3324442 h 3790658"/>
                <a:gd name="connsiteX9" fmla="*/ 3100934 w 3790658"/>
                <a:gd name="connsiteY9" fmla="*/ 3357857 h 3790658"/>
                <a:gd name="connsiteX10" fmla="*/ 1895329 w 3790658"/>
                <a:gd name="connsiteY10" fmla="*/ 3790658 h 3790658"/>
                <a:gd name="connsiteX11" fmla="*/ 0 w 3790658"/>
                <a:gd name="connsiteY11" fmla="*/ 1895329 h 3790658"/>
                <a:gd name="connsiteX12" fmla="*/ 1895329 w 3790658"/>
                <a:gd name="connsiteY12" fmla="*/ 0 h 379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0658" h="3790658">
                  <a:moveTo>
                    <a:pt x="1895329" y="0"/>
                  </a:moveTo>
                  <a:cubicBezTo>
                    <a:pt x="2942090" y="0"/>
                    <a:pt x="3790658" y="848568"/>
                    <a:pt x="3790658" y="1895329"/>
                  </a:cubicBezTo>
                  <a:lnTo>
                    <a:pt x="3786865" y="1970445"/>
                  </a:lnTo>
                  <a:lnTo>
                    <a:pt x="3782488" y="1883759"/>
                  </a:lnTo>
                  <a:cubicBezTo>
                    <a:pt x="3701439" y="1085680"/>
                    <a:pt x="3027436" y="462894"/>
                    <a:pt x="2207974" y="462894"/>
                  </a:cubicBezTo>
                  <a:cubicBezTo>
                    <a:pt x="1333881" y="462894"/>
                    <a:pt x="625289" y="1171486"/>
                    <a:pt x="625289" y="2045579"/>
                  </a:cubicBezTo>
                  <a:cubicBezTo>
                    <a:pt x="625289" y="2919672"/>
                    <a:pt x="1333881" y="3628264"/>
                    <a:pt x="2207974" y="3628264"/>
                  </a:cubicBezTo>
                  <a:cubicBezTo>
                    <a:pt x="2535759" y="3628264"/>
                    <a:pt x="2840270" y="3528618"/>
                    <a:pt x="3092869" y="3357967"/>
                  </a:cubicBezTo>
                  <a:lnTo>
                    <a:pt x="3137700" y="3324442"/>
                  </a:lnTo>
                  <a:lnTo>
                    <a:pt x="3100934" y="3357857"/>
                  </a:lnTo>
                  <a:cubicBezTo>
                    <a:pt x="2773310" y="3628237"/>
                    <a:pt x="2353287" y="3790658"/>
                    <a:pt x="1895329" y="3790658"/>
                  </a:cubicBezTo>
                  <a:cubicBezTo>
                    <a:pt x="848568" y="3790658"/>
                    <a:pt x="0" y="2942090"/>
                    <a:pt x="0" y="1895329"/>
                  </a:cubicBezTo>
                  <a:cubicBezTo>
                    <a:pt x="0" y="848568"/>
                    <a:pt x="848568" y="0"/>
                    <a:pt x="1895329" y="0"/>
                  </a:cubicBezTo>
                  <a:close/>
                </a:path>
              </a:pathLst>
            </a:custGeom>
            <a:solidFill>
              <a:srgbClr val="1D7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srgbClr val="1D7F50"/>
                </a:solidFill>
                <a:latin typeface="义启紫水晶体" panose="02000500000000000000" charset="-128"/>
                <a:ea typeface="义启紫水晶体" panose="02000500000000000000" charset="-128"/>
              </a:endParaRPr>
            </a:p>
          </p:txBody>
        </p:sp>
        <p:sp>
          <p:nvSpPr>
            <p:cNvPr id="45" name="Rectangle 26"/>
            <p:cNvSpPr/>
            <p:nvPr/>
          </p:nvSpPr>
          <p:spPr>
            <a:xfrm>
              <a:off x="1906905" y="2858135"/>
              <a:ext cx="1336040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3200" b="1" dirty="0">
                <a:solidFill>
                  <a:srgbClr val="1D7F50"/>
                </a:solidFill>
                <a:latin typeface="义启紫水晶体" panose="02000500000000000000" charset="-128"/>
                <a:ea typeface="义启紫水晶体" panose="02000500000000000000" charset="-128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ED759D27-8CF1-4B10-BA01-B97B06A812C9}"/>
              </a:ext>
            </a:extLst>
          </p:cNvPr>
          <p:cNvGrpSpPr/>
          <p:nvPr/>
        </p:nvGrpSpPr>
        <p:grpSpPr>
          <a:xfrm>
            <a:off x="8392729" y="2304764"/>
            <a:ext cx="2144998" cy="1895329"/>
            <a:chOff x="6379242" y="2041904"/>
            <a:chExt cx="2144998" cy="1895329"/>
          </a:xfrm>
        </p:grpSpPr>
        <p:sp>
          <p:nvSpPr>
            <p:cNvPr id="20" name="Freeform: Shape 5"/>
            <p:cNvSpPr/>
            <p:nvPr/>
          </p:nvSpPr>
          <p:spPr>
            <a:xfrm>
              <a:off x="6379242" y="2041904"/>
              <a:ext cx="1895329" cy="1895329"/>
            </a:xfrm>
            <a:custGeom>
              <a:avLst/>
              <a:gdLst>
                <a:gd name="connsiteX0" fmla="*/ 1895329 w 3790658"/>
                <a:gd name="connsiteY0" fmla="*/ 0 h 3790658"/>
                <a:gd name="connsiteX1" fmla="*/ 3790658 w 3790658"/>
                <a:gd name="connsiteY1" fmla="*/ 1895329 h 3790658"/>
                <a:gd name="connsiteX2" fmla="*/ 3786865 w 3790658"/>
                <a:gd name="connsiteY2" fmla="*/ 1970445 h 3790658"/>
                <a:gd name="connsiteX3" fmla="*/ 3782488 w 3790658"/>
                <a:gd name="connsiteY3" fmla="*/ 1883759 h 3790658"/>
                <a:gd name="connsiteX4" fmla="*/ 2207974 w 3790658"/>
                <a:gd name="connsiteY4" fmla="*/ 462894 h 3790658"/>
                <a:gd name="connsiteX5" fmla="*/ 625289 w 3790658"/>
                <a:gd name="connsiteY5" fmla="*/ 2045579 h 3790658"/>
                <a:gd name="connsiteX6" fmla="*/ 2207974 w 3790658"/>
                <a:gd name="connsiteY6" fmla="*/ 3628264 h 3790658"/>
                <a:gd name="connsiteX7" fmla="*/ 3092869 w 3790658"/>
                <a:gd name="connsiteY7" fmla="*/ 3357967 h 3790658"/>
                <a:gd name="connsiteX8" fmla="*/ 3137700 w 3790658"/>
                <a:gd name="connsiteY8" fmla="*/ 3324442 h 3790658"/>
                <a:gd name="connsiteX9" fmla="*/ 3100934 w 3790658"/>
                <a:gd name="connsiteY9" fmla="*/ 3357857 h 3790658"/>
                <a:gd name="connsiteX10" fmla="*/ 1895329 w 3790658"/>
                <a:gd name="connsiteY10" fmla="*/ 3790658 h 3790658"/>
                <a:gd name="connsiteX11" fmla="*/ 0 w 3790658"/>
                <a:gd name="connsiteY11" fmla="*/ 1895329 h 3790658"/>
                <a:gd name="connsiteX12" fmla="*/ 1895329 w 3790658"/>
                <a:gd name="connsiteY12" fmla="*/ 0 h 379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0658" h="3790658">
                  <a:moveTo>
                    <a:pt x="1895329" y="0"/>
                  </a:moveTo>
                  <a:cubicBezTo>
                    <a:pt x="2942090" y="0"/>
                    <a:pt x="3790658" y="848568"/>
                    <a:pt x="3790658" y="1895329"/>
                  </a:cubicBezTo>
                  <a:lnTo>
                    <a:pt x="3786865" y="1970445"/>
                  </a:lnTo>
                  <a:lnTo>
                    <a:pt x="3782488" y="1883759"/>
                  </a:lnTo>
                  <a:cubicBezTo>
                    <a:pt x="3701439" y="1085680"/>
                    <a:pt x="3027436" y="462894"/>
                    <a:pt x="2207974" y="462894"/>
                  </a:cubicBezTo>
                  <a:cubicBezTo>
                    <a:pt x="1333881" y="462894"/>
                    <a:pt x="625289" y="1171486"/>
                    <a:pt x="625289" y="2045579"/>
                  </a:cubicBezTo>
                  <a:cubicBezTo>
                    <a:pt x="625289" y="2919672"/>
                    <a:pt x="1333881" y="3628264"/>
                    <a:pt x="2207974" y="3628264"/>
                  </a:cubicBezTo>
                  <a:cubicBezTo>
                    <a:pt x="2535759" y="3628264"/>
                    <a:pt x="2840270" y="3528618"/>
                    <a:pt x="3092869" y="3357967"/>
                  </a:cubicBezTo>
                  <a:lnTo>
                    <a:pt x="3137700" y="3324442"/>
                  </a:lnTo>
                  <a:lnTo>
                    <a:pt x="3100934" y="3357857"/>
                  </a:lnTo>
                  <a:cubicBezTo>
                    <a:pt x="2773310" y="3628237"/>
                    <a:pt x="2353287" y="3790658"/>
                    <a:pt x="1895329" y="3790658"/>
                  </a:cubicBezTo>
                  <a:cubicBezTo>
                    <a:pt x="848568" y="3790658"/>
                    <a:pt x="0" y="2942090"/>
                    <a:pt x="0" y="1895329"/>
                  </a:cubicBezTo>
                  <a:cubicBezTo>
                    <a:pt x="0" y="848568"/>
                    <a:pt x="848568" y="0"/>
                    <a:pt x="1895329" y="0"/>
                  </a:cubicBezTo>
                  <a:close/>
                </a:path>
              </a:pathLst>
            </a:custGeom>
            <a:solidFill>
              <a:srgbClr val="76B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srgbClr val="1D7F50"/>
                </a:solidFill>
                <a:latin typeface="义启紫水晶体" panose="02000500000000000000" charset="-128"/>
                <a:ea typeface="义启紫水晶体" panose="02000500000000000000" charset="-128"/>
              </a:endParaRPr>
            </a:p>
          </p:txBody>
        </p:sp>
        <p:sp>
          <p:nvSpPr>
            <p:cNvPr id="47" name="Rectangle 30"/>
            <p:cNvSpPr/>
            <p:nvPr/>
          </p:nvSpPr>
          <p:spPr>
            <a:xfrm>
              <a:off x="6919347" y="2771973"/>
              <a:ext cx="874782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altLang="zh-CN" sz="3200" b="1" dirty="0">
                <a:solidFill>
                  <a:srgbClr val="1D7F50"/>
                </a:solidFill>
                <a:latin typeface="义启紫水晶体" panose="02000500000000000000" charset="-128"/>
                <a:ea typeface="义启紫水晶体" panose="02000500000000000000" charset="-128"/>
              </a:endParaRPr>
            </a:p>
          </p:txBody>
        </p:sp>
        <p:pic>
          <p:nvPicPr>
            <p:cNvPr id="5" name="图片 4" descr="图片1"/>
            <p:cNvPicPr>
              <a:picLocks noChangeAspect="1"/>
            </p:cNvPicPr>
            <p:nvPr/>
          </p:nvPicPr>
          <p:blipFill>
            <a:blip r:embed="rId2" cstate="print"/>
            <a:srcRect l="13388" t="3038" r="15100" b="3909"/>
            <a:stretch>
              <a:fillRect/>
            </a:stretch>
          </p:blipFill>
          <p:spPr>
            <a:xfrm flipH="1">
              <a:off x="7794625" y="2771775"/>
              <a:ext cx="729615" cy="944245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AA4AC55C-ED14-40AB-97F0-A98DA335A8AA}"/>
              </a:ext>
            </a:extLst>
          </p:cNvPr>
          <p:cNvGrpSpPr/>
          <p:nvPr/>
        </p:nvGrpSpPr>
        <p:grpSpPr>
          <a:xfrm>
            <a:off x="1722086" y="313993"/>
            <a:ext cx="9203260" cy="2092173"/>
            <a:chOff x="1423" y="-487"/>
            <a:chExt cx="14495" cy="3295"/>
          </a:xfrm>
        </p:grpSpPr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F65ADDAA-1447-4CB3-8489-5FFC0D0A81FF}"/>
                </a:ext>
              </a:extLst>
            </p:cNvPr>
            <p:cNvSpPr txBox="1"/>
            <p:nvPr/>
          </p:nvSpPr>
          <p:spPr>
            <a:xfrm>
              <a:off x="1423" y="724"/>
              <a:ext cx="14495" cy="2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Vậy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theo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em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điều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kiện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nào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để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văn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bản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có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tính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mạch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lạc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?</a:t>
              </a:r>
              <a:endParaRPr lang="zh-CN" altLang="en-US" sz="4000" dirty="0">
                <a:solidFill>
                  <a:srgbClr val="FF0000"/>
                </a:solidFill>
                <a:latin typeface="Times New Roman" pitchFamily="18" charset="0"/>
                <a:ea typeface="义启紫水晶体" panose="02000500000000000000" charset="-128"/>
                <a:cs typeface="Times New Roman" pitchFamily="18" charset="0"/>
              </a:endParaRPr>
            </a:p>
          </p:txBody>
        </p:sp>
        <p:pic>
          <p:nvPicPr>
            <p:cNvPr id="35" name="图片 34" descr="5b4cccd3aa809">
              <a:extLst>
                <a:ext uri="{FF2B5EF4-FFF2-40B4-BE49-F238E27FC236}">
                  <a16:creationId xmlns="" xmlns:a16="http://schemas.microsoft.com/office/drawing/2014/main" id="{CC338CDC-B57A-4BE4-9591-0570665E9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5" y="-487"/>
              <a:ext cx="1991" cy="140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4821383" y="2867807"/>
            <a:ext cx="6341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8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57523" y="1926214"/>
            <a:ext cx="3100705" cy="2927350"/>
            <a:chOff x="3525" y="3177"/>
            <a:chExt cx="4883" cy="4610"/>
          </a:xfrm>
        </p:grpSpPr>
        <p:grpSp>
          <p:nvGrpSpPr>
            <p:cNvPr id="3" name="组合 10"/>
            <p:cNvGrpSpPr/>
            <p:nvPr/>
          </p:nvGrpSpPr>
          <p:grpSpPr>
            <a:xfrm>
              <a:off x="4142" y="3177"/>
              <a:ext cx="4267" cy="4609"/>
              <a:chOff x="4014" y="3327"/>
              <a:chExt cx="4267" cy="4609"/>
            </a:xfrm>
          </p:grpSpPr>
          <p:grpSp>
            <p:nvGrpSpPr>
              <p:cNvPr id="4" name="组合 5"/>
              <p:cNvGrpSpPr/>
              <p:nvPr/>
            </p:nvGrpSpPr>
            <p:grpSpPr>
              <a:xfrm>
                <a:off x="4014" y="3940"/>
                <a:ext cx="3941" cy="3997"/>
                <a:chOff x="4615" y="2808"/>
                <a:chExt cx="5123" cy="5194"/>
              </a:xfrm>
            </p:grpSpPr>
            <p:grpSp>
              <p:nvGrpSpPr>
                <p:cNvPr id="6" name="组合 12"/>
                <p:cNvGrpSpPr/>
                <p:nvPr/>
              </p:nvGrpSpPr>
              <p:grpSpPr>
                <a:xfrm>
                  <a:off x="4615" y="2808"/>
                  <a:ext cx="4898" cy="4897"/>
                  <a:chOff x="7590" y="2002"/>
                  <a:chExt cx="4021" cy="6658"/>
                </a:xfrm>
              </p:grpSpPr>
              <p:sp>
                <p:nvSpPr>
                  <p:cNvPr id="8" name="矩形 7"/>
                  <p:cNvSpPr/>
                  <p:nvPr/>
                </p:nvSpPr>
                <p:spPr>
                  <a:xfrm>
                    <a:off x="7803" y="2349"/>
                    <a:ext cx="3596" cy="5964"/>
                  </a:xfrm>
                  <a:prstGeom prst="rect">
                    <a:avLst/>
                  </a:prstGeom>
                  <a:noFill/>
                  <a:ln w="66675">
                    <a:solidFill>
                      <a:srgbClr val="1D7F50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7590" y="2002"/>
                    <a:ext cx="4021" cy="6658"/>
                  </a:xfrm>
                  <a:prstGeom prst="rect">
                    <a:avLst/>
                  </a:prstGeom>
                  <a:noFill/>
                  <a:ln w="25400">
                    <a:solidFill>
                      <a:srgbClr val="5EA00E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pic>
              <p:nvPicPr>
                <p:cNvPr id="5" name="图片 4" descr="5bd8318ae2d0c"/>
                <p:cNvPicPr>
                  <a:picLocks noChangeAspect="1"/>
                </p:cNvPicPr>
                <p:nvPr/>
              </p:nvPicPr>
              <p:blipFill>
                <a:blip r:embed="rId2" cstate="print"/>
                <a:srcRect l="8485" t="6954" r="3099" b="3081"/>
                <a:stretch>
                  <a:fillRect/>
                </a:stretch>
              </p:blipFill>
              <p:spPr>
                <a:xfrm>
                  <a:off x="4702" y="2878"/>
                  <a:ext cx="5036" cy="5124"/>
                </a:xfrm>
                <a:prstGeom prst="rect">
                  <a:avLst/>
                </a:prstGeom>
              </p:spPr>
            </p:pic>
          </p:grpSp>
          <p:sp>
            <p:nvSpPr>
              <p:cNvPr id="10" name="矩形 9"/>
              <p:cNvSpPr/>
              <p:nvPr/>
            </p:nvSpPr>
            <p:spPr>
              <a:xfrm>
                <a:off x="6693" y="3327"/>
                <a:ext cx="1588" cy="1588"/>
              </a:xfrm>
              <a:prstGeom prst="rect">
                <a:avLst/>
              </a:prstGeom>
              <a:solidFill>
                <a:srgbClr val="1D7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6726" y="3463"/>
                <a:ext cx="1523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5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义启紫水晶体" panose="02000500000000000000" charset="-128"/>
                    <a:ea typeface="义启紫水晶体" panose="02000500000000000000" charset="-128"/>
                  </a:rPr>
                  <a:t>II.</a:t>
                </a:r>
                <a:endParaRPr lang="en-US" altLang="zh-CN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义启紫水晶体" panose="02000500000000000000" charset="-128"/>
                  <a:ea typeface="义启紫水晶体" panose="02000500000000000000" charset="-128"/>
                </a:endParaRPr>
              </a:p>
            </p:txBody>
          </p:sp>
        </p:grpSp>
        <p:pic>
          <p:nvPicPr>
            <p:cNvPr id="15" name="图片 14" descr="嗯嗯嗯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5" y="6555"/>
              <a:ext cx="1894" cy="123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3645" y="3035300"/>
            <a:ext cx="2408555" cy="225361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324124" y="2224861"/>
            <a:ext cx="3668031" cy="3525878"/>
            <a:chOff x="8523969" y="3332122"/>
            <a:chExt cx="7336062" cy="7051756"/>
          </a:xfrm>
        </p:grpSpPr>
        <p:sp>
          <p:nvSpPr>
            <p:cNvPr id="4" name="koppt-线条"/>
            <p:cNvSpPr/>
            <p:nvPr/>
          </p:nvSpPr>
          <p:spPr bwMode="auto">
            <a:xfrm>
              <a:off x="9136056" y="6910105"/>
              <a:ext cx="3039589" cy="3039605"/>
            </a:xfrm>
            <a:custGeom>
              <a:avLst/>
              <a:gdLst>
                <a:gd name="T0" fmla="*/ 168 w 1187"/>
                <a:gd name="T1" fmla="*/ 0 h 1187"/>
                <a:gd name="T2" fmla="*/ 0 w 1187"/>
                <a:gd name="T3" fmla="*/ 0 h 1187"/>
                <a:gd name="T4" fmla="*/ 1187 w 1187"/>
                <a:gd name="T5" fmla="*/ 1187 h 1187"/>
                <a:gd name="T6" fmla="*/ 1187 w 1187"/>
                <a:gd name="T7" fmla="*/ 1019 h 1187"/>
                <a:gd name="T8" fmla="*/ 168 w 1187"/>
                <a:gd name="T9" fmla="*/ 0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7" h="1187">
                  <a:moveTo>
                    <a:pt x="1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6"/>
                    <a:pt x="531" y="1187"/>
                    <a:pt x="1187" y="1187"/>
                  </a:cubicBezTo>
                  <a:cubicBezTo>
                    <a:pt x="1187" y="1019"/>
                    <a:pt x="1187" y="1019"/>
                    <a:pt x="1187" y="1019"/>
                  </a:cubicBezTo>
                  <a:cubicBezTo>
                    <a:pt x="624" y="1019"/>
                    <a:pt x="168" y="563"/>
                    <a:pt x="168" y="0"/>
                  </a:cubicBezTo>
                  <a:close/>
                </a:path>
              </a:pathLst>
            </a:custGeom>
            <a:solidFill>
              <a:srgbClr val="5EA00E"/>
            </a:solidFill>
            <a:ln>
              <a:noFill/>
            </a:ln>
            <a:effectLst/>
          </p:spPr>
          <p:txBody>
            <a:bodyPr vert="horz" wrap="square" lIns="45720" tIns="22860" rIns="45720" bIns="22860" numCol="1" anchor="t" anchorCtr="0" compatLnSpc="1"/>
            <a:lstStyle/>
            <a:p>
              <a:pPr algn="ctr" defTabSz="457200">
                <a:defRPr/>
              </a:pPr>
              <a:endParaRPr lang="zh-CN" altLang="en-US" sz="700" b="1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koppt-线条"/>
            <p:cNvSpPr/>
            <p:nvPr/>
          </p:nvSpPr>
          <p:spPr bwMode="auto">
            <a:xfrm>
              <a:off x="9136056" y="3873734"/>
              <a:ext cx="3039589" cy="3039605"/>
            </a:xfrm>
            <a:custGeom>
              <a:avLst/>
              <a:gdLst>
                <a:gd name="T0" fmla="*/ 1187 w 1187"/>
                <a:gd name="T1" fmla="*/ 168 h 1187"/>
                <a:gd name="T2" fmla="*/ 1187 w 1187"/>
                <a:gd name="T3" fmla="*/ 0 h 1187"/>
                <a:gd name="T4" fmla="*/ 0 w 1187"/>
                <a:gd name="T5" fmla="*/ 1187 h 1187"/>
                <a:gd name="T6" fmla="*/ 168 w 1187"/>
                <a:gd name="T7" fmla="*/ 1187 h 1187"/>
                <a:gd name="T8" fmla="*/ 1187 w 1187"/>
                <a:gd name="T9" fmla="*/ 168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7" h="1187">
                  <a:moveTo>
                    <a:pt x="1187" y="168"/>
                  </a:moveTo>
                  <a:cubicBezTo>
                    <a:pt x="1187" y="0"/>
                    <a:pt x="1187" y="0"/>
                    <a:pt x="1187" y="0"/>
                  </a:cubicBezTo>
                  <a:cubicBezTo>
                    <a:pt x="531" y="0"/>
                    <a:pt x="0" y="531"/>
                    <a:pt x="0" y="1187"/>
                  </a:cubicBezTo>
                  <a:cubicBezTo>
                    <a:pt x="168" y="1187"/>
                    <a:pt x="168" y="1187"/>
                    <a:pt x="168" y="1187"/>
                  </a:cubicBezTo>
                  <a:cubicBezTo>
                    <a:pt x="168" y="624"/>
                    <a:pt x="624" y="168"/>
                    <a:pt x="1187" y="16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45720" tIns="22860" rIns="45720" bIns="22860" numCol="1" anchor="t" anchorCtr="0" compatLnSpc="1"/>
            <a:lstStyle/>
            <a:p>
              <a:pPr algn="ctr" defTabSz="457200">
                <a:defRPr/>
              </a:pPr>
              <a:endParaRPr lang="zh-CN" altLang="en-US" sz="700" b="1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koppt-线条"/>
            <p:cNvSpPr/>
            <p:nvPr/>
          </p:nvSpPr>
          <p:spPr bwMode="auto">
            <a:xfrm>
              <a:off x="12168684" y="3873734"/>
              <a:ext cx="3039589" cy="3039605"/>
            </a:xfrm>
            <a:custGeom>
              <a:avLst/>
              <a:gdLst>
                <a:gd name="T0" fmla="*/ 1019 w 1187"/>
                <a:gd name="T1" fmla="*/ 1187 h 1187"/>
                <a:gd name="T2" fmla="*/ 1187 w 1187"/>
                <a:gd name="T3" fmla="*/ 1187 h 1187"/>
                <a:gd name="T4" fmla="*/ 0 w 1187"/>
                <a:gd name="T5" fmla="*/ 0 h 1187"/>
                <a:gd name="T6" fmla="*/ 0 w 1187"/>
                <a:gd name="T7" fmla="*/ 168 h 1187"/>
                <a:gd name="T8" fmla="*/ 1019 w 1187"/>
                <a:gd name="T9" fmla="*/ 1187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7" h="1187">
                  <a:moveTo>
                    <a:pt x="1019" y="1187"/>
                  </a:moveTo>
                  <a:cubicBezTo>
                    <a:pt x="1187" y="1187"/>
                    <a:pt x="1187" y="1187"/>
                    <a:pt x="1187" y="1187"/>
                  </a:cubicBezTo>
                  <a:cubicBezTo>
                    <a:pt x="1187" y="531"/>
                    <a:pt x="656" y="0"/>
                    <a:pt x="0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563" y="168"/>
                    <a:pt x="1019" y="624"/>
                    <a:pt x="1019" y="118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45720" tIns="22860" rIns="45720" bIns="22860" numCol="1" anchor="t" anchorCtr="0" compatLnSpc="1"/>
            <a:lstStyle/>
            <a:p>
              <a:pPr algn="ctr" defTabSz="457200">
                <a:defRPr/>
              </a:pPr>
              <a:endParaRPr lang="zh-CN" altLang="en-US" sz="700" b="1" kern="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koppt-线条"/>
            <p:cNvSpPr/>
            <p:nvPr/>
          </p:nvSpPr>
          <p:spPr bwMode="auto">
            <a:xfrm>
              <a:off x="12168684" y="6910105"/>
              <a:ext cx="3039589" cy="3039605"/>
            </a:xfrm>
            <a:custGeom>
              <a:avLst/>
              <a:gdLst>
                <a:gd name="T0" fmla="*/ 1187 w 1187"/>
                <a:gd name="T1" fmla="*/ 0 h 1187"/>
                <a:gd name="T2" fmla="*/ 1019 w 1187"/>
                <a:gd name="T3" fmla="*/ 0 h 1187"/>
                <a:gd name="T4" fmla="*/ 0 w 1187"/>
                <a:gd name="T5" fmla="*/ 1019 h 1187"/>
                <a:gd name="T6" fmla="*/ 0 w 1187"/>
                <a:gd name="T7" fmla="*/ 1187 h 1187"/>
                <a:gd name="T8" fmla="*/ 1187 w 1187"/>
                <a:gd name="T9" fmla="*/ 0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7" h="1187">
                  <a:moveTo>
                    <a:pt x="1187" y="0"/>
                  </a:moveTo>
                  <a:cubicBezTo>
                    <a:pt x="1019" y="0"/>
                    <a:pt x="1019" y="0"/>
                    <a:pt x="1019" y="0"/>
                  </a:cubicBezTo>
                  <a:cubicBezTo>
                    <a:pt x="1019" y="563"/>
                    <a:pt x="563" y="1019"/>
                    <a:pt x="0" y="1019"/>
                  </a:cubicBezTo>
                  <a:cubicBezTo>
                    <a:pt x="0" y="1187"/>
                    <a:pt x="0" y="1187"/>
                    <a:pt x="0" y="1187"/>
                  </a:cubicBezTo>
                  <a:cubicBezTo>
                    <a:pt x="656" y="1187"/>
                    <a:pt x="1187" y="656"/>
                    <a:pt x="1187" y="0"/>
                  </a:cubicBezTo>
                  <a:close/>
                </a:path>
              </a:pathLst>
            </a:custGeom>
            <a:solidFill>
              <a:srgbClr val="76BC25"/>
            </a:solidFill>
            <a:ln>
              <a:noFill/>
            </a:ln>
            <a:effectLst/>
          </p:spPr>
          <p:txBody>
            <a:bodyPr vert="horz" wrap="square" lIns="45720" tIns="22860" rIns="45720" bIns="22860" numCol="1" anchor="t" anchorCtr="0" compatLnSpc="1"/>
            <a:lstStyle/>
            <a:p>
              <a:pPr algn="ctr" defTabSz="457200">
                <a:defRPr/>
              </a:pPr>
              <a:endParaRPr lang="zh-CN" altLang="en-US" sz="700" b="1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koppt-圆形"/>
            <p:cNvSpPr/>
            <p:nvPr/>
          </p:nvSpPr>
          <p:spPr>
            <a:xfrm>
              <a:off x="11462697" y="3332122"/>
              <a:ext cx="1418935" cy="14189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sz="700" b="1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koppt-圆形"/>
            <p:cNvSpPr/>
            <p:nvPr/>
          </p:nvSpPr>
          <p:spPr>
            <a:xfrm>
              <a:off x="14441096" y="6266991"/>
              <a:ext cx="1418935" cy="1418935"/>
            </a:xfrm>
            <a:prstGeom prst="ellipse">
              <a:avLst/>
            </a:prstGeom>
            <a:solidFill>
              <a:srgbClr val="1D7F50"/>
            </a:solidFill>
            <a:ln w="762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sz="700" b="1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koppt-圆形"/>
            <p:cNvSpPr/>
            <p:nvPr/>
          </p:nvSpPr>
          <p:spPr>
            <a:xfrm>
              <a:off x="11462697" y="8964943"/>
              <a:ext cx="1418935" cy="1418935"/>
            </a:xfrm>
            <a:prstGeom prst="ellipse">
              <a:avLst/>
            </a:prstGeom>
            <a:solidFill>
              <a:srgbClr val="5EA00E"/>
            </a:solidFill>
            <a:ln w="762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sz="700" b="1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koppt-圆形"/>
            <p:cNvSpPr/>
            <p:nvPr/>
          </p:nvSpPr>
          <p:spPr>
            <a:xfrm>
              <a:off x="8523969" y="6266991"/>
              <a:ext cx="1418935" cy="1418935"/>
            </a:xfrm>
            <a:prstGeom prst="ellipse">
              <a:avLst/>
            </a:prstGeom>
            <a:solidFill>
              <a:srgbClr val="76BC25"/>
            </a:solidFill>
            <a:ln w="762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sz="700" b="1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1" name="AutoShape 28"/>
          <p:cNvSpPr/>
          <p:nvPr/>
        </p:nvSpPr>
        <p:spPr bwMode="auto">
          <a:xfrm>
            <a:off x="6029774" y="5289051"/>
            <a:ext cx="240377" cy="2403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9525" tIns="9525" rIns="9525" bIns="9525" anchor="ctr"/>
          <a:lstStyle/>
          <a:p>
            <a:pPr algn="ctr" defTabSz="114300" fontAlgn="base" hangingPunct="0">
              <a:spcBef>
                <a:spcPct val="0"/>
              </a:spcBef>
              <a:spcAft>
                <a:spcPct val="0"/>
              </a:spcAft>
            </a:pPr>
            <a:endParaRPr lang="en-US" sz="75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32" name="Group 23"/>
          <p:cNvGrpSpPr/>
          <p:nvPr/>
        </p:nvGrpSpPr>
        <p:grpSpPr>
          <a:xfrm>
            <a:off x="7554971" y="3926841"/>
            <a:ext cx="164900" cy="240376"/>
            <a:chOff x="5429367" y="4908078"/>
            <a:chExt cx="319088" cy="465138"/>
          </a:xfrm>
          <a:solidFill>
            <a:schemeClr val="bg1"/>
          </a:solidFill>
        </p:grpSpPr>
        <p:sp>
          <p:nvSpPr>
            <p:cNvPr id="33" name="AutoShape 97"/>
            <p:cNvSpPr/>
            <p:nvPr/>
          </p:nvSpPr>
          <p:spPr bwMode="auto">
            <a:xfrm>
              <a:off x="5429367" y="490807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4" name="AutoShape 98"/>
            <p:cNvSpPr/>
            <p:nvPr/>
          </p:nvSpPr>
          <p:spPr bwMode="auto">
            <a:xfrm>
              <a:off x="5559542" y="495173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5" name="AutoShape 99"/>
            <p:cNvSpPr/>
            <p:nvPr/>
          </p:nvSpPr>
          <p:spPr bwMode="auto">
            <a:xfrm>
              <a:off x="5574623" y="531527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6" name="AutoShape 100"/>
          <p:cNvSpPr/>
          <p:nvPr/>
        </p:nvSpPr>
        <p:spPr bwMode="auto">
          <a:xfrm>
            <a:off x="6064014" y="2459407"/>
            <a:ext cx="210022" cy="2403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9525" tIns="9525" rIns="9525" bIns="9525" anchor="ctr"/>
          <a:lstStyle/>
          <a:p>
            <a:pPr algn="ctr" defTabSz="114300" fontAlgn="base" hangingPunct="0">
              <a:spcBef>
                <a:spcPct val="0"/>
              </a:spcBef>
              <a:spcAft>
                <a:spcPct val="0"/>
              </a:spcAft>
            </a:pPr>
            <a:endParaRPr lang="en-US" sz="75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37" name="Group 28"/>
          <p:cNvGrpSpPr/>
          <p:nvPr/>
        </p:nvGrpSpPr>
        <p:grpSpPr>
          <a:xfrm>
            <a:off x="4558875" y="3908842"/>
            <a:ext cx="239966" cy="210022"/>
            <a:chOff x="6901062" y="7265588"/>
            <a:chExt cx="590152" cy="516509"/>
          </a:xfrm>
        </p:grpSpPr>
        <p:sp>
          <p:nvSpPr>
            <p:cNvPr id="38" name="AutoShape 101"/>
            <p:cNvSpPr/>
            <p:nvPr/>
          </p:nvSpPr>
          <p:spPr bwMode="auto">
            <a:xfrm>
              <a:off x="6901062" y="7265588"/>
              <a:ext cx="590152" cy="5165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9" name="AutoShape 102"/>
            <p:cNvSpPr/>
            <p:nvPr/>
          </p:nvSpPr>
          <p:spPr bwMode="auto">
            <a:xfrm>
              <a:off x="6971174" y="7357893"/>
              <a:ext cx="449928" cy="331898"/>
            </a:xfrm>
            <a:custGeom>
              <a:avLst/>
              <a:gdLst>
                <a:gd name="T0" fmla="+- 0 10799 40"/>
                <a:gd name="T1" fmla="*/ T0 w 21519"/>
                <a:gd name="T2" fmla="*/ 10800 h 21600"/>
                <a:gd name="T3" fmla="+- 0 10799 40"/>
                <a:gd name="T4" fmla="*/ T3 w 21519"/>
                <a:gd name="T5" fmla="*/ 10800 h 21600"/>
                <a:gd name="T6" fmla="+- 0 10799 40"/>
                <a:gd name="T7" fmla="*/ T6 w 21519"/>
                <a:gd name="T8" fmla="*/ 10800 h 21600"/>
                <a:gd name="T9" fmla="+- 0 10799 40"/>
                <a:gd name="T10" fmla="*/ T9 w 2151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19" h="21600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7076126" y="1917585"/>
            <a:ext cx="380167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Nhóm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1: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Bài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1 a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ea typeface="小单纯体" panose="02010601030101010101" charset="-122"/>
              <a:cs typeface="Times New Roman" pitchFamily="18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087096" y="3973789"/>
            <a:ext cx="3443844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Nhóm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3: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Bài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1b,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văn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bản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(2)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小单纯体" panose="02010601030101010101" charset="-122"/>
              <a:cs typeface="Times New Roman" pitchFamily="18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92530" y="2696829"/>
            <a:ext cx="287607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Nhóm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2: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Bài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1b,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văn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bản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(1)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ea typeface="小单纯体" panose="02010601030101010101" charset="-122"/>
              <a:cs typeface="Times New Roman" pitchFamily="18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030682" y="5304410"/>
            <a:ext cx="323261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Nhóm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4: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Bài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2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小单纯体" panose="02010601030101010101" charset="-122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41371" y="570015"/>
            <a:ext cx="3576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9" grpId="0"/>
      <p:bldP spid="52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6379" y="2831507"/>
            <a:ext cx="76120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tòi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rộng</a:t>
            </a:r>
            <a:endParaRPr lang="en-US" altLang="zh-CN" sz="4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mạch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.</a:t>
            </a:r>
            <a:endParaRPr lang="en-US" altLang="zh-CN" sz="4000" dirty="0">
              <a:solidFill>
                <a:srgbClr val="FF0000"/>
              </a:solidFill>
            </a:endParaRPr>
          </a:p>
        </p:txBody>
      </p:sp>
      <p:grpSp>
        <p:nvGrpSpPr>
          <p:cNvPr id="14" name="组合 1"/>
          <p:cNvGrpSpPr/>
          <p:nvPr/>
        </p:nvGrpSpPr>
        <p:grpSpPr>
          <a:xfrm>
            <a:off x="684062" y="656970"/>
            <a:ext cx="3100705" cy="2927350"/>
            <a:chOff x="3525" y="3177"/>
            <a:chExt cx="4883" cy="4610"/>
          </a:xfrm>
        </p:grpSpPr>
        <p:grpSp>
          <p:nvGrpSpPr>
            <p:cNvPr id="16" name="组合 10"/>
            <p:cNvGrpSpPr/>
            <p:nvPr/>
          </p:nvGrpSpPr>
          <p:grpSpPr>
            <a:xfrm>
              <a:off x="4142" y="3177"/>
              <a:ext cx="4267" cy="4609"/>
              <a:chOff x="4014" y="3327"/>
              <a:chExt cx="4267" cy="4609"/>
            </a:xfrm>
          </p:grpSpPr>
          <p:grpSp>
            <p:nvGrpSpPr>
              <p:cNvPr id="19" name="组合 5"/>
              <p:cNvGrpSpPr/>
              <p:nvPr/>
            </p:nvGrpSpPr>
            <p:grpSpPr>
              <a:xfrm>
                <a:off x="4014" y="3940"/>
                <a:ext cx="3941" cy="3997"/>
                <a:chOff x="4615" y="2808"/>
                <a:chExt cx="5123" cy="5194"/>
              </a:xfrm>
            </p:grpSpPr>
            <p:grpSp>
              <p:nvGrpSpPr>
                <p:cNvPr id="23" name="组合 12"/>
                <p:cNvGrpSpPr/>
                <p:nvPr/>
              </p:nvGrpSpPr>
              <p:grpSpPr>
                <a:xfrm>
                  <a:off x="4615" y="2808"/>
                  <a:ext cx="4898" cy="4897"/>
                  <a:chOff x="7590" y="2002"/>
                  <a:chExt cx="4021" cy="6658"/>
                </a:xfrm>
              </p:grpSpPr>
              <p:sp>
                <p:nvSpPr>
                  <p:cNvPr id="25" name="矩形 7"/>
                  <p:cNvSpPr/>
                  <p:nvPr/>
                </p:nvSpPr>
                <p:spPr>
                  <a:xfrm>
                    <a:off x="7803" y="2349"/>
                    <a:ext cx="3596" cy="5964"/>
                  </a:xfrm>
                  <a:prstGeom prst="rect">
                    <a:avLst/>
                  </a:prstGeom>
                  <a:noFill/>
                  <a:ln w="66675">
                    <a:solidFill>
                      <a:srgbClr val="1D7F50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" name="矩形 11"/>
                  <p:cNvSpPr/>
                  <p:nvPr/>
                </p:nvSpPr>
                <p:spPr>
                  <a:xfrm>
                    <a:off x="7590" y="2002"/>
                    <a:ext cx="4021" cy="6658"/>
                  </a:xfrm>
                  <a:prstGeom prst="rect">
                    <a:avLst/>
                  </a:prstGeom>
                  <a:noFill/>
                  <a:ln w="25400">
                    <a:solidFill>
                      <a:srgbClr val="5EA00E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pic>
              <p:nvPicPr>
                <p:cNvPr id="24" name="图片 4" descr="5bd8318ae2d0c"/>
                <p:cNvPicPr>
                  <a:picLocks noChangeAspect="1"/>
                </p:cNvPicPr>
                <p:nvPr/>
              </p:nvPicPr>
              <p:blipFill>
                <a:blip r:embed="rId2" cstate="print"/>
                <a:srcRect l="8485" t="6954" r="3099" b="3081"/>
                <a:stretch>
                  <a:fillRect/>
                </a:stretch>
              </p:blipFill>
              <p:spPr>
                <a:xfrm>
                  <a:off x="4702" y="2878"/>
                  <a:ext cx="5036" cy="5124"/>
                </a:xfrm>
                <a:prstGeom prst="rect">
                  <a:avLst/>
                </a:prstGeom>
              </p:spPr>
            </p:pic>
          </p:grpSp>
          <p:sp>
            <p:nvSpPr>
              <p:cNvPr id="21" name="矩形 9"/>
              <p:cNvSpPr/>
              <p:nvPr/>
            </p:nvSpPr>
            <p:spPr>
              <a:xfrm>
                <a:off x="6693" y="3327"/>
                <a:ext cx="1588" cy="1588"/>
              </a:xfrm>
              <a:prstGeom prst="rect">
                <a:avLst/>
              </a:prstGeom>
              <a:solidFill>
                <a:srgbClr val="1D7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文本框 22"/>
              <p:cNvSpPr txBox="1"/>
              <p:nvPr/>
            </p:nvSpPr>
            <p:spPr>
              <a:xfrm>
                <a:off x="6726" y="3463"/>
                <a:ext cx="1523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5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义启紫水晶体" panose="02000500000000000000" charset="-128"/>
                    <a:ea typeface="义启紫水晶体" panose="02000500000000000000" charset="-128"/>
                  </a:rPr>
                  <a:t>III.</a:t>
                </a:r>
                <a:endParaRPr lang="en-US" altLang="zh-CN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义启紫水晶体" panose="02000500000000000000" charset="-128"/>
                  <a:ea typeface="义启紫水晶体" panose="02000500000000000000" charset="-128"/>
                </a:endParaRPr>
              </a:p>
            </p:txBody>
          </p:sp>
        </p:grpSp>
        <p:pic>
          <p:nvPicPr>
            <p:cNvPr id="17" name="图片 14" descr="嗯嗯嗯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5" y="6555"/>
              <a:ext cx="1894" cy="1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9027586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321</Words>
  <Application>Microsoft Office PowerPoint</Application>
  <PresentationFormat>Custom</PresentationFormat>
  <Paragraphs>35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140</cp:revision>
  <dcterms:created xsi:type="dcterms:W3CDTF">2019-01-02T06:40:00Z</dcterms:created>
  <dcterms:modified xsi:type="dcterms:W3CDTF">2021-09-10T12:12:13Z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