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  <p:sldMasterId id="2147483781" r:id="rId2"/>
    <p:sldMasterId id="2147483794" r:id="rId3"/>
    <p:sldMasterId id="2147483842" r:id="rId4"/>
    <p:sldMasterId id="2147483914" r:id="rId5"/>
  </p:sldMasterIdLst>
  <p:notesMasterIdLst>
    <p:notesMasterId r:id="rId12"/>
  </p:notesMasterIdLst>
  <p:sldIdLst>
    <p:sldId id="322" r:id="rId6"/>
    <p:sldId id="324" r:id="rId7"/>
    <p:sldId id="328" r:id="rId8"/>
    <p:sldId id="363" r:id="rId9"/>
    <p:sldId id="361" r:id="rId10"/>
    <p:sldId id="323" r:id="rId11"/>
  </p:sldIdLst>
  <p:sldSz cx="11887200" cy="7315200"/>
  <p:notesSz cx="6858000" cy="9144000"/>
  <p:defaultTextStyle>
    <a:defPPr>
      <a:defRPr lang="en-US"/>
    </a:defPPr>
    <a:lvl1pPr marL="0" algn="l" defTabSz="107095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35477" algn="l" defTabSz="107095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70956" algn="l" defTabSz="107095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606434" algn="l" defTabSz="107095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141914" algn="l" defTabSz="107095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677388" algn="l" defTabSz="107095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212870" algn="l" defTabSz="107095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748349" algn="l" defTabSz="107095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283827" algn="l" defTabSz="107095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D333158-F0AD-4CE7-9915-3379D07F6ADE}">
          <p14:sldIdLst>
            <p14:sldId id="322"/>
            <p14:sldId id="324"/>
            <p14:sldId id="328"/>
            <p14:sldId id="363"/>
            <p14:sldId id="361"/>
          </p14:sldIdLst>
        </p14:section>
        <p14:section name="Untitled Section" id="{F3189189-033D-4DAF-95B2-E580890EA612}">
          <p14:sldIdLst>
            <p14:sldId id="32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304">
          <p15:clr>
            <a:srgbClr val="A4A3A4"/>
          </p15:clr>
        </p15:guide>
        <p15:guide id="2" pos="374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EF271"/>
    <a:srgbClr val="E6FC64"/>
    <a:srgbClr val="64F5FC"/>
    <a:srgbClr val="FC64D1"/>
    <a:srgbClr val="E67AC7"/>
    <a:srgbClr val="03ED0E"/>
    <a:srgbClr val="99FF66"/>
    <a:srgbClr val="FFFF66"/>
    <a:srgbClr val="FA0EB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658" autoAdjust="0"/>
    <p:restoredTop sz="79928" autoAdjust="0"/>
  </p:normalViewPr>
  <p:slideViewPr>
    <p:cSldViewPr>
      <p:cViewPr varScale="1">
        <p:scale>
          <a:sx n="68" d="100"/>
          <a:sy n="68" d="100"/>
        </p:scale>
        <p:origin x="732" y="66"/>
      </p:cViewPr>
      <p:guideLst>
        <p:guide orient="horz" pos="2304"/>
        <p:guide pos="374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DDE27D-F878-4D9B-8001-D831953EF57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42938" y="685800"/>
            <a:ext cx="5572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3A0579-481C-44E2-B53E-6D3CF78748C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815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09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35477" algn="l" defTabSz="10709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70956" algn="l" defTabSz="10709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606434" algn="l" defTabSz="10709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141914" algn="l" defTabSz="10709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677388" algn="l" defTabSz="10709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12870" algn="l" defTabSz="10709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748349" algn="l" defTabSz="10709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283827" algn="l" defTabSz="107095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VNI-Times" pitchFamily="2" charset="0"/>
                <a:cs typeface="Times New Roman" pitchFamily="18" charset="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Times New Roman" pitchFamily="18" charset="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Times New Roman" pitchFamily="18" charset="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Times New Roman" pitchFamily="18" charset="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VNI-Times" pitchFamily="2" charset="0"/>
                <a:cs typeface="Times New Roman" pitchFamily="18" charset="0"/>
              </a:defRPr>
            </a:lvl5pPr>
            <a:lvl6pPr marL="25146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Times New Roman" pitchFamily="18" charset="0"/>
              </a:defRPr>
            </a:lvl6pPr>
            <a:lvl7pPr marL="29718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Times New Roman" pitchFamily="18" charset="0"/>
              </a:defRPr>
            </a:lvl7pPr>
            <a:lvl8pPr marL="34290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Times New Roman" pitchFamily="18" charset="0"/>
              </a:defRPr>
            </a:lvl8pPr>
            <a:lvl9pPr marL="3886200" indent="-228600" algn="r" rtl="1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VNI-Times" pitchFamily="2" charset="0"/>
                <a:cs typeface="Times New Roman" pitchFamily="18" charset="0"/>
              </a:defRPr>
            </a:lvl9pPr>
          </a:lstStyle>
          <a:p>
            <a:pPr eaLnBrk="1" hangingPunct="1"/>
            <a:fld id="{6A1AB1D7-88ED-4B6E-A1A2-F82164F64B9B}" type="slidenum">
              <a:rPr lang="ar-SA" sz="1200">
                <a:solidFill>
                  <a:prstClr val="black"/>
                </a:solidFill>
                <a:cs typeface="Arial" charset="0"/>
              </a:rPr>
              <a:pPr eaLnBrk="1" hangingPunct="1"/>
              <a:t>5</a:t>
            </a:fld>
            <a:endParaRPr lang="en-US" sz="120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642938" y="685800"/>
            <a:ext cx="5572125" cy="3429000"/>
          </a:xfrm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93420" y="1463040"/>
            <a:ext cx="10207142" cy="1950720"/>
          </a:xfrm>
          <a:ln>
            <a:noFill/>
          </a:ln>
        </p:spPr>
        <p:txBody>
          <a:bodyPr vert="horz" tIns="0" rIns="21419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6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93433" y="3443771"/>
            <a:ext cx="10211105" cy="1869440"/>
          </a:xfrm>
        </p:spPr>
        <p:txBody>
          <a:bodyPr lIns="0" rIns="21419"/>
          <a:lstStyle>
            <a:lvl1pPr marL="0" marR="53548" indent="0" algn="r">
              <a:buNone/>
              <a:defRPr>
                <a:solidFill>
                  <a:schemeClr val="tx1"/>
                </a:solidFill>
              </a:defRPr>
            </a:lvl1pPr>
            <a:lvl2pPr marL="535477" indent="0" algn="ctr">
              <a:buNone/>
            </a:lvl2pPr>
            <a:lvl3pPr marL="1070956" indent="0" algn="ctr">
              <a:buNone/>
            </a:lvl3pPr>
            <a:lvl4pPr marL="1606434" indent="0" algn="ctr">
              <a:buNone/>
            </a:lvl4pPr>
            <a:lvl5pPr marL="2141914" indent="0" algn="ctr">
              <a:buNone/>
            </a:lvl5pPr>
            <a:lvl6pPr marL="2677388" indent="0" algn="ctr">
              <a:buNone/>
            </a:lvl6pPr>
            <a:lvl7pPr marL="3212870" indent="0" algn="ctr">
              <a:buNone/>
            </a:lvl7pPr>
            <a:lvl8pPr marL="3748349" indent="0" algn="ctr">
              <a:buNone/>
            </a:lvl8pPr>
            <a:lvl9pPr marL="4283827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975370"/>
            <a:ext cx="2674620" cy="555921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975370"/>
            <a:ext cx="7825740" cy="555921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2272470"/>
            <a:ext cx="10104120" cy="15680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3081" y="4145280"/>
            <a:ext cx="8321040" cy="1869440"/>
          </a:xfrm>
        </p:spPr>
        <p:txBody>
          <a:bodyPr/>
          <a:lstStyle>
            <a:lvl1pPr marL="0" indent="0" algn="ctr">
              <a:buNone/>
              <a:defRPr/>
            </a:lvl1pPr>
            <a:lvl2pPr marL="457146" indent="0" algn="ctr">
              <a:buNone/>
              <a:defRPr/>
            </a:lvl2pPr>
            <a:lvl3pPr marL="914292" indent="0" algn="ctr">
              <a:buNone/>
              <a:defRPr/>
            </a:lvl3pPr>
            <a:lvl4pPr marL="1371436" indent="0" algn="ctr">
              <a:buNone/>
              <a:defRPr/>
            </a:lvl4pPr>
            <a:lvl5pPr marL="1828580" indent="0" algn="ctr">
              <a:buNone/>
              <a:defRPr/>
            </a:lvl5pPr>
            <a:lvl6pPr marL="2285726" indent="0" algn="ctr">
              <a:buNone/>
              <a:defRPr/>
            </a:lvl6pPr>
            <a:lvl7pPr marL="2742872" indent="0" algn="ctr">
              <a:buNone/>
              <a:defRPr/>
            </a:lvl7pPr>
            <a:lvl8pPr marL="3200016" indent="0" algn="ctr">
              <a:buNone/>
              <a:defRPr/>
            </a:lvl8pPr>
            <a:lvl9pPr marL="3657161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141B95-C783-4BFE-9862-5AA383A6D3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6071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C2372F-EB3A-496D-9173-8408CE3F25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7916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4700697"/>
            <a:ext cx="10104120" cy="145288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3100509"/>
            <a:ext cx="10104120" cy="1600199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146" indent="0">
              <a:buNone/>
              <a:defRPr sz="1800"/>
            </a:lvl2pPr>
            <a:lvl3pPr marL="914292" indent="0">
              <a:buNone/>
              <a:defRPr sz="1600"/>
            </a:lvl3pPr>
            <a:lvl4pPr marL="1371436" indent="0">
              <a:buNone/>
              <a:defRPr sz="1400"/>
            </a:lvl4pPr>
            <a:lvl5pPr marL="1828580" indent="0">
              <a:buNone/>
              <a:defRPr sz="1400"/>
            </a:lvl5pPr>
            <a:lvl6pPr marL="2285726" indent="0">
              <a:buNone/>
              <a:defRPr sz="1400"/>
            </a:lvl6pPr>
            <a:lvl7pPr marL="2742872" indent="0">
              <a:buNone/>
              <a:defRPr sz="1400"/>
            </a:lvl7pPr>
            <a:lvl8pPr marL="3200016" indent="0">
              <a:buNone/>
              <a:defRPr sz="1400"/>
            </a:lvl8pPr>
            <a:lvl9pPr marL="3657161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2CB9D6-0BDF-47B1-A0BA-399284085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2212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706890"/>
            <a:ext cx="5250180" cy="48276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706890"/>
            <a:ext cx="5250180" cy="482769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05FBB9-596A-47F6-B17F-27F5C50CA9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6621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73" y="1637458"/>
            <a:ext cx="5252244" cy="682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2" indent="0">
              <a:buNone/>
              <a:defRPr sz="1800" b="1"/>
            </a:lvl3pPr>
            <a:lvl4pPr marL="1371436" indent="0">
              <a:buNone/>
              <a:defRPr sz="1600" b="1"/>
            </a:lvl4pPr>
            <a:lvl5pPr marL="1828580" indent="0">
              <a:buNone/>
              <a:defRPr sz="1600" b="1"/>
            </a:lvl5pPr>
            <a:lvl6pPr marL="2285726" indent="0">
              <a:buNone/>
              <a:defRPr sz="1600" b="1"/>
            </a:lvl6pPr>
            <a:lvl7pPr marL="2742872" indent="0">
              <a:buNone/>
              <a:defRPr sz="1600" b="1"/>
            </a:lvl7pPr>
            <a:lvl8pPr marL="3200016" indent="0">
              <a:buNone/>
              <a:defRPr sz="1600" b="1"/>
            </a:lvl8pPr>
            <a:lvl9pPr marL="365716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73" y="2319871"/>
            <a:ext cx="5252244" cy="421470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8547" y="1637458"/>
            <a:ext cx="5254308" cy="682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2" indent="0">
              <a:buNone/>
              <a:defRPr sz="1800" b="1"/>
            </a:lvl3pPr>
            <a:lvl4pPr marL="1371436" indent="0">
              <a:buNone/>
              <a:defRPr sz="1600" b="1"/>
            </a:lvl4pPr>
            <a:lvl5pPr marL="1828580" indent="0">
              <a:buNone/>
              <a:defRPr sz="1600" b="1"/>
            </a:lvl5pPr>
            <a:lvl6pPr marL="2285726" indent="0">
              <a:buNone/>
              <a:defRPr sz="1600" b="1"/>
            </a:lvl6pPr>
            <a:lvl7pPr marL="2742872" indent="0">
              <a:buNone/>
              <a:defRPr sz="1600" b="1"/>
            </a:lvl7pPr>
            <a:lvl8pPr marL="3200016" indent="0">
              <a:buNone/>
              <a:defRPr sz="1600" b="1"/>
            </a:lvl8pPr>
            <a:lvl9pPr marL="3657161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47" y="2319871"/>
            <a:ext cx="5254308" cy="421470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5F7665-747A-4724-A780-C26F46584E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53019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6F5D2F-AE7F-4C06-B526-0720B053D2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29333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A921FE-3013-4AD2-A3DE-2FE8938EFA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917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76" y="291253"/>
            <a:ext cx="3910807" cy="123952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578" y="291270"/>
            <a:ext cx="6645275" cy="624332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76" y="1530787"/>
            <a:ext cx="3910807" cy="5003801"/>
          </a:xfrm>
        </p:spPr>
        <p:txBody>
          <a:bodyPr/>
          <a:lstStyle>
            <a:lvl1pPr marL="0" indent="0">
              <a:buNone/>
              <a:defRPr sz="1400"/>
            </a:lvl1pPr>
            <a:lvl2pPr marL="457146" indent="0">
              <a:buNone/>
              <a:defRPr sz="1200"/>
            </a:lvl2pPr>
            <a:lvl3pPr marL="914292" indent="0">
              <a:buNone/>
              <a:defRPr sz="1000"/>
            </a:lvl3pPr>
            <a:lvl4pPr marL="1371436" indent="0">
              <a:buNone/>
              <a:defRPr sz="800"/>
            </a:lvl4pPr>
            <a:lvl5pPr marL="1828580" indent="0">
              <a:buNone/>
              <a:defRPr sz="800"/>
            </a:lvl5pPr>
            <a:lvl6pPr marL="2285726" indent="0">
              <a:buNone/>
              <a:defRPr sz="800"/>
            </a:lvl6pPr>
            <a:lvl7pPr marL="2742872" indent="0">
              <a:buNone/>
              <a:defRPr sz="800"/>
            </a:lvl7pPr>
            <a:lvl8pPr marL="3200016" indent="0">
              <a:buNone/>
              <a:defRPr sz="800"/>
            </a:lvl8pPr>
            <a:lvl9pPr marL="3657161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D9C99-3AFF-4E91-BCC8-AB0824F60A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5780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974" y="5120644"/>
            <a:ext cx="7132320" cy="60452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29974" y="653627"/>
            <a:ext cx="7132320" cy="4389120"/>
          </a:xfrm>
        </p:spPr>
        <p:txBody>
          <a:bodyPr/>
          <a:lstStyle>
            <a:lvl1pPr marL="0" indent="0">
              <a:buNone/>
              <a:defRPr sz="3200"/>
            </a:lvl1pPr>
            <a:lvl2pPr marL="457146" indent="0">
              <a:buNone/>
              <a:defRPr sz="2800"/>
            </a:lvl2pPr>
            <a:lvl3pPr marL="914292" indent="0">
              <a:buNone/>
              <a:defRPr sz="2400"/>
            </a:lvl3pPr>
            <a:lvl4pPr marL="1371436" indent="0">
              <a:buNone/>
              <a:defRPr sz="2000"/>
            </a:lvl4pPr>
            <a:lvl5pPr marL="1828580" indent="0">
              <a:buNone/>
              <a:defRPr sz="2000"/>
            </a:lvl5pPr>
            <a:lvl6pPr marL="2285726" indent="0">
              <a:buNone/>
              <a:defRPr sz="2000"/>
            </a:lvl6pPr>
            <a:lvl7pPr marL="2742872" indent="0">
              <a:buNone/>
              <a:defRPr sz="2000"/>
            </a:lvl7pPr>
            <a:lvl8pPr marL="3200016" indent="0">
              <a:buNone/>
              <a:defRPr sz="2000"/>
            </a:lvl8pPr>
            <a:lvl9pPr marL="3657161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9974" y="5725165"/>
            <a:ext cx="7132320" cy="858519"/>
          </a:xfrm>
        </p:spPr>
        <p:txBody>
          <a:bodyPr/>
          <a:lstStyle>
            <a:lvl1pPr marL="0" indent="0">
              <a:buNone/>
              <a:defRPr sz="1400"/>
            </a:lvl1pPr>
            <a:lvl2pPr marL="457146" indent="0">
              <a:buNone/>
              <a:defRPr sz="1200"/>
            </a:lvl2pPr>
            <a:lvl3pPr marL="914292" indent="0">
              <a:buNone/>
              <a:defRPr sz="1000"/>
            </a:lvl3pPr>
            <a:lvl4pPr marL="1371436" indent="0">
              <a:buNone/>
              <a:defRPr sz="800"/>
            </a:lvl4pPr>
            <a:lvl5pPr marL="1828580" indent="0">
              <a:buNone/>
              <a:defRPr sz="800"/>
            </a:lvl5pPr>
            <a:lvl6pPr marL="2285726" indent="0">
              <a:buNone/>
              <a:defRPr sz="800"/>
            </a:lvl6pPr>
            <a:lvl7pPr marL="2742872" indent="0">
              <a:buNone/>
              <a:defRPr sz="800"/>
            </a:lvl7pPr>
            <a:lvl8pPr marL="3200016" indent="0">
              <a:buNone/>
              <a:defRPr sz="800"/>
            </a:lvl8pPr>
            <a:lvl9pPr marL="3657161" indent="0">
              <a:buNone/>
              <a:defRPr sz="8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76E962-D982-4576-8097-C36DF6856D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5271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CD3D53-B203-4052-9986-9D5F6E1F2D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1924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292964"/>
            <a:ext cx="2674620" cy="62416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92964"/>
            <a:ext cx="7825740" cy="62416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875849-C6D3-4180-9849-AA4A20587E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4120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594360" y="292947"/>
            <a:ext cx="10698480" cy="1219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94360" y="1706884"/>
            <a:ext cx="5250180" cy="23317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6042660" y="1706884"/>
            <a:ext cx="5250180" cy="23317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94360" y="4201177"/>
            <a:ext cx="5250180" cy="23334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42660" y="4201177"/>
            <a:ext cx="5250180" cy="23334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7B12E6-049A-45E8-931D-3CD14581C3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45864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485900" y="1197187"/>
            <a:ext cx="8915400" cy="2546773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485900" y="3842174"/>
            <a:ext cx="8915400" cy="176614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46" indent="0" algn="ctr">
              <a:buNone/>
              <a:defRPr sz="2000"/>
            </a:lvl2pPr>
            <a:lvl3pPr marL="914292" indent="0" algn="ctr">
              <a:buNone/>
              <a:defRPr sz="1800"/>
            </a:lvl3pPr>
            <a:lvl4pPr marL="1371436" indent="0" algn="ctr">
              <a:buNone/>
              <a:defRPr sz="1600"/>
            </a:lvl4pPr>
            <a:lvl5pPr marL="1828580" indent="0" algn="ctr">
              <a:buNone/>
              <a:defRPr sz="1600"/>
            </a:lvl5pPr>
            <a:lvl6pPr marL="2285726" indent="0" algn="ctr">
              <a:buNone/>
              <a:defRPr sz="1600"/>
            </a:lvl6pPr>
            <a:lvl7pPr marL="2742872" indent="0" algn="ctr">
              <a:buNone/>
              <a:defRPr sz="1600"/>
            </a:lvl7pPr>
            <a:lvl8pPr marL="3200016" indent="0" algn="ctr">
              <a:buNone/>
              <a:defRPr sz="1600"/>
            </a:lvl8pPr>
            <a:lvl9pPr marL="3657161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644111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283075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11054" y="1823734"/>
            <a:ext cx="10252710" cy="3042919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11054" y="4895441"/>
            <a:ext cx="10252710" cy="1600199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4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29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3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5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87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1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1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88822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17245" y="1947333"/>
            <a:ext cx="5052060" cy="464142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17895" y="1947333"/>
            <a:ext cx="5052060" cy="464142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5228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 userDrawn="1"/>
        </p:nvSpPr>
        <p:spPr>
          <a:xfrm>
            <a:off x="5999690" y="6250277"/>
            <a:ext cx="755758" cy="246209"/>
          </a:xfrm>
          <a:prstGeom prst="rect">
            <a:avLst/>
          </a:prstGeom>
        </p:spPr>
        <p:txBody>
          <a:bodyPr wrap="square" lIns="91429" tIns="45714" rIns="91429" bIns="45714">
            <a:spAutoFit/>
          </a:bodyPr>
          <a:lstStyle/>
          <a:p>
            <a:pPr defTabSz="914292">
              <a:defRPr/>
            </a:pPr>
            <a:r>
              <a:rPr lang="en-US" altLang="zh-CN" sz="100" kern="0" dirty="0">
                <a:solidFill>
                  <a:prstClr val="white"/>
                </a:solidFill>
              </a:rPr>
              <a:t>PPT</a:t>
            </a:r>
            <a:r>
              <a:rPr lang="zh-CN" altLang="en-US" sz="100" kern="0" dirty="0">
                <a:solidFill>
                  <a:prstClr val="white"/>
                </a:solidFill>
              </a:rPr>
              <a:t>模板下载：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www.1ppt.com/moban/     </a:t>
            </a:r>
            <a:r>
              <a:rPr lang="zh-CN" altLang="en-US" sz="100" kern="0" dirty="0">
                <a:solidFill>
                  <a:prstClr val="white"/>
                </a:solidFill>
              </a:rPr>
              <a:t>行业</a:t>
            </a:r>
            <a:r>
              <a:rPr lang="en-US" altLang="zh-CN" sz="100" kern="0" dirty="0">
                <a:solidFill>
                  <a:prstClr val="white"/>
                </a:solidFill>
              </a:rPr>
              <a:t>PPT</a:t>
            </a:r>
            <a:r>
              <a:rPr lang="zh-CN" altLang="en-US" sz="100" kern="0" dirty="0">
                <a:solidFill>
                  <a:prstClr val="white"/>
                </a:solidFill>
              </a:rPr>
              <a:t>模板：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www.1ppt.com/hangye/ </a:t>
            </a:r>
          </a:p>
          <a:p>
            <a:pPr defTabSz="914292">
              <a:defRPr/>
            </a:pPr>
            <a:r>
              <a:rPr lang="zh-CN" altLang="en-US" sz="100" kern="0" dirty="0">
                <a:solidFill>
                  <a:prstClr val="white"/>
                </a:solidFill>
              </a:rPr>
              <a:t>节日</a:t>
            </a:r>
            <a:r>
              <a:rPr lang="en-US" altLang="zh-CN" sz="100" kern="0" dirty="0">
                <a:solidFill>
                  <a:prstClr val="white"/>
                </a:solidFill>
              </a:rPr>
              <a:t>PPT</a:t>
            </a:r>
            <a:r>
              <a:rPr lang="zh-CN" altLang="en-US" sz="100" kern="0" dirty="0">
                <a:solidFill>
                  <a:prstClr val="white"/>
                </a:solidFill>
              </a:rPr>
              <a:t>模板：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www.1ppt.com/jieri/           PPT</a:t>
            </a:r>
            <a:r>
              <a:rPr lang="zh-CN" altLang="en-US" sz="100" kern="0" dirty="0">
                <a:solidFill>
                  <a:prstClr val="white"/>
                </a:solidFill>
              </a:rPr>
              <a:t>素材下载：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www.1ppt.com/sucai/</a:t>
            </a:r>
          </a:p>
          <a:p>
            <a:pPr defTabSz="914292">
              <a:defRPr/>
            </a:pPr>
            <a:r>
              <a:rPr lang="en-US" altLang="zh-CN" sz="100" kern="0" dirty="0">
                <a:solidFill>
                  <a:prstClr val="white"/>
                </a:solidFill>
              </a:rPr>
              <a:t>PPT</a:t>
            </a:r>
            <a:r>
              <a:rPr lang="zh-CN" altLang="en-US" sz="100" kern="0" dirty="0">
                <a:solidFill>
                  <a:prstClr val="white"/>
                </a:solidFill>
              </a:rPr>
              <a:t>背景图片：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www.1ppt.com/beijing/      PPT</a:t>
            </a:r>
            <a:r>
              <a:rPr lang="zh-CN" altLang="en-US" sz="100" kern="0" dirty="0">
                <a:solidFill>
                  <a:prstClr val="white"/>
                </a:solidFill>
              </a:rPr>
              <a:t>图表下载：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www.1ppt.com/tubiao/      </a:t>
            </a:r>
          </a:p>
          <a:p>
            <a:pPr defTabSz="914292">
              <a:defRPr/>
            </a:pPr>
            <a:r>
              <a:rPr lang="zh-CN" altLang="en-US" sz="100" kern="0" dirty="0">
                <a:solidFill>
                  <a:prstClr val="white"/>
                </a:solidFill>
              </a:rPr>
              <a:t>优秀</a:t>
            </a:r>
            <a:r>
              <a:rPr lang="en-US" altLang="zh-CN" sz="100" kern="0" dirty="0">
                <a:solidFill>
                  <a:prstClr val="white"/>
                </a:solidFill>
              </a:rPr>
              <a:t>PPT</a:t>
            </a:r>
            <a:r>
              <a:rPr lang="zh-CN" altLang="en-US" sz="100" kern="0" dirty="0">
                <a:solidFill>
                  <a:prstClr val="white"/>
                </a:solidFill>
              </a:rPr>
              <a:t>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www.1ppt.com/xiazai/        PPT</a:t>
            </a:r>
            <a:r>
              <a:rPr lang="zh-CN" altLang="en-US" sz="100" kern="0" dirty="0">
                <a:solidFill>
                  <a:prstClr val="white"/>
                </a:solidFill>
              </a:rPr>
              <a:t>教程： 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www.1ppt.com/powerpoint/      </a:t>
            </a:r>
          </a:p>
          <a:p>
            <a:pPr defTabSz="914292">
              <a:defRPr/>
            </a:pPr>
            <a:r>
              <a:rPr lang="en-US" altLang="zh-CN" sz="100" kern="0" dirty="0">
                <a:solidFill>
                  <a:prstClr val="white"/>
                </a:solidFill>
              </a:rPr>
              <a:t>Word</a:t>
            </a:r>
            <a:r>
              <a:rPr lang="zh-CN" altLang="en-US" sz="100" kern="0" dirty="0">
                <a:solidFill>
                  <a:prstClr val="white"/>
                </a:solidFill>
              </a:rPr>
              <a:t>教程： 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www.1ppt.com/word/              Excel</a:t>
            </a:r>
            <a:r>
              <a:rPr lang="zh-CN" altLang="en-US" sz="100" kern="0" dirty="0">
                <a:solidFill>
                  <a:prstClr val="white"/>
                </a:solidFill>
              </a:rPr>
              <a:t>教程：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www.1ppt.com/excel/  </a:t>
            </a:r>
          </a:p>
          <a:p>
            <a:pPr defTabSz="914292">
              <a:defRPr/>
            </a:pPr>
            <a:r>
              <a:rPr lang="zh-CN" altLang="en-US" sz="100" kern="0" dirty="0">
                <a:solidFill>
                  <a:prstClr val="white"/>
                </a:solidFill>
              </a:rPr>
              <a:t>资料下载：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www.1ppt.com/ziliao/                PPT</a:t>
            </a:r>
            <a:r>
              <a:rPr lang="zh-CN" altLang="en-US" sz="100" kern="0" dirty="0">
                <a:solidFill>
                  <a:prstClr val="white"/>
                </a:solidFill>
              </a:rPr>
              <a:t>课件下载：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www.1ppt.com/kejian/ </a:t>
            </a:r>
          </a:p>
          <a:p>
            <a:pPr defTabSz="914292">
              <a:defRPr/>
            </a:pPr>
            <a:r>
              <a:rPr lang="zh-CN" altLang="en-US" sz="100" kern="0" dirty="0">
                <a:solidFill>
                  <a:prstClr val="white"/>
                </a:solidFill>
              </a:rPr>
              <a:t>范文下载：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www.1ppt.com/fanwen/             </a:t>
            </a:r>
            <a:r>
              <a:rPr lang="zh-CN" altLang="en-US" sz="100" kern="0" dirty="0">
                <a:solidFill>
                  <a:prstClr val="white"/>
                </a:solidFill>
              </a:rPr>
              <a:t>试卷下载：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www.1ppt.com/shiti/  </a:t>
            </a:r>
          </a:p>
          <a:p>
            <a:pPr defTabSz="914292">
              <a:defRPr/>
            </a:pPr>
            <a:r>
              <a:rPr lang="zh-CN" altLang="en-US" sz="100" kern="0" dirty="0">
                <a:solidFill>
                  <a:prstClr val="white"/>
                </a:solidFill>
              </a:rPr>
              <a:t>教案下载：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www.1ppt.com/jiaoan/        </a:t>
            </a:r>
          </a:p>
          <a:p>
            <a:pPr defTabSz="914292">
              <a:defRPr/>
            </a:pPr>
            <a:r>
              <a:rPr lang="zh-CN" altLang="en-US" sz="100" kern="0" dirty="0">
                <a:solidFill>
                  <a:prstClr val="white"/>
                </a:solidFill>
              </a:rPr>
              <a:t>字体下载：</a:t>
            </a:r>
            <a:r>
              <a:rPr lang="en-US" altLang="zh-CN" sz="100" kern="0" dirty="0">
                <a:solidFill>
                  <a:prstClr val="white"/>
                </a:solidFill>
              </a:rPr>
              <a:t>www.1ppt.com/ziti/</a:t>
            </a:r>
          </a:p>
          <a:p>
            <a:pPr defTabSz="914292">
              <a:defRPr/>
            </a:pPr>
            <a:r>
              <a:rPr lang="en-US" altLang="zh-CN" sz="100" kern="0" dirty="0">
                <a:solidFill>
                  <a:prstClr val="white"/>
                </a:solidFill>
              </a:rPr>
              <a:t> </a:t>
            </a:r>
            <a:endParaRPr lang="zh-CN" altLang="en-US" sz="100" kern="0" dirty="0">
              <a:solidFill>
                <a:prstClr val="white"/>
              </a:solidFill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18793" y="389467"/>
            <a:ext cx="10252710" cy="1413934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18802" y="1793245"/>
            <a:ext cx="5028842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2" indent="0">
              <a:buNone/>
              <a:defRPr sz="1800" b="1"/>
            </a:lvl3pPr>
            <a:lvl4pPr marL="1371436" indent="0">
              <a:buNone/>
              <a:defRPr sz="1600" b="1"/>
            </a:lvl4pPr>
            <a:lvl5pPr marL="1828580" indent="0">
              <a:buNone/>
              <a:defRPr sz="1600" b="1"/>
            </a:lvl5pPr>
            <a:lvl6pPr marL="2285726" indent="0">
              <a:buNone/>
              <a:defRPr sz="1600" b="1"/>
            </a:lvl6pPr>
            <a:lvl7pPr marL="2742872" indent="0">
              <a:buNone/>
              <a:defRPr sz="1600" b="1"/>
            </a:lvl7pPr>
            <a:lvl8pPr marL="3200016" indent="0">
              <a:buNone/>
              <a:defRPr sz="1600" b="1"/>
            </a:lvl8pPr>
            <a:lvl9pPr marL="3657161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18802" y="2672080"/>
            <a:ext cx="5028842" cy="393022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017897" y="1793245"/>
            <a:ext cx="5053608" cy="87883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46" indent="0">
              <a:buNone/>
              <a:defRPr sz="2000" b="1"/>
            </a:lvl2pPr>
            <a:lvl3pPr marL="914292" indent="0">
              <a:buNone/>
              <a:defRPr sz="1800" b="1"/>
            </a:lvl3pPr>
            <a:lvl4pPr marL="1371436" indent="0">
              <a:buNone/>
              <a:defRPr sz="1600" b="1"/>
            </a:lvl4pPr>
            <a:lvl5pPr marL="1828580" indent="0">
              <a:buNone/>
              <a:defRPr sz="1600" b="1"/>
            </a:lvl5pPr>
            <a:lvl6pPr marL="2285726" indent="0">
              <a:buNone/>
              <a:defRPr sz="1600" b="1"/>
            </a:lvl6pPr>
            <a:lvl7pPr marL="2742872" indent="0">
              <a:buNone/>
              <a:defRPr sz="1600" b="1"/>
            </a:lvl7pPr>
            <a:lvl8pPr marL="3200016" indent="0">
              <a:buNone/>
              <a:defRPr sz="1600" b="1"/>
            </a:lvl8pPr>
            <a:lvl9pPr marL="3657161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017897" y="2672080"/>
            <a:ext cx="5053608" cy="3930227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82878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95945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458" y="1404536"/>
            <a:ext cx="10104120" cy="1453287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6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8" y="2884979"/>
            <a:ext cx="10104120" cy="1610361"/>
          </a:xfrm>
        </p:spPr>
        <p:txBody>
          <a:bodyPr lIns="53548" rIns="53548" anchor="t"/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019649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18804" y="487680"/>
            <a:ext cx="3833931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053608" y="1053267"/>
            <a:ext cx="6017895" cy="519853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18804" y="2194560"/>
            <a:ext cx="3833931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146" indent="0">
              <a:buNone/>
              <a:defRPr sz="1400"/>
            </a:lvl2pPr>
            <a:lvl3pPr marL="914292" indent="0">
              <a:buNone/>
              <a:defRPr sz="1200"/>
            </a:lvl3pPr>
            <a:lvl4pPr marL="1371436" indent="0">
              <a:buNone/>
              <a:defRPr sz="1000"/>
            </a:lvl4pPr>
            <a:lvl5pPr marL="1828580" indent="0">
              <a:buNone/>
              <a:defRPr sz="1000"/>
            </a:lvl5pPr>
            <a:lvl6pPr marL="2285726" indent="0">
              <a:buNone/>
              <a:defRPr sz="1000"/>
            </a:lvl6pPr>
            <a:lvl7pPr marL="2742872" indent="0">
              <a:buNone/>
              <a:defRPr sz="1000"/>
            </a:lvl7pPr>
            <a:lvl8pPr marL="3200016" indent="0">
              <a:buNone/>
              <a:defRPr sz="1000"/>
            </a:lvl8pPr>
            <a:lvl9pPr marL="3657161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20275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18804" y="487680"/>
            <a:ext cx="3833931" cy="170688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053608" y="1053267"/>
            <a:ext cx="6017895" cy="5198533"/>
          </a:xfrm>
        </p:spPr>
        <p:txBody>
          <a:bodyPr/>
          <a:lstStyle>
            <a:lvl1pPr marL="0" indent="0">
              <a:buNone/>
              <a:defRPr sz="3200"/>
            </a:lvl1pPr>
            <a:lvl2pPr marL="457146" indent="0">
              <a:buNone/>
              <a:defRPr sz="2800"/>
            </a:lvl2pPr>
            <a:lvl3pPr marL="914292" indent="0">
              <a:buNone/>
              <a:defRPr sz="2400"/>
            </a:lvl3pPr>
            <a:lvl4pPr marL="1371436" indent="0">
              <a:buNone/>
              <a:defRPr sz="2000"/>
            </a:lvl4pPr>
            <a:lvl5pPr marL="1828580" indent="0">
              <a:buNone/>
              <a:defRPr sz="2000"/>
            </a:lvl5pPr>
            <a:lvl6pPr marL="2285726" indent="0">
              <a:buNone/>
              <a:defRPr sz="2000"/>
            </a:lvl6pPr>
            <a:lvl7pPr marL="2742872" indent="0">
              <a:buNone/>
              <a:defRPr sz="2000"/>
            </a:lvl7pPr>
            <a:lvl8pPr marL="3200016" indent="0">
              <a:buNone/>
              <a:defRPr sz="2000"/>
            </a:lvl8pPr>
            <a:lvl9pPr marL="3657161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18804" y="2194560"/>
            <a:ext cx="3833931" cy="4065694"/>
          </a:xfrm>
        </p:spPr>
        <p:txBody>
          <a:bodyPr/>
          <a:lstStyle>
            <a:lvl1pPr marL="0" indent="0">
              <a:buNone/>
              <a:defRPr sz="1600"/>
            </a:lvl1pPr>
            <a:lvl2pPr marL="457146" indent="0">
              <a:buNone/>
              <a:defRPr sz="1400"/>
            </a:lvl2pPr>
            <a:lvl3pPr marL="914292" indent="0">
              <a:buNone/>
              <a:defRPr sz="1200"/>
            </a:lvl3pPr>
            <a:lvl4pPr marL="1371436" indent="0">
              <a:buNone/>
              <a:defRPr sz="1000"/>
            </a:lvl4pPr>
            <a:lvl5pPr marL="1828580" indent="0">
              <a:buNone/>
              <a:defRPr sz="1000"/>
            </a:lvl5pPr>
            <a:lvl6pPr marL="2285726" indent="0">
              <a:buNone/>
              <a:defRPr sz="1000"/>
            </a:lvl6pPr>
            <a:lvl7pPr marL="2742872" indent="0">
              <a:buNone/>
              <a:defRPr sz="1000"/>
            </a:lvl7pPr>
            <a:lvl8pPr marL="3200016" indent="0">
              <a:buNone/>
              <a:defRPr sz="1000"/>
            </a:lvl8pPr>
            <a:lvl9pPr marL="3657161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65036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04370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506779" y="389467"/>
            <a:ext cx="2563178" cy="619929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17258" y="389467"/>
            <a:ext cx="7540943" cy="619929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2021/9/8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0533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93420" y="1463040"/>
            <a:ext cx="10207142" cy="1950720"/>
          </a:xfrm>
          <a:ln>
            <a:noFill/>
          </a:ln>
        </p:spPr>
        <p:txBody>
          <a:bodyPr vert="horz" tIns="0" rIns="21419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6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93433" y="3443771"/>
            <a:ext cx="10211105" cy="1869440"/>
          </a:xfrm>
        </p:spPr>
        <p:txBody>
          <a:bodyPr lIns="0" rIns="21419"/>
          <a:lstStyle>
            <a:lvl1pPr marL="0" marR="53548" indent="0" algn="r">
              <a:buNone/>
              <a:defRPr>
                <a:solidFill>
                  <a:schemeClr val="tx1"/>
                </a:solidFill>
              </a:defRPr>
            </a:lvl1pPr>
            <a:lvl2pPr marL="535477" indent="0" algn="ctr">
              <a:buNone/>
            </a:lvl2pPr>
            <a:lvl3pPr marL="1070956" indent="0" algn="ctr">
              <a:buNone/>
            </a:lvl3pPr>
            <a:lvl4pPr marL="1606434" indent="0" algn="ctr">
              <a:buNone/>
            </a:lvl4pPr>
            <a:lvl5pPr marL="2141914" indent="0" algn="ctr">
              <a:buNone/>
            </a:lvl5pPr>
            <a:lvl6pPr marL="2677388" indent="0" algn="ctr">
              <a:buNone/>
            </a:lvl6pPr>
            <a:lvl7pPr marL="3212870" indent="0" algn="ctr">
              <a:buNone/>
            </a:lvl7pPr>
            <a:lvl8pPr marL="3748349" indent="0" algn="ctr">
              <a:buNone/>
            </a:lvl8pPr>
            <a:lvl9pPr marL="4283827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406294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92488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9458" y="1404536"/>
            <a:ext cx="10104120" cy="1453287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6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458" y="2884979"/>
            <a:ext cx="10104120" cy="1610361"/>
          </a:xfrm>
        </p:spPr>
        <p:txBody>
          <a:bodyPr lIns="53548" rIns="53548" anchor="t"/>
          <a:lstStyle>
            <a:lvl1pPr marL="0" indent="0">
              <a:buNone/>
              <a:defRPr sz="2600">
                <a:solidFill>
                  <a:schemeClr val="tx1"/>
                </a:solidFill>
              </a:defRPr>
            </a:lvl1pPr>
            <a:lvl2pPr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>
                <a:solidFill>
                  <a:srgbClr val="DBF5F9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DBF5F9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42339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1027"/>
            <a:ext cx="10698480" cy="12192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048090"/>
            <a:ext cx="5250180" cy="4730496"/>
          </a:xfrm>
        </p:spPr>
        <p:txBody>
          <a:bodyPr/>
          <a:lstStyle>
            <a:lvl1pPr>
              <a:defRPr sz="30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2048090"/>
            <a:ext cx="5250180" cy="4730496"/>
          </a:xfrm>
        </p:spPr>
        <p:txBody>
          <a:bodyPr/>
          <a:lstStyle>
            <a:lvl1pPr>
              <a:defRPr sz="30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428762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1027"/>
            <a:ext cx="10698480" cy="1219200"/>
          </a:xfrm>
        </p:spPr>
        <p:txBody>
          <a:bodyPr tIns="53548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2" y="1978933"/>
            <a:ext cx="5252244" cy="703309"/>
          </a:xfrm>
        </p:spPr>
        <p:txBody>
          <a:bodyPr lIns="53548" tIns="0" rIns="53548" bIns="0" anchor="ctr">
            <a:noAutofit/>
          </a:bodyPr>
          <a:lstStyle>
            <a:lvl1pPr marL="0" indent="0">
              <a:buNone/>
              <a:defRPr sz="2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300" b="1"/>
            </a:lvl2pPr>
            <a:lvl3pPr>
              <a:buNone/>
              <a:defRPr sz="20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038534" y="1983759"/>
            <a:ext cx="5254308" cy="698499"/>
          </a:xfrm>
        </p:spPr>
        <p:txBody>
          <a:bodyPr lIns="53548" tIns="0" rIns="53548" bIns="0" anchor="ctr"/>
          <a:lstStyle>
            <a:lvl1pPr marL="0" indent="0">
              <a:buNone/>
              <a:defRPr sz="2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300" b="1"/>
            </a:lvl2pPr>
            <a:lvl3pPr>
              <a:buNone/>
              <a:defRPr sz="20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94362" y="2682246"/>
            <a:ext cx="5252244" cy="4102102"/>
          </a:xfrm>
        </p:spPr>
        <p:txBody>
          <a:bodyPr tIns="0"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4" y="2682246"/>
            <a:ext cx="5254308" cy="4102102"/>
          </a:xfrm>
        </p:spPr>
        <p:txBody>
          <a:bodyPr tIns="0"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16641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1027"/>
            <a:ext cx="10698480" cy="12192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2048090"/>
            <a:ext cx="5250180" cy="4730496"/>
          </a:xfrm>
        </p:spPr>
        <p:txBody>
          <a:bodyPr/>
          <a:lstStyle>
            <a:lvl1pPr>
              <a:defRPr sz="30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2048090"/>
            <a:ext cx="5250180" cy="4730496"/>
          </a:xfrm>
        </p:spPr>
        <p:txBody>
          <a:bodyPr/>
          <a:lstStyle>
            <a:lvl1pPr>
              <a:defRPr sz="3000"/>
            </a:lvl1pPr>
            <a:lvl2pPr>
              <a:defRPr sz="2800"/>
            </a:lvl2pPr>
            <a:lvl3pPr>
              <a:defRPr sz="23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1027"/>
            <a:ext cx="10797540" cy="1219200"/>
          </a:xfrm>
        </p:spPr>
        <p:txBody>
          <a:bodyPr vert="horz" tIns="5354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9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37227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097910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548642"/>
            <a:ext cx="3566160" cy="123952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3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91540" y="1788160"/>
            <a:ext cx="3566160" cy="4876800"/>
          </a:xfrm>
        </p:spPr>
        <p:txBody>
          <a:bodyPr lIns="21419" rIns="21419"/>
          <a:lstStyle>
            <a:lvl1pPr marL="0" indent="0" algn="l">
              <a:buNone/>
              <a:defRPr sz="1600"/>
            </a:lvl1pPr>
            <a:lvl2pPr indent="0" algn="l">
              <a:buNone/>
              <a:defRPr sz="1400"/>
            </a:lvl2pPr>
            <a:lvl3pPr indent="0" algn="l">
              <a:buNone/>
              <a:defRPr sz="1200"/>
            </a:lvl3pPr>
            <a:lvl4pPr indent="0" algn="l">
              <a:buNone/>
              <a:defRPr sz="1100"/>
            </a:lvl4pPr>
            <a:lvl5pPr indent="0" algn="l">
              <a:buNone/>
              <a:defRPr sz="11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647567" y="1788160"/>
            <a:ext cx="6645276" cy="4876800"/>
          </a:xfrm>
        </p:spPr>
        <p:txBody>
          <a:bodyPr tIns="0"/>
          <a:lstStyle>
            <a:lvl1pPr>
              <a:defRPr sz="3200"/>
            </a:lvl1pPr>
            <a:lvl2pPr>
              <a:defRPr sz="3000"/>
            </a:lvl2pPr>
            <a:lvl3pPr>
              <a:defRPr sz="2800"/>
            </a:lvl3pPr>
            <a:lvl4pPr>
              <a:defRPr sz="23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291632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115480" y="1181949"/>
            <a:ext cx="6835140" cy="438912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095" tIns="53548" rIns="107095" bIns="5354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405374" y="5717089"/>
            <a:ext cx="202082" cy="165811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095" tIns="53548" rIns="107095" bIns="53548"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480" y="1255480"/>
            <a:ext cx="2876702" cy="1688129"/>
          </a:xfrm>
        </p:spPr>
        <p:txBody>
          <a:bodyPr vert="horz" lIns="53548" tIns="53548" rIns="53548" bIns="53548" anchor="b"/>
          <a:lstStyle>
            <a:lvl1pPr algn="l">
              <a:buNone/>
              <a:defRPr sz="23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480" y="3017370"/>
            <a:ext cx="2872740" cy="2324608"/>
          </a:xfrm>
        </p:spPr>
        <p:txBody>
          <a:bodyPr lIns="74968" rIns="53548" bIns="53548" anchor="t"/>
          <a:lstStyle>
            <a:lvl1pPr marL="0" indent="0" algn="l">
              <a:spcBef>
                <a:spcPts val="293"/>
              </a:spcBef>
              <a:buFontTx/>
              <a:buNone/>
              <a:defRPr sz="14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500360" y="6780108"/>
            <a:ext cx="792480" cy="389466"/>
          </a:xfrm>
        </p:spPr>
        <p:txBody>
          <a:bodyPr/>
          <a:lstStyle/>
          <a:p>
            <a:fld id="{B05A7AF1-E6D5-42AD-8952-7E8CC0F4F33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531532" y="1279485"/>
            <a:ext cx="6003036" cy="4194048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7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383" y="6204380"/>
            <a:ext cx="11911966" cy="111082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095" tIns="53548" rIns="107095" bIns="53548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695951" y="6634489"/>
            <a:ext cx="6191250" cy="680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095" tIns="53548" rIns="107095" bIns="53548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620565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450932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975370"/>
            <a:ext cx="2674620" cy="555921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975370"/>
            <a:ext cx="7825740" cy="555921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56684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91540" y="2272454"/>
            <a:ext cx="10104120" cy="156802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83080" y="4145280"/>
            <a:ext cx="8321040" cy="1869440"/>
          </a:xfrm>
        </p:spPr>
        <p:txBody>
          <a:bodyPr/>
          <a:lstStyle>
            <a:lvl1pPr marL="0" indent="0" algn="ctr">
              <a:buNone/>
              <a:defRPr/>
            </a:lvl1pPr>
            <a:lvl2pPr marL="548640" indent="0" algn="ctr">
              <a:buNone/>
              <a:defRPr/>
            </a:lvl2pPr>
            <a:lvl3pPr marL="1097280" indent="0" algn="ctr">
              <a:buNone/>
              <a:defRPr/>
            </a:lvl3pPr>
            <a:lvl4pPr marL="1645920" indent="0" algn="ctr">
              <a:buNone/>
              <a:defRPr/>
            </a:lvl4pPr>
            <a:lvl5pPr marL="2194560" indent="0" algn="ctr">
              <a:buNone/>
              <a:defRPr/>
            </a:lvl5pPr>
            <a:lvl6pPr marL="2743200" indent="0" algn="ctr">
              <a:buNone/>
              <a:defRPr/>
            </a:lvl6pPr>
            <a:lvl7pPr marL="3291840" indent="0" algn="ctr">
              <a:buNone/>
              <a:defRPr/>
            </a:lvl7pPr>
            <a:lvl8pPr marL="3840480" indent="0" algn="ctr">
              <a:buNone/>
              <a:defRPr/>
            </a:lvl8pPr>
            <a:lvl9pPr marL="438912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2997E3-D916-4178-8781-96D14C969F27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824556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587BF3-9D94-4598-81BF-E0693F7FD2EF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49923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9007" y="4700694"/>
            <a:ext cx="10104120" cy="1452880"/>
          </a:xfrm>
        </p:spPr>
        <p:txBody>
          <a:bodyPr anchor="t"/>
          <a:lstStyle>
            <a:lvl1pPr algn="l">
              <a:defRPr sz="4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9007" y="3100495"/>
            <a:ext cx="10104120" cy="1600199"/>
          </a:xfrm>
        </p:spPr>
        <p:txBody>
          <a:bodyPr anchor="b"/>
          <a:lstStyle>
            <a:lvl1pPr marL="0" indent="0">
              <a:buNone/>
              <a:defRPr sz="2400"/>
            </a:lvl1pPr>
            <a:lvl2pPr marL="548640" indent="0">
              <a:buNone/>
              <a:defRPr sz="2200"/>
            </a:lvl2pPr>
            <a:lvl3pPr marL="1097280" indent="0">
              <a:buNone/>
              <a:defRPr sz="1900"/>
            </a:lvl3pPr>
            <a:lvl4pPr marL="1645920" indent="0">
              <a:buNone/>
              <a:defRPr sz="1700"/>
            </a:lvl4pPr>
            <a:lvl5pPr marL="2194560" indent="0">
              <a:buNone/>
              <a:defRPr sz="1700"/>
            </a:lvl5pPr>
            <a:lvl6pPr marL="2743200" indent="0">
              <a:buNone/>
              <a:defRPr sz="1700"/>
            </a:lvl6pPr>
            <a:lvl7pPr marL="3291840" indent="0">
              <a:buNone/>
              <a:defRPr sz="1700"/>
            </a:lvl7pPr>
            <a:lvl8pPr marL="3840480" indent="0">
              <a:buNone/>
              <a:defRPr sz="1700"/>
            </a:lvl8pPr>
            <a:lvl9pPr marL="4389120" indent="0">
              <a:buNone/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735BC9-9F8D-4711-9221-064256ACD469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497073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94360" y="1706880"/>
            <a:ext cx="5250180" cy="482769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42660" y="1706880"/>
            <a:ext cx="5250180" cy="4827694"/>
          </a:xfrm>
        </p:spPr>
        <p:txBody>
          <a:bodyPr/>
          <a:lstStyle>
            <a:lvl1pPr>
              <a:defRPr sz="3400"/>
            </a:lvl1pPr>
            <a:lvl2pPr>
              <a:defRPr sz="2900"/>
            </a:lvl2pPr>
            <a:lvl3pPr>
              <a:defRPr sz="24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913312-05CF-41F7-ACBF-A08D94C53F61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6504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1027"/>
            <a:ext cx="10698480" cy="1219200"/>
          </a:xfrm>
        </p:spPr>
        <p:txBody>
          <a:bodyPr tIns="53548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2" y="1978933"/>
            <a:ext cx="5252244" cy="703309"/>
          </a:xfrm>
        </p:spPr>
        <p:txBody>
          <a:bodyPr lIns="53548" tIns="0" rIns="53548" bIns="0" anchor="ctr">
            <a:noAutofit/>
          </a:bodyPr>
          <a:lstStyle>
            <a:lvl1pPr marL="0" indent="0">
              <a:buNone/>
              <a:defRPr sz="2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300" b="1"/>
            </a:lvl2pPr>
            <a:lvl3pPr>
              <a:buNone/>
              <a:defRPr sz="20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038534" y="1983759"/>
            <a:ext cx="5254308" cy="698499"/>
          </a:xfrm>
        </p:spPr>
        <p:txBody>
          <a:bodyPr lIns="53548" tIns="0" rIns="53548" bIns="0" anchor="ctr"/>
          <a:lstStyle>
            <a:lvl1pPr marL="0" indent="0">
              <a:buNone/>
              <a:defRPr sz="2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300" b="1"/>
            </a:lvl2pPr>
            <a:lvl3pPr>
              <a:buNone/>
              <a:defRPr sz="2000" b="1"/>
            </a:lvl3pPr>
            <a:lvl4pPr>
              <a:buNone/>
              <a:defRPr sz="1900" b="1"/>
            </a:lvl4pPr>
            <a:lvl5pPr>
              <a:buNone/>
              <a:defRPr sz="19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594362" y="2682246"/>
            <a:ext cx="5252244" cy="4102102"/>
          </a:xfrm>
        </p:spPr>
        <p:txBody>
          <a:bodyPr tIns="0"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4" y="2682246"/>
            <a:ext cx="5254308" cy="4102102"/>
          </a:xfrm>
        </p:spPr>
        <p:txBody>
          <a:bodyPr tIns="0"/>
          <a:lstStyle>
            <a:lvl1pPr>
              <a:defRPr sz="2600"/>
            </a:lvl1pPr>
            <a:lvl2pPr>
              <a:defRPr sz="2300"/>
            </a:lvl2pPr>
            <a:lvl3pPr>
              <a:defRPr sz="2000"/>
            </a:lvl3pPr>
            <a:lvl4pPr>
              <a:defRPr sz="1900"/>
            </a:lvl4pPr>
            <a:lvl5pPr>
              <a:defRPr sz="19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94360" y="1637454"/>
            <a:ext cx="5252244" cy="682413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200" b="1"/>
            </a:lvl3pPr>
            <a:lvl4pPr marL="1645920" indent="0">
              <a:buNone/>
              <a:defRPr sz="1900" b="1"/>
            </a:lvl4pPr>
            <a:lvl5pPr marL="2194560" indent="0">
              <a:buNone/>
              <a:defRPr sz="1900" b="1"/>
            </a:lvl5pPr>
            <a:lvl6pPr marL="2743200" indent="0">
              <a:buNone/>
              <a:defRPr sz="1900" b="1"/>
            </a:lvl6pPr>
            <a:lvl7pPr marL="3291840" indent="0">
              <a:buNone/>
              <a:defRPr sz="1900" b="1"/>
            </a:lvl7pPr>
            <a:lvl8pPr marL="3840480" indent="0">
              <a:buNone/>
              <a:defRPr sz="1900" b="1"/>
            </a:lvl8pPr>
            <a:lvl9pPr marL="4389120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4360" y="2319867"/>
            <a:ext cx="5252244" cy="421470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38533" y="1637454"/>
            <a:ext cx="5254308" cy="682413"/>
          </a:xfrm>
        </p:spPr>
        <p:txBody>
          <a:bodyPr anchor="b"/>
          <a:lstStyle>
            <a:lvl1pPr marL="0" indent="0">
              <a:buNone/>
              <a:defRPr sz="2900" b="1"/>
            </a:lvl1pPr>
            <a:lvl2pPr marL="548640" indent="0">
              <a:buNone/>
              <a:defRPr sz="2400" b="1"/>
            </a:lvl2pPr>
            <a:lvl3pPr marL="1097280" indent="0">
              <a:buNone/>
              <a:defRPr sz="2200" b="1"/>
            </a:lvl3pPr>
            <a:lvl4pPr marL="1645920" indent="0">
              <a:buNone/>
              <a:defRPr sz="1900" b="1"/>
            </a:lvl4pPr>
            <a:lvl5pPr marL="2194560" indent="0">
              <a:buNone/>
              <a:defRPr sz="1900" b="1"/>
            </a:lvl5pPr>
            <a:lvl6pPr marL="2743200" indent="0">
              <a:buNone/>
              <a:defRPr sz="1900" b="1"/>
            </a:lvl6pPr>
            <a:lvl7pPr marL="3291840" indent="0">
              <a:buNone/>
              <a:defRPr sz="1900" b="1"/>
            </a:lvl7pPr>
            <a:lvl8pPr marL="3840480" indent="0">
              <a:buNone/>
              <a:defRPr sz="1900" b="1"/>
            </a:lvl8pPr>
            <a:lvl9pPr marL="4389120" indent="0">
              <a:buNone/>
              <a:defRPr sz="19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038533" y="2319867"/>
            <a:ext cx="5254308" cy="421470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2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20BCDF-368A-498A-BE8A-70B6C72837B4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545402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85367-F448-4F44-B6A3-F0D3C2DFD017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94946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A76C5D-0982-408C-9222-D3348B22222E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6157765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1" y="291253"/>
            <a:ext cx="3910807" cy="1239520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7565" y="291254"/>
            <a:ext cx="6645275" cy="6243321"/>
          </a:xfrm>
        </p:spPr>
        <p:txBody>
          <a:bodyPr/>
          <a:lstStyle>
            <a:lvl1pPr>
              <a:defRPr sz="3800"/>
            </a:lvl1pPr>
            <a:lvl2pPr>
              <a:defRPr sz="3400"/>
            </a:lvl2pPr>
            <a:lvl3pPr>
              <a:defRPr sz="2900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4361" y="1530774"/>
            <a:ext cx="3910807" cy="5003801"/>
          </a:xfrm>
        </p:spPr>
        <p:txBody>
          <a:bodyPr/>
          <a:lstStyle>
            <a:lvl1pPr marL="0" indent="0">
              <a:buNone/>
              <a:defRPr sz="1700"/>
            </a:lvl1pPr>
            <a:lvl2pPr marL="548640" indent="0">
              <a:buNone/>
              <a:defRPr sz="140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9A8614-E552-4E19-97A0-04BF4C73D245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440866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29974" y="5120640"/>
            <a:ext cx="7132320" cy="604521"/>
          </a:xfrm>
        </p:spPr>
        <p:txBody>
          <a:bodyPr anchor="b"/>
          <a:lstStyle>
            <a:lvl1pPr algn="l">
              <a:defRPr sz="24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29974" y="653627"/>
            <a:ext cx="7132320" cy="4389120"/>
          </a:xfrm>
        </p:spPr>
        <p:txBody>
          <a:bodyPr/>
          <a:lstStyle>
            <a:lvl1pPr marL="0" indent="0">
              <a:buNone/>
              <a:defRPr sz="3800"/>
            </a:lvl1pPr>
            <a:lvl2pPr marL="548640" indent="0">
              <a:buNone/>
              <a:defRPr sz="3400"/>
            </a:lvl2pPr>
            <a:lvl3pPr marL="1097280" indent="0">
              <a:buNone/>
              <a:defRPr sz="2900"/>
            </a:lvl3pPr>
            <a:lvl4pPr marL="1645920" indent="0">
              <a:buNone/>
              <a:defRPr sz="2400"/>
            </a:lvl4pPr>
            <a:lvl5pPr marL="2194560" indent="0">
              <a:buNone/>
              <a:defRPr sz="2400"/>
            </a:lvl5pPr>
            <a:lvl6pPr marL="2743200" indent="0">
              <a:buNone/>
              <a:defRPr sz="2400"/>
            </a:lvl6pPr>
            <a:lvl7pPr marL="3291840" indent="0">
              <a:buNone/>
              <a:defRPr sz="2400"/>
            </a:lvl7pPr>
            <a:lvl8pPr marL="3840480" indent="0">
              <a:buNone/>
              <a:defRPr sz="2400"/>
            </a:lvl8pPr>
            <a:lvl9pPr marL="4389120" indent="0">
              <a:buNone/>
              <a:defRPr sz="24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29974" y="5725161"/>
            <a:ext cx="7132320" cy="858519"/>
          </a:xfrm>
        </p:spPr>
        <p:txBody>
          <a:bodyPr/>
          <a:lstStyle>
            <a:lvl1pPr marL="0" indent="0">
              <a:buNone/>
              <a:defRPr sz="1700"/>
            </a:lvl1pPr>
            <a:lvl2pPr marL="548640" indent="0">
              <a:buNone/>
              <a:defRPr sz="1400"/>
            </a:lvl2pPr>
            <a:lvl3pPr marL="1097280" indent="0">
              <a:buNone/>
              <a:defRPr sz="1200"/>
            </a:lvl3pPr>
            <a:lvl4pPr marL="1645920" indent="0">
              <a:buNone/>
              <a:defRPr sz="1100"/>
            </a:lvl4pPr>
            <a:lvl5pPr marL="2194560" indent="0">
              <a:buNone/>
              <a:defRPr sz="1100"/>
            </a:lvl5pPr>
            <a:lvl6pPr marL="2743200" indent="0">
              <a:buNone/>
              <a:defRPr sz="1100"/>
            </a:lvl6pPr>
            <a:lvl7pPr marL="3291840" indent="0">
              <a:buNone/>
              <a:defRPr sz="1100"/>
            </a:lvl7pPr>
            <a:lvl8pPr marL="3840480" indent="0">
              <a:buNone/>
              <a:defRPr sz="1100"/>
            </a:lvl8pPr>
            <a:lvl9pPr marL="4389120" indent="0">
              <a:buNone/>
              <a:defRPr sz="11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82933-B6B1-4504-A5F3-BF1A1F1E33A0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375067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1E9DB4-4D09-4EE7-8946-6DC8A7327E87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401978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18220" y="292948"/>
            <a:ext cx="2674620" cy="624162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94360" y="292948"/>
            <a:ext cx="7825740" cy="624162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62993A-1764-4E28-A0DE-19272CE463F4}" type="slidenum">
              <a:rPr lang="ar-SA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814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4360" y="751027"/>
            <a:ext cx="10797540" cy="1219200"/>
          </a:xfrm>
        </p:spPr>
        <p:txBody>
          <a:bodyPr vert="horz" tIns="5354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9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91540" y="548642"/>
            <a:ext cx="3566160" cy="123952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3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91540" y="1788160"/>
            <a:ext cx="3566160" cy="4876800"/>
          </a:xfrm>
        </p:spPr>
        <p:txBody>
          <a:bodyPr lIns="21419" rIns="21419"/>
          <a:lstStyle>
            <a:lvl1pPr marL="0" indent="0" algn="l">
              <a:buNone/>
              <a:defRPr sz="1600"/>
            </a:lvl1pPr>
            <a:lvl2pPr indent="0" algn="l">
              <a:buNone/>
              <a:defRPr sz="1400"/>
            </a:lvl2pPr>
            <a:lvl3pPr indent="0" algn="l">
              <a:buNone/>
              <a:defRPr sz="1200"/>
            </a:lvl3pPr>
            <a:lvl4pPr indent="0" algn="l">
              <a:buNone/>
              <a:defRPr sz="1100"/>
            </a:lvl4pPr>
            <a:lvl5pPr indent="0" algn="l">
              <a:buNone/>
              <a:defRPr sz="11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647567" y="1788160"/>
            <a:ext cx="6645276" cy="4876800"/>
          </a:xfrm>
        </p:spPr>
        <p:txBody>
          <a:bodyPr tIns="0"/>
          <a:lstStyle>
            <a:lvl1pPr>
              <a:defRPr sz="3200"/>
            </a:lvl1pPr>
            <a:lvl2pPr>
              <a:defRPr sz="3000"/>
            </a:lvl2pPr>
            <a:lvl3pPr>
              <a:defRPr sz="2800"/>
            </a:lvl3pPr>
            <a:lvl4pPr>
              <a:defRPr sz="23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A7AF1-E6D5-42AD-8952-7E8CC0F4F33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4115480" y="1181949"/>
            <a:ext cx="6835140" cy="438912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095" tIns="53548" rIns="107095" bIns="53548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10405374" y="5717089"/>
            <a:ext cx="202082" cy="165811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7095" tIns="53548" rIns="107095" bIns="53548"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2480" y="1255480"/>
            <a:ext cx="2876702" cy="1688129"/>
          </a:xfrm>
        </p:spPr>
        <p:txBody>
          <a:bodyPr vert="horz" lIns="53548" tIns="53548" rIns="53548" bIns="53548" anchor="b"/>
          <a:lstStyle>
            <a:lvl1pPr algn="l">
              <a:buNone/>
              <a:defRPr sz="23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2480" y="3017370"/>
            <a:ext cx="2872740" cy="2324608"/>
          </a:xfrm>
        </p:spPr>
        <p:txBody>
          <a:bodyPr lIns="74968" rIns="53548" bIns="53548" anchor="t"/>
          <a:lstStyle>
            <a:lvl1pPr marL="0" indent="0" algn="l">
              <a:spcBef>
                <a:spcPts val="293"/>
              </a:spcBef>
              <a:buFontTx/>
              <a:buNone/>
              <a:defRPr sz="14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00FFD1-ED21-46A9-85A0-7914F749F67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500360" y="6780108"/>
            <a:ext cx="792480" cy="389466"/>
          </a:xfrm>
        </p:spPr>
        <p:txBody>
          <a:bodyPr/>
          <a:lstStyle/>
          <a:p>
            <a:fld id="{B05A7AF1-E6D5-42AD-8952-7E8CC0F4F33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4531532" y="1279485"/>
            <a:ext cx="6003036" cy="4194048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7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12383" y="6204380"/>
            <a:ext cx="11911966" cy="111082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095" tIns="53548" rIns="107095" bIns="53548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5695951" y="6634489"/>
            <a:ext cx="6191250" cy="680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095" tIns="53548" rIns="107095" bIns="53548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3.xml"/><Relationship Id="rId3" Type="http://schemas.openxmlformats.org/officeDocument/2006/relationships/slideLayout" Target="../slideLayouts/slideLayout48.xml"/><Relationship Id="rId7" Type="http://schemas.openxmlformats.org/officeDocument/2006/relationships/slideLayout" Target="../slideLayouts/slideLayout52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7.xml"/><Relationship Id="rId1" Type="http://schemas.openxmlformats.org/officeDocument/2006/relationships/slideLayout" Target="../slideLayouts/slideLayout46.xml"/><Relationship Id="rId6" Type="http://schemas.openxmlformats.org/officeDocument/2006/relationships/slideLayout" Target="../slideLayouts/slideLayout51.xml"/><Relationship Id="rId11" Type="http://schemas.openxmlformats.org/officeDocument/2006/relationships/slideLayout" Target="../slideLayouts/slideLayout56.xml"/><Relationship Id="rId5" Type="http://schemas.openxmlformats.org/officeDocument/2006/relationships/slideLayout" Target="../slideLayouts/slideLayout50.xml"/><Relationship Id="rId10" Type="http://schemas.openxmlformats.org/officeDocument/2006/relationships/slideLayout" Target="../slideLayouts/slideLayout55.xml"/><Relationship Id="rId4" Type="http://schemas.openxmlformats.org/officeDocument/2006/relationships/slideLayout" Target="../slideLayouts/slideLayout49.xml"/><Relationship Id="rId9" Type="http://schemas.openxmlformats.org/officeDocument/2006/relationships/slideLayout" Target="../slideLayouts/slideLayout5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383" y="-7619"/>
            <a:ext cx="11911966" cy="111082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095" tIns="53548" rIns="107095" bIns="53548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695951" y="-7619"/>
            <a:ext cx="6191250" cy="680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095" tIns="53548" rIns="107095" bIns="53548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594360" y="751027"/>
            <a:ext cx="10698480" cy="1219200"/>
          </a:xfrm>
          <a:prstGeom prst="rect">
            <a:avLst/>
          </a:prstGeom>
        </p:spPr>
        <p:txBody>
          <a:bodyPr vert="horz" lIns="0" tIns="53548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594360" y="2064512"/>
            <a:ext cx="10698480" cy="4681728"/>
          </a:xfrm>
          <a:prstGeom prst="rect">
            <a:avLst/>
          </a:prstGeom>
        </p:spPr>
        <p:txBody>
          <a:bodyPr vert="horz" lIns="107095" tIns="53548" rIns="107095" bIns="5354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594360" y="6780108"/>
            <a:ext cx="2773680" cy="389466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500FFD1-ED21-46A9-85A0-7914F749F676}" type="datetimeFigureOut">
              <a:rPr lang="en-US" smtClean="0"/>
              <a:pPr/>
              <a:t>9/8/2021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467100" y="6780108"/>
            <a:ext cx="4358640" cy="389466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302240" y="6780108"/>
            <a:ext cx="990600" cy="389466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5A7AF1-E6D5-42AD-8952-7E8CC0F4F337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24722" y="215920"/>
            <a:ext cx="11934712" cy="692505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9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21286" indent="-321286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9670" indent="-28915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070956" indent="-28915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392245" indent="-246320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1713532" indent="-246320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034817" indent="-246320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249009" indent="-21419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9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0296" indent="-214193" algn="l" rtl="0" eaLnBrk="1" latinLnBrk="0" hangingPunct="1">
        <a:spcBef>
          <a:spcPct val="20000"/>
        </a:spcBef>
        <a:buClr>
          <a:schemeClr val="tx2"/>
        </a:buClr>
        <a:buChar char="•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2891584" indent="-21419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354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709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643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14191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67738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2128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7483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28382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93735" y="292947"/>
            <a:ext cx="1069975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3735" y="1706880"/>
            <a:ext cx="10699750" cy="4827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608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93735" y="6661573"/>
            <a:ext cx="27749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defTabSz="914292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608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62417" y="6661573"/>
            <a:ext cx="3762376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defTabSz="914292" fontAlgn="base">
              <a:spcBef>
                <a:spcPct val="0"/>
              </a:spcBef>
              <a:spcAft>
                <a:spcPct val="0"/>
              </a:spcAft>
              <a:defRPr/>
            </a:pPr>
            <a:endParaRPr lang="en-US"/>
          </a:p>
        </p:txBody>
      </p:sp>
      <p:sp>
        <p:nvSpPr>
          <p:cNvPr id="4608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518535" y="6661573"/>
            <a:ext cx="277495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9" tIns="45714" rIns="91429" bIns="45714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rgbClr val="000000"/>
                </a:solidFill>
                <a:latin typeface="Arial" charset="0"/>
              </a:defRPr>
            </a:lvl1pPr>
          </a:lstStyle>
          <a:p>
            <a:pPr defTabSz="914292" fontAlgn="base">
              <a:spcBef>
                <a:spcPct val="0"/>
              </a:spcBef>
              <a:spcAft>
                <a:spcPct val="0"/>
              </a:spcAft>
              <a:defRPr/>
            </a:pPr>
            <a:fld id="{50E7B01D-AD5B-43C5-984B-4A4D4E0C7C42}" type="slidenum">
              <a:rPr lang="en-US" smtClean="0"/>
              <a:pPr defTabSz="914292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3347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14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292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436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58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860" indent="-34286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860" indent="-285714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2863" indent="-228572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008" indent="-228572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152" indent="-228572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298" indent="-22857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444" indent="-22857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8588" indent="-22857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5732" indent="-228572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6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2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6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0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26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2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16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61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17245" y="389467"/>
            <a:ext cx="10252710" cy="1413934"/>
          </a:xfrm>
          <a:prstGeom prst="rect">
            <a:avLst/>
          </a:prstGeom>
        </p:spPr>
        <p:txBody>
          <a:bodyPr vert="horz" lIns="91429" tIns="45714" rIns="91429" bIns="45714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17245" y="1947333"/>
            <a:ext cx="10252710" cy="4641427"/>
          </a:xfrm>
          <a:prstGeom prst="rect">
            <a:avLst/>
          </a:prstGeom>
        </p:spPr>
        <p:txBody>
          <a:bodyPr vert="horz" lIns="91429" tIns="45714" rIns="91429" bIns="45714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17245" y="6780120"/>
            <a:ext cx="2674620" cy="389467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pPr defTabSz="914292"/>
            <a:fld id="{C7B28354-93DA-48DE-9531-C7BFEB055117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292"/>
              <a:t>2021/9/8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937635" y="6780120"/>
            <a:ext cx="4011930" cy="389467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pPr defTabSz="914292"/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395335" y="6780120"/>
            <a:ext cx="2674620" cy="389467"/>
          </a:xfrm>
          <a:prstGeom prst="rect">
            <a:avLst/>
          </a:prstGeom>
        </p:spPr>
        <p:txBody>
          <a:bodyPr vert="horz" lIns="91429" tIns="45714" rIns="91429" bIns="45714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ea typeface="微软雅黑" panose="020B0503020204020204" pitchFamily="34" charset="-122"/>
              </a:defRPr>
            </a:lvl1pPr>
          </a:lstStyle>
          <a:p>
            <a:pPr defTabSz="914292"/>
            <a:fld id="{E4C73BFD-3455-4331-8693-A62B4FB039AF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914292"/>
              <a:t>‹#›</a:t>
            </a:fld>
            <a:endParaRPr lang="zh-CN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8238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xStyles>
    <p:titleStyle>
      <a:lvl1pPr algn="l" defTabSz="914292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微软雅黑" panose="020B0503020204020204" pitchFamily="34" charset="-122"/>
          <a:cs typeface="+mj-cs"/>
        </a:defRPr>
      </a:lvl1pPr>
    </p:titleStyle>
    <p:bodyStyle>
      <a:lvl1pPr marL="228572" indent="-228572" algn="l" defTabSz="914292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1pPr>
      <a:lvl2pPr marL="685717" indent="-228572" algn="l" defTabSz="91429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2pPr>
      <a:lvl3pPr marL="1142863" indent="-228572" algn="l" defTabSz="91429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3pPr>
      <a:lvl4pPr marL="1600008" indent="-228572" algn="l" defTabSz="91429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4pPr>
      <a:lvl5pPr marL="2057152" indent="-228572" algn="l" defTabSz="91429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微软雅黑" panose="020B0503020204020204" pitchFamily="34" charset="-122"/>
          <a:cs typeface="+mn-cs"/>
        </a:defRPr>
      </a:lvl5pPr>
      <a:lvl6pPr marL="2514298" indent="-228572" algn="l" defTabSz="91429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444" indent="-228572" algn="l" defTabSz="91429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88" indent="-228572" algn="l" defTabSz="91429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732" indent="-228572" algn="l" defTabSz="914292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46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92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36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80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26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72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16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161" algn="l" defTabSz="91429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12383" y="-7619"/>
            <a:ext cx="11911966" cy="111082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095" tIns="53548" rIns="107095" bIns="53548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5695951" y="-7619"/>
            <a:ext cx="6191250" cy="680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107095" tIns="53548" rIns="107095" bIns="53548" anchor="t" compatLnSpc="1"/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594360" y="751027"/>
            <a:ext cx="10698480" cy="1219200"/>
          </a:xfrm>
          <a:prstGeom prst="rect">
            <a:avLst/>
          </a:prstGeom>
        </p:spPr>
        <p:txBody>
          <a:bodyPr vert="horz" lIns="0" tIns="53548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594360" y="2064512"/>
            <a:ext cx="10698480" cy="4681728"/>
          </a:xfrm>
          <a:prstGeom prst="rect">
            <a:avLst/>
          </a:prstGeom>
        </p:spPr>
        <p:txBody>
          <a:bodyPr vert="horz" lIns="107095" tIns="53548" rIns="107095" bIns="5354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594360" y="6780108"/>
            <a:ext cx="2773680" cy="389466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500FFD1-ED21-46A9-85A0-7914F749F676}" type="datetimeFigureOut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9/8/2021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467100" y="6780108"/>
            <a:ext cx="4358640" cy="389466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10302240" y="6780108"/>
            <a:ext cx="990600" cy="389466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4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05A7AF1-E6D5-42AD-8952-7E8CC0F4F337}" type="slidenum">
              <a:rPr lang="en-US" smtClean="0">
                <a:solidFill>
                  <a:srgbClr val="04617B">
                    <a:shade val="90000"/>
                  </a:srgbClr>
                </a:solidFill>
              </a:rPr>
              <a:pPr/>
              <a:t>‹#›</a:t>
            </a:fld>
            <a:endParaRPr lang="en-US">
              <a:solidFill>
                <a:srgbClr val="04617B">
                  <a:shade val="90000"/>
                </a:srgbClr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-24722" y="215920"/>
            <a:ext cx="11934712" cy="692505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382080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3" r:id="rId1"/>
    <p:sldLayoutId id="2147483844" r:id="rId2"/>
    <p:sldLayoutId id="2147483845" r:id="rId3"/>
    <p:sldLayoutId id="2147483846" r:id="rId4"/>
    <p:sldLayoutId id="2147483847" r:id="rId5"/>
    <p:sldLayoutId id="2147483848" r:id="rId6"/>
    <p:sldLayoutId id="2147483849" r:id="rId7"/>
    <p:sldLayoutId id="2147483850" r:id="rId8"/>
    <p:sldLayoutId id="2147483851" r:id="rId9"/>
    <p:sldLayoutId id="2147483852" r:id="rId10"/>
    <p:sldLayoutId id="2147483853" r:id="rId11"/>
  </p:sldLayoutIdLst>
  <p:txStyles>
    <p:titleStyle>
      <a:lvl1pPr algn="l" rtl="0" eaLnBrk="1" latinLnBrk="0" hangingPunct="1">
        <a:spcBef>
          <a:spcPct val="0"/>
        </a:spcBef>
        <a:buNone/>
        <a:defRPr kumimoji="0" sz="59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21286" indent="-321286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9670" indent="-28915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070956" indent="-28915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3pPr>
      <a:lvl4pPr marL="1392245" indent="-246320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1713532" indent="-246320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034817" indent="-246320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249009" indent="-21419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9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70296" indent="-214193" algn="l" rtl="0" eaLnBrk="1" latinLnBrk="0" hangingPunct="1">
        <a:spcBef>
          <a:spcPct val="20000"/>
        </a:spcBef>
        <a:buClr>
          <a:schemeClr val="tx2"/>
        </a:buClr>
        <a:buChar char="•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2891584" indent="-21419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5354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07095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643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14191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67738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2128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74834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28382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94360" y="292947"/>
            <a:ext cx="1069848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9728" tIns="54864" rIns="109728" bIns="5486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94360" y="1706880"/>
            <a:ext cx="10698480" cy="48276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519160" y="6661573"/>
            <a:ext cx="277368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>
            <a:lvl1pPr>
              <a:defRPr sz="1700">
                <a:cs typeface="+mn-cs"/>
              </a:defRPr>
            </a:lvl1pPr>
          </a:lstStyle>
          <a:p>
            <a:pPr algn="r" defTabSz="914400" rtl="1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061460" y="6661573"/>
            <a:ext cx="376428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>
            <a:lvl1pPr algn="ctr">
              <a:defRPr sz="1700">
                <a:cs typeface="+mn-cs"/>
              </a:defRPr>
            </a:lvl1pPr>
          </a:lstStyle>
          <a:p>
            <a:pPr defTabSz="914400" rtl="1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94360" y="6661573"/>
            <a:ext cx="2773680" cy="50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09728" tIns="54864" rIns="109728" bIns="54864" numCol="1" anchor="t" anchorCtr="0" compatLnSpc="1">
            <a:prstTxWarp prst="textNoShape">
              <a:avLst/>
            </a:prstTxWarp>
          </a:bodyPr>
          <a:lstStyle>
            <a:lvl1pPr algn="l">
              <a:defRPr sz="1700">
                <a:cs typeface="+mn-cs"/>
              </a:defRPr>
            </a:lvl1pPr>
          </a:lstStyle>
          <a:p>
            <a:pPr defTabSz="914400" rtl="1" fontAlgn="base">
              <a:spcBef>
                <a:spcPct val="0"/>
              </a:spcBef>
              <a:spcAft>
                <a:spcPct val="0"/>
              </a:spcAft>
              <a:defRPr/>
            </a:pPr>
            <a:fld id="{67B40924-7401-4F67-A99D-CDCD82EB87E6}" type="slidenum">
              <a:rPr lang="ar-SA">
                <a:solidFill>
                  <a:srgbClr val="000000"/>
                </a:solidFill>
              </a:rPr>
              <a:pPr defTabSz="914400" rtl="1"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159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</p:sldLayoutIdLst>
  <p:txStyles>
    <p:titleStyle>
      <a:lvl1pPr algn="ctr" rtl="1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+mj-lt"/>
          <a:ea typeface="+mj-ea"/>
          <a:cs typeface="+mj-cs"/>
        </a:defRPr>
      </a:lvl1pPr>
      <a:lvl2pPr algn="ctr" rtl="1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VNI-Times" pitchFamily="2" charset="0"/>
          <a:cs typeface="Arial" charset="0"/>
        </a:defRPr>
      </a:lvl2pPr>
      <a:lvl3pPr algn="ctr" rtl="1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VNI-Times" pitchFamily="2" charset="0"/>
          <a:cs typeface="Arial" charset="0"/>
        </a:defRPr>
      </a:lvl3pPr>
      <a:lvl4pPr algn="ctr" rtl="1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VNI-Times" pitchFamily="2" charset="0"/>
          <a:cs typeface="Arial" charset="0"/>
        </a:defRPr>
      </a:lvl4pPr>
      <a:lvl5pPr algn="ctr" rtl="1" eaLnBrk="0" fontAlgn="base" hangingPunct="0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VNI-Times" pitchFamily="2" charset="0"/>
          <a:cs typeface="Arial" charset="0"/>
        </a:defRPr>
      </a:lvl5pPr>
      <a:lvl6pPr marL="548640" algn="ctr" rtl="1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VNI-Times" pitchFamily="2" charset="0"/>
          <a:cs typeface="Arial" charset="0"/>
        </a:defRPr>
      </a:lvl6pPr>
      <a:lvl7pPr marL="1097280" algn="ctr" rtl="1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VNI-Times" pitchFamily="2" charset="0"/>
          <a:cs typeface="Arial" charset="0"/>
        </a:defRPr>
      </a:lvl7pPr>
      <a:lvl8pPr marL="1645920" algn="ctr" rtl="1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VNI-Times" pitchFamily="2" charset="0"/>
          <a:cs typeface="Arial" charset="0"/>
        </a:defRPr>
      </a:lvl8pPr>
      <a:lvl9pPr marL="2194560" algn="ctr" rtl="1" fontAlgn="base">
        <a:spcBef>
          <a:spcPct val="0"/>
        </a:spcBef>
        <a:spcAft>
          <a:spcPct val="0"/>
        </a:spcAft>
        <a:defRPr sz="5300">
          <a:solidFill>
            <a:schemeClr val="tx2"/>
          </a:solidFill>
          <a:latin typeface="VNI-Times" pitchFamily="2" charset="0"/>
          <a:cs typeface="Arial" charset="0"/>
        </a:defRPr>
      </a:lvl9pPr>
    </p:titleStyle>
    <p:bodyStyle>
      <a:lvl1pPr marL="411480" indent="-411480" algn="r" rtl="1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  <a:ea typeface="+mn-ea"/>
          <a:cs typeface="+mn-cs"/>
        </a:defRPr>
      </a:lvl1pPr>
      <a:lvl2pPr marL="891540" indent="-342900" algn="r" rtl="1" eaLnBrk="0" fontAlgn="base" hangingPunct="0">
        <a:spcBef>
          <a:spcPct val="20000"/>
        </a:spcBef>
        <a:spcAft>
          <a:spcPct val="0"/>
        </a:spcAft>
        <a:buChar char="–"/>
        <a:defRPr sz="3400">
          <a:solidFill>
            <a:schemeClr val="tx1"/>
          </a:solidFill>
          <a:latin typeface="+mn-lt"/>
          <a:cs typeface="+mn-cs"/>
        </a:defRPr>
      </a:lvl2pPr>
      <a:lvl3pPr marL="1371600" indent="-274320" algn="r" rtl="1" eaLnBrk="0" fontAlgn="base" hangingPunct="0">
        <a:spcBef>
          <a:spcPct val="20000"/>
        </a:spcBef>
        <a:spcAft>
          <a:spcPct val="0"/>
        </a:spcAft>
        <a:buChar char="•"/>
        <a:defRPr sz="2900">
          <a:solidFill>
            <a:schemeClr val="tx1"/>
          </a:solidFill>
          <a:latin typeface="+mn-lt"/>
          <a:cs typeface="+mn-cs"/>
        </a:defRPr>
      </a:lvl3pPr>
      <a:lvl4pPr marL="1920240" indent="-274320" algn="r" rtl="1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cs typeface="+mn-cs"/>
        </a:defRPr>
      </a:lvl4pPr>
      <a:lvl5pPr marL="2468880" indent="-274320" algn="r" rtl="1" eaLnBrk="0" fontAlgn="base" hangingPunct="0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5pPr>
      <a:lvl6pPr marL="3017520" indent="-274320" algn="r" rtl="1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6pPr>
      <a:lvl7pPr marL="3566160" indent="-274320" algn="r" rtl="1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7pPr>
      <a:lvl8pPr marL="4114800" indent="-274320" algn="r" rtl="1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8pPr>
      <a:lvl9pPr marL="4663440" indent="-274320" algn="r" rtl="1" fontAlgn="base">
        <a:spcBef>
          <a:spcPct val="20000"/>
        </a:spcBef>
        <a:spcAft>
          <a:spcPct val="0"/>
        </a:spcAft>
        <a:buChar char="»"/>
        <a:defRPr sz="24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109728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4592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19456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4320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9184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4048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89120" algn="l" defTabSz="1097280" rtl="0" eaLnBrk="1" latinLnBrk="0" hangingPunct="1"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7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 descr="flowers_fr0205[1]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11887200" cy="7315200"/>
          </a:xfrm>
        </p:spPr>
      </p:pic>
      <p:sp>
        <p:nvSpPr>
          <p:cNvPr id="3075" name="WordArt 6"/>
          <p:cNvSpPr>
            <a:spLocks noChangeArrowheads="1" noChangeShapeType="1" noTextEdit="1"/>
          </p:cNvSpPr>
          <p:nvPr/>
        </p:nvSpPr>
        <p:spPr bwMode="auto">
          <a:xfrm>
            <a:off x="685801" y="762004"/>
            <a:ext cx="10744200" cy="5257801"/>
          </a:xfrm>
          <a:prstGeom prst="rect">
            <a:avLst/>
          </a:prstGeom>
        </p:spPr>
        <p:txBody>
          <a:bodyPr wrap="none" lIns="91429" tIns="45714" rIns="91429" bIns="45714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en-US" sz="4200" b="1" kern="10">
                <a:ln w="9525">
                  <a:solidFill>
                    <a:srgbClr val="FF33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Times New Roman"/>
                <a:cs typeface="Times New Roman"/>
              </a:rPr>
              <a:t>CHÀO MỪNG CÁC EM HỌC SINH </a:t>
            </a:r>
          </a:p>
        </p:txBody>
      </p:sp>
    </p:spTree>
    <p:extLst>
      <p:ext uri="{BB962C8B-B14F-4D97-AF65-F5344CB8AC3E}">
        <p14:creationId xmlns:p14="http://schemas.microsoft.com/office/powerpoint/2010/main" val="419033752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F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矩形 305"/>
          <p:cNvSpPr/>
          <p:nvPr/>
        </p:nvSpPr>
        <p:spPr>
          <a:xfrm>
            <a:off x="14401" y="5860848"/>
            <a:ext cx="11887200" cy="1343825"/>
          </a:xfrm>
          <a:prstGeom prst="rect">
            <a:avLst/>
          </a:prstGeom>
          <a:gradFill>
            <a:gsLst>
              <a:gs pos="0">
                <a:schemeClr val="bg1">
                  <a:lumMod val="75000"/>
                  <a:alpha val="51000"/>
                </a:schemeClr>
              </a:gs>
              <a:gs pos="100000">
                <a:srgbClr val="F4F3F2">
                  <a:alpha val="0"/>
                </a:srgb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9" tIns="45714" rIns="91429" bIns="45714" rtlCol="0" anchor="ctr"/>
          <a:lstStyle/>
          <a:p>
            <a:pPr algn="ctr" defTabSz="914292">
              <a:defRPr/>
            </a:pPr>
            <a:endParaRPr lang="zh-CN" altLang="en-US" sz="1800" dirty="0">
              <a:solidFill>
                <a:prstClr val="white"/>
              </a:solidFill>
              <a:ea typeface="微软雅黑" panose="020B0503020204020204" pitchFamily="34" charset="-122"/>
            </a:endParaRPr>
          </a:p>
        </p:txBody>
      </p:sp>
      <p:grpSp>
        <p:nvGrpSpPr>
          <p:cNvPr id="2" name="组合 1"/>
          <p:cNvGrpSpPr/>
          <p:nvPr/>
        </p:nvGrpSpPr>
        <p:grpSpPr>
          <a:xfrm>
            <a:off x="1068678" y="5673227"/>
            <a:ext cx="9296776" cy="2307589"/>
            <a:chOff x="1685647" y="3197027"/>
            <a:chExt cx="8577897" cy="3167382"/>
          </a:xfrm>
        </p:grpSpPr>
        <p:sp>
          <p:nvSpPr>
            <p:cNvPr id="3" name="梯形 1037"/>
            <p:cNvSpPr/>
            <p:nvPr/>
          </p:nvSpPr>
          <p:spPr>
            <a:xfrm>
              <a:off x="1685647" y="4670719"/>
              <a:ext cx="8577897" cy="1693690"/>
            </a:xfrm>
            <a:custGeom>
              <a:avLst/>
              <a:gdLst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  <a:gd name="connsiteX0" fmla="*/ 0 w 8663676"/>
                <a:gd name="connsiteY0" fmla="*/ 1863059 h 1863059"/>
                <a:gd name="connsiteX1" fmla="*/ 966909 w 8663676"/>
                <a:gd name="connsiteY1" fmla="*/ 0 h 1863059"/>
                <a:gd name="connsiteX2" fmla="*/ 7696767 w 8663676"/>
                <a:gd name="connsiteY2" fmla="*/ 0 h 1863059"/>
                <a:gd name="connsiteX3" fmla="*/ 8663676 w 8663676"/>
                <a:gd name="connsiteY3" fmla="*/ 1863059 h 1863059"/>
                <a:gd name="connsiteX4" fmla="*/ 0 w 8663676"/>
                <a:gd name="connsiteY4" fmla="*/ 1863059 h 18630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663676" h="1863059">
                  <a:moveTo>
                    <a:pt x="0" y="1863059"/>
                  </a:moveTo>
                  <a:lnTo>
                    <a:pt x="966909" y="0"/>
                  </a:lnTo>
                  <a:lnTo>
                    <a:pt x="7696767" y="0"/>
                  </a:lnTo>
                  <a:lnTo>
                    <a:pt x="8663676" y="1863059"/>
                  </a:lnTo>
                  <a:cubicBezTo>
                    <a:pt x="5631800" y="1614997"/>
                    <a:pt x="3200936" y="1608399"/>
                    <a:pt x="0" y="1863059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tx1">
                    <a:alpha val="27000"/>
                  </a:schemeClr>
                </a:gs>
                <a:gs pos="100000">
                  <a:srgbClr val="B2B2B2">
                    <a:alpha val="41000"/>
                  </a:srgbClr>
                </a:gs>
                <a:gs pos="58000">
                  <a:srgbClr val="777777">
                    <a:alpha val="29000"/>
                  </a:srgbClr>
                </a:gs>
              </a:gsLst>
              <a:path path="shape">
                <a:fillToRect l="50000" t="50000" r="50000" b="50000"/>
              </a:path>
              <a:tileRect/>
            </a:gradFill>
            <a:ln>
              <a:noFill/>
            </a:ln>
            <a:effectLst>
              <a:softEdge rad="2794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92">
                <a:defRPr/>
              </a:pPr>
              <a:endParaRPr lang="zh-CN" altLang="en-US" sz="1800" dirty="0">
                <a:solidFill>
                  <a:prstClr val="white"/>
                </a:solidFill>
                <a:ea typeface="微软雅黑" panose="020B0503020204020204" pitchFamily="34" charset="-122"/>
              </a:endParaRPr>
            </a:p>
          </p:txBody>
        </p:sp>
        <p:grpSp>
          <p:nvGrpSpPr>
            <p:cNvPr id="4" name="Group 26"/>
            <p:cNvGrpSpPr>
              <a:grpSpLocks noChangeAspect="1"/>
            </p:cNvGrpSpPr>
            <p:nvPr/>
          </p:nvGrpSpPr>
          <p:grpSpPr bwMode="auto">
            <a:xfrm>
              <a:off x="2133872" y="3197027"/>
              <a:ext cx="7924257" cy="2195757"/>
              <a:chOff x="-40" y="982"/>
              <a:chExt cx="7747" cy="2356"/>
            </a:xfrm>
          </p:grpSpPr>
          <p:sp>
            <p:nvSpPr>
              <p:cNvPr id="5" name="Freeform 27"/>
              <p:cNvSpPr>
                <a:spLocks/>
              </p:cNvSpPr>
              <p:nvPr/>
            </p:nvSpPr>
            <p:spPr bwMode="auto">
              <a:xfrm>
                <a:off x="-7" y="2540"/>
                <a:ext cx="7692" cy="798"/>
              </a:xfrm>
              <a:custGeom>
                <a:avLst/>
                <a:gdLst>
                  <a:gd name="T0" fmla="*/ 3249 w 3253"/>
                  <a:gd name="T1" fmla="*/ 290 h 337"/>
                  <a:gd name="T2" fmla="*/ 3230 w 3253"/>
                  <a:gd name="T3" fmla="*/ 253 h 337"/>
                  <a:gd name="T4" fmla="*/ 3236 w 3253"/>
                  <a:gd name="T5" fmla="*/ 150 h 337"/>
                  <a:gd name="T6" fmla="*/ 3229 w 3253"/>
                  <a:gd name="T7" fmla="*/ 131 h 337"/>
                  <a:gd name="T8" fmla="*/ 3222 w 3253"/>
                  <a:gd name="T9" fmla="*/ 109 h 337"/>
                  <a:gd name="T10" fmla="*/ 2814 w 3253"/>
                  <a:gd name="T11" fmla="*/ 62 h 337"/>
                  <a:gd name="T12" fmla="*/ 1816 w 3253"/>
                  <a:gd name="T13" fmla="*/ 67 h 337"/>
                  <a:gd name="T14" fmla="*/ 1634 w 3253"/>
                  <a:gd name="T15" fmla="*/ 118 h 337"/>
                  <a:gd name="T16" fmla="*/ 1080 w 3253"/>
                  <a:gd name="T17" fmla="*/ 46 h 337"/>
                  <a:gd name="T18" fmla="*/ 414 w 3253"/>
                  <a:gd name="T19" fmla="*/ 80 h 337"/>
                  <a:gd name="T20" fmla="*/ 72 w 3253"/>
                  <a:gd name="T21" fmla="*/ 92 h 337"/>
                  <a:gd name="T22" fmla="*/ 26 w 3253"/>
                  <a:gd name="T23" fmla="*/ 101 h 337"/>
                  <a:gd name="T24" fmla="*/ 11 w 3253"/>
                  <a:gd name="T25" fmla="*/ 127 h 337"/>
                  <a:gd name="T26" fmla="*/ 6 w 3253"/>
                  <a:gd name="T27" fmla="*/ 206 h 337"/>
                  <a:gd name="T28" fmla="*/ 9 w 3253"/>
                  <a:gd name="T29" fmla="*/ 209 h 337"/>
                  <a:gd name="T30" fmla="*/ 9 w 3253"/>
                  <a:gd name="T31" fmla="*/ 314 h 337"/>
                  <a:gd name="T32" fmla="*/ 27 w 3253"/>
                  <a:gd name="T33" fmla="*/ 328 h 337"/>
                  <a:gd name="T34" fmla="*/ 56 w 3253"/>
                  <a:gd name="T35" fmla="*/ 327 h 337"/>
                  <a:gd name="T36" fmla="*/ 222 w 3253"/>
                  <a:gd name="T37" fmla="*/ 328 h 337"/>
                  <a:gd name="T38" fmla="*/ 353 w 3253"/>
                  <a:gd name="T39" fmla="*/ 329 h 337"/>
                  <a:gd name="T40" fmla="*/ 481 w 3253"/>
                  <a:gd name="T41" fmla="*/ 332 h 337"/>
                  <a:gd name="T42" fmla="*/ 511 w 3253"/>
                  <a:gd name="T43" fmla="*/ 330 h 337"/>
                  <a:gd name="T44" fmla="*/ 568 w 3253"/>
                  <a:gd name="T45" fmla="*/ 326 h 337"/>
                  <a:gd name="T46" fmla="*/ 652 w 3253"/>
                  <a:gd name="T47" fmla="*/ 328 h 337"/>
                  <a:gd name="T48" fmla="*/ 717 w 3253"/>
                  <a:gd name="T49" fmla="*/ 328 h 337"/>
                  <a:gd name="T50" fmla="*/ 762 w 3253"/>
                  <a:gd name="T51" fmla="*/ 331 h 337"/>
                  <a:gd name="T52" fmla="*/ 806 w 3253"/>
                  <a:gd name="T53" fmla="*/ 331 h 337"/>
                  <a:gd name="T54" fmla="*/ 1589 w 3253"/>
                  <a:gd name="T55" fmla="*/ 337 h 337"/>
                  <a:gd name="T56" fmla="*/ 1607 w 3253"/>
                  <a:gd name="T57" fmla="*/ 317 h 337"/>
                  <a:gd name="T58" fmla="*/ 1617 w 3253"/>
                  <a:gd name="T59" fmla="*/ 159 h 337"/>
                  <a:gd name="T60" fmla="*/ 1623 w 3253"/>
                  <a:gd name="T61" fmla="*/ 148 h 337"/>
                  <a:gd name="T62" fmla="*/ 1628 w 3253"/>
                  <a:gd name="T63" fmla="*/ 141 h 337"/>
                  <a:gd name="T64" fmla="*/ 1636 w 3253"/>
                  <a:gd name="T65" fmla="*/ 128 h 337"/>
                  <a:gd name="T66" fmla="*/ 1649 w 3253"/>
                  <a:gd name="T67" fmla="*/ 162 h 337"/>
                  <a:gd name="T68" fmla="*/ 1648 w 3253"/>
                  <a:gd name="T69" fmla="*/ 207 h 337"/>
                  <a:gd name="T70" fmla="*/ 1639 w 3253"/>
                  <a:gd name="T71" fmla="*/ 273 h 337"/>
                  <a:gd name="T72" fmla="*/ 1649 w 3253"/>
                  <a:gd name="T73" fmla="*/ 276 h 337"/>
                  <a:gd name="T74" fmla="*/ 1654 w 3253"/>
                  <a:gd name="T75" fmla="*/ 276 h 337"/>
                  <a:gd name="T76" fmla="*/ 1654 w 3253"/>
                  <a:gd name="T77" fmla="*/ 289 h 337"/>
                  <a:gd name="T78" fmla="*/ 1665 w 3253"/>
                  <a:gd name="T79" fmla="*/ 291 h 337"/>
                  <a:gd name="T80" fmla="*/ 1664 w 3253"/>
                  <a:gd name="T81" fmla="*/ 316 h 337"/>
                  <a:gd name="T82" fmla="*/ 1690 w 3253"/>
                  <a:gd name="T83" fmla="*/ 324 h 337"/>
                  <a:gd name="T84" fmla="*/ 3200 w 3253"/>
                  <a:gd name="T85" fmla="*/ 325 h 337"/>
                  <a:gd name="T86" fmla="*/ 3249 w 3253"/>
                  <a:gd name="T87" fmla="*/ 290 h 3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3253" h="337">
                    <a:moveTo>
                      <a:pt x="3249" y="290"/>
                    </a:moveTo>
                    <a:cubicBezTo>
                      <a:pt x="3246" y="277"/>
                      <a:pt x="3230" y="253"/>
                      <a:pt x="3230" y="253"/>
                    </a:cubicBezTo>
                    <a:cubicBezTo>
                      <a:pt x="3236" y="150"/>
                      <a:pt x="3236" y="150"/>
                      <a:pt x="3236" y="150"/>
                    </a:cubicBezTo>
                    <a:cubicBezTo>
                      <a:pt x="3236" y="150"/>
                      <a:pt x="3238" y="141"/>
                      <a:pt x="3229" y="131"/>
                    </a:cubicBezTo>
                    <a:cubicBezTo>
                      <a:pt x="3221" y="116"/>
                      <a:pt x="3222" y="109"/>
                      <a:pt x="3222" y="109"/>
                    </a:cubicBezTo>
                    <a:cubicBezTo>
                      <a:pt x="3222" y="109"/>
                      <a:pt x="2992" y="77"/>
                      <a:pt x="2814" y="62"/>
                    </a:cubicBezTo>
                    <a:cubicBezTo>
                      <a:pt x="2625" y="46"/>
                      <a:pt x="2150" y="0"/>
                      <a:pt x="1816" y="67"/>
                    </a:cubicBezTo>
                    <a:cubicBezTo>
                      <a:pt x="1816" y="67"/>
                      <a:pt x="1700" y="97"/>
                      <a:pt x="1634" y="118"/>
                    </a:cubicBezTo>
                    <a:cubicBezTo>
                      <a:pt x="1387" y="41"/>
                      <a:pt x="1145" y="48"/>
                      <a:pt x="1080" y="46"/>
                    </a:cubicBezTo>
                    <a:cubicBezTo>
                      <a:pt x="961" y="47"/>
                      <a:pt x="467" y="77"/>
                      <a:pt x="414" y="80"/>
                    </a:cubicBezTo>
                    <a:cubicBezTo>
                      <a:pt x="361" y="82"/>
                      <a:pt x="108" y="95"/>
                      <a:pt x="72" y="92"/>
                    </a:cubicBezTo>
                    <a:cubicBezTo>
                      <a:pt x="33" y="93"/>
                      <a:pt x="26" y="101"/>
                      <a:pt x="26" y="101"/>
                    </a:cubicBezTo>
                    <a:cubicBezTo>
                      <a:pt x="8" y="122"/>
                      <a:pt x="11" y="121"/>
                      <a:pt x="11" y="127"/>
                    </a:cubicBezTo>
                    <a:cubicBezTo>
                      <a:pt x="1" y="178"/>
                      <a:pt x="6" y="206"/>
                      <a:pt x="6" y="206"/>
                    </a:cubicBezTo>
                    <a:cubicBezTo>
                      <a:pt x="6" y="206"/>
                      <a:pt x="6" y="206"/>
                      <a:pt x="9" y="209"/>
                    </a:cubicBezTo>
                    <a:cubicBezTo>
                      <a:pt x="0" y="249"/>
                      <a:pt x="6" y="299"/>
                      <a:pt x="9" y="314"/>
                    </a:cubicBezTo>
                    <a:cubicBezTo>
                      <a:pt x="11" y="329"/>
                      <a:pt x="27" y="328"/>
                      <a:pt x="27" y="328"/>
                    </a:cubicBezTo>
                    <a:cubicBezTo>
                      <a:pt x="27" y="328"/>
                      <a:pt x="35" y="328"/>
                      <a:pt x="56" y="327"/>
                    </a:cubicBezTo>
                    <a:cubicBezTo>
                      <a:pt x="86" y="324"/>
                      <a:pt x="110" y="326"/>
                      <a:pt x="222" y="328"/>
                    </a:cubicBezTo>
                    <a:cubicBezTo>
                      <a:pt x="254" y="326"/>
                      <a:pt x="320" y="327"/>
                      <a:pt x="353" y="329"/>
                    </a:cubicBezTo>
                    <a:cubicBezTo>
                      <a:pt x="369" y="331"/>
                      <a:pt x="472" y="331"/>
                      <a:pt x="481" y="332"/>
                    </a:cubicBezTo>
                    <a:cubicBezTo>
                      <a:pt x="490" y="332"/>
                      <a:pt x="511" y="330"/>
                      <a:pt x="511" y="330"/>
                    </a:cubicBezTo>
                    <a:cubicBezTo>
                      <a:pt x="511" y="330"/>
                      <a:pt x="511" y="330"/>
                      <a:pt x="568" y="326"/>
                    </a:cubicBezTo>
                    <a:cubicBezTo>
                      <a:pt x="631" y="328"/>
                      <a:pt x="652" y="328"/>
                      <a:pt x="652" y="328"/>
                    </a:cubicBezTo>
                    <a:cubicBezTo>
                      <a:pt x="652" y="328"/>
                      <a:pt x="699" y="328"/>
                      <a:pt x="717" y="328"/>
                    </a:cubicBezTo>
                    <a:cubicBezTo>
                      <a:pt x="735" y="328"/>
                      <a:pt x="745" y="331"/>
                      <a:pt x="762" y="331"/>
                    </a:cubicBezTo>
                    <a:cubicBezTo>
                      <a:pt x="777" y="329"/>
                      <a:pt x="806" y="331"/>
                      <a:pt x="806" y="331"/>
                    </a:cubicBezTo>
                    <a:cubicBezTo>
                      <a:pt x="806" y="331"/>
                      <a:pt x="1306" y="336"/>
                      <a:pt x="1589" y="337"/>
                    </a:cubicBezTo>
                    <a:cubicBezTo>
                      <a:pt x="1611" y="336"/>
                      <a:pt x="1607" y="317"/>
                      <a:pt x="1607" y="317"/>
                    </a:cubicBezTo>
                    <a:cubicBezTo>
                      <a:pt x="1607" y="317"/>
                      <a:pt x="1617" y="163"/>
                      <a:pt x="1617" y="159"/>
                    </a:cubicBezTo>
                    <a:cubicBezTo>
                      <a:pt x="1617" y="155"/>
                      <a:pt x="1623" y="148"/>
                      <a:pt x="1623" y="148"/>
                    </a:cubicBezTo>
                    <a:cubicBezTo>
                      <a:pt x="1623" y="148"/>
                      <a:pt x="1628" y="145"/>
                      <a:pt x="1628" y="141"/>
                    </a:cubicBezTo>
                    <a:cubicBezTo>
                      <a:pt x="1629" y="139"/>
                      <a:pt x="1633" y="133"/>
                      <a:pt x="1636" y="128"/>
                    </a:cubicBezTo>
                    <a:cubicBezTo>
                      <a:pt x="1640" y="132"/>
                      <a:pt x="1649" y="146"/>
                      <a:pt x="1649" y="162"/>
                    </a:cubicBezTo>
                    <a:cubicBezTo>
                      <a:pt x="1649" y="182"/>
                      <a:pt x="1654" y="179"/>
                      <a:pt x="1648" y="207"/>
                    </a:cubicBezTo>
                    <a:cubicBezTo>
                      <a:pt x="1644" y="237"/>
                      <a:pt x="1639" y="273"/>
                      <a:pt x="1639" y="273"/>
                    </a:cubicBezTo>
                    <a:cubicBezTo>
                      <a:pt x="1649" y="276"/>
                      <a:pt x="1649" y="276"/>
                      <a:pt x="1649" y="276"/>
                    </a:cubicBezTo>
                    <a:cubicBezTo>
                      <a:pt x="1654" y="276"/>
                      <a:pt x="1654" y="276"/>
                      <a:pt x="1654" y="276"/>
                    </a:cubicBezTo>
                    <a:cubicBezTo>
                      <a:pt x="1654" y="289"/>
                      <a:pt x="1654" y="289"/>
                      <a:pt x="1654" y="289"/>
                    </a:cubicBezTo>
                    <a:cubicBezTo>
                      <a:pt x="1654" y="289"/>
                      <a:pt x="1657" y="292"/>
                      <a:pt x="1665" y="291"/>
                    </a:cubicBezTo>
                    <a:cubicBezTo>
                      <a:pt x="1664" y="316"/>
                      <a:pt x="1664" y="316"/>
                      <a:pt x="1664" y="316"/>
                    </a:cubicBezTo>
                    <a:cubicBezTo>
                      <a:pt x="1664" y="316"/>
                      <a:pt x="1677" y="323"/>
                      <a:pt x="1690" y="324"/>
                    </a:cubicBezTo>
                    <a:cubicBezTo>
                      <a:pt x="1702" y="324"/>
                      <a:pt x="3200" y="325"/>
                      <a:pt x="3200" y="325"/>
                    </a:cubicBezTo>
                    <a:cubicBezTo>
                      <a:pt x="3200" y="325"/>
                      <a:pt x="3253" y="333"/>
                      <a:pt x="3249" y="290"/>
                    </a:cubicBezTo>
                    <a:close/>
                  </a:path>
                </a:pathLst>
              </a:custGeom>
              <a:solidFill>
                <a:schemeClr val="tx1">
                  <a:lumMod val="50000"/>
                  <a:lumOff val="50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sz="1800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6" name="Freeform 28"/>
              <p:cNvSpPr>
                <a:spLocks/>
              </p:cNvSpPr>
              <p:nvPr/>
            </p:nvSpPr>
            <p:spPr bwMode="auto">
              <a:xfrm>
                <a:off x="21" y="1756"/>
                <a:ext cx="3821" cy="1066"/>
              </a:xfrm>
              <a:custGeom>
                <a:avLst/>
                <a:gdLst>
                  <a:gd name="T0" fmla="*/ 1616 w 1616"/>
                  <a:gd name="T1" fmla="*/ 450 h 450"/>
                  <a:gd name="T2" fmla="*/ 1607 w 1616"/>
                  <a:gd name="T3" fmla="*/ 446 h 450"/>
                  <a:gd name="T4" fmla="*/ 1055 w 1616"/>
                  <a:gd name="T5" fmla="*/ 369 h 450"/>
                  <a:gd name="T6" fmla="*/ 388 w 1616"/>
                  <a:gd name="T7" fmla="*/ 402 h 450"/>
                  <a:gd name="T8" fmla="*/ 47 w 1616"/>
                  <a:gd name="T9" fmla="*/ 415 h 450"/>
                  <a:gd name="T10" fmla="*/ 0 w 1616"/>
                  <a:gd name="T11" fmla="*/ 424 h 450"/>
                  <a:gd name="T12" fmla="*/ 95 w 1616"/>
                  <a:gd name="T13" fmla="*/ 292 h 450"/>
                  <a:gd name="T14" fmla="*/ 277 w 1616"/>
                  <a:gd name="T15" fmla="*/ 0 h 450"/>
                  <a:gd name="T16" fmla="*/ 284 w 1616"/>
                  <a:gd name="T17" fmla="*/ 1 h 450"/>
                  <a:gd name="T18" fmla="*/ 45 w 1616"/>
                  <a:gd name="T19" fmla="*/ 386 h 450"/>
                  <a:gd name="T20" fmla="*/ 451 w 1616"/>
                  <a:gd name="T21" fmla="*/ 361 h 450"/>
                  <a:gd name="T22" fmla="*/ 1239 w 1616"/>
                  <a:gd name="T23" fmla="*/ 353 h 450"/>
                  <a:gd name="T24" fmla="*/ 1616 w 1616"/>
                  <a:gd name="T25" fmla="*/ 450 h 4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616" h="450">
                    <a:moveTo>
                      <a:pt x="1616" y="450"/>
                    </a:moveTo>
                    <a:cubicBezTo>
                      <a:pt x="1607" y="446"/>
                      <a:pt x="1607" y="446"/>
                      <a:pt x="1607" y="446"/>
                    </a:cubicBezTo>
                    <a:cubicBezTo>
                      <a:pt x="1360" y="370"/>
                      <a:pt x="1120" y="371"/>
                      <a:pt x="1055" y="369"/>
                    </a:cubicBezTo>
                    <a:cubicBezTo>
                      <a:pt x="936" y="370"/>
                      <a:pt x="441" y="400"/>
                      <a:pt x="388" y="402"/>
                    </a:cubicBezTo>
                    <a:cubicBezTo>
                      <a:pt x="335" y="405"/>
                      <a:pt x="82" y="417"/>
                      <a:pt x="47" y="415"/>
                    </a:cubicBezTo>
                    <a:cubicBezTo>
                      <a:pt x="8" y="416"/>
                      <a:pt x="0" y="424"/>
                      <a:pt x="0" y="424"/>
                    </a:cubicBezTo>
                    <a:cubicBezTo>
                      <a:pt x="0" y="424"/>
                      <a:pt x="62" y="348"/>
                      <a:pt x="95" y="292"/>
                    </a:cubicBezTo>
                    <a:cubicBezTo>
                      <a:pt x="277" y="0"/>
                      <a:pt x="277" y="0"/>
                      <a:pt x="277" y="0"/>
                    </a:cubicBezTo>
                    <a:cubicBezTo>
                      <a:pt x="284" y="1"/>
                      <a:pt x="284" y="1"/>
                      <a:pt x="284" y="1"/>
                    </a:cubicBezTo>
                    <a:cubicBezTo>
                      <a:pt x="45" y="386"/>
                      <a:pt x="45" y="386"/>
                      <a:pt x="45" y="386"/>
                    </a:cubicBezTo>
                    <a:cubicBezTo>
                      <a:pt x="45" y="386"/>
                      <a:pt x="358" y="367"/>
                      <a:pt x="451" y="361"/>
                    </a:cubicBezTo>
                    <a:cubicBezTo>
                      <a:pt x="547" y="355"/>
                      <a:pt x="1008" y="317"/>
                      <a:pt x="1239" y="353"/>
                    </a:cubicBezTo>
                    <a:cubicBezTo>
                      <a:pt x="1287" y="360"/>
                      <a:pt x="1473" y="385"/>
                      <a:pt x="1616" y="450"/>
                    </a:cubicBez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sz="1800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7" name="Freeform 29"/>
              <p:cNvSpPr>
                <a:spLocks/>
              </p:cNvSpPr>
              <p:nvPr/>
            </p:nvSpPr>
            <p:spPr bwMode="auto">
              <a:xfrm>
                <a:off x="3845" y="1801"/>
                <a:ext cx="3679" cy="1021"/>
              </a:xfrm>
              <a:custGeom>
                <a:avLst/>
                <a:gdLst>
                  <a:gd name="T0" fmla="*/ 9 w 1556"/>
                  <a:gd name="T1" fmla="*/ 424 h 431"/>
                  <a:gd name="T2" fmla="*/ 39 w 1556"/>
                  <a:gd name="T3" fmla="*/ 402 h 431"/>
                  <a:gd name="T4" fmla="*/ 162 w 1556"/>
                  <a:gd name="T5" fmla="*/ 307 h 431"/>
                  <a:gd name="T6" fmla="*/ 481 w 1556"/>
                  <a:gd name="T7" fmla="*/ 164 h 431"/>
                  <a:gd name="T8" fmla="*/ 1212 w 1556"/>
                  <a:gd name="T9" fmla="*/ 0 h 431"/>
                  <a:gd name="T10" fmla="*/ 1214 w 1556"/>
                  <a:gd name="T11" fmla="*/ 2 h 431"/>
                  <a:gd name="T12" fmla="*/ 1340 w 1556"/>
                  <a:gd name="T13" fmla="*/ 140 h 431"/>
                  <a:gd name="T14" fmla="*/ 1556 w 1556"/>
                  <a:gd name="T15" fmla="*/ 388 h 431"/>
                  <a:gd name="T16" fmla="*/ 1549 w 1556"/>
                  <a:gd name="T17" fmla="*/ 390 h 431"/>
                  <a:gd name="T18" fmla="*/ 1129 w 1556"/>
                  <a:gd name="T19" fmla="*/ 332 h 431"/>
                  <a:gd name="T20" fmla="*/ 641 w 1556"/>
                  <a:gd name="T21" fmla="*/ 302 h 431"/>
                  <a:gd name="T22" fmla="*/ 145 w 1556"/>
                  <a:gd name="T23" fmla="*/ 376 h 431"/>
                  <a:gd name="T24" fmla="*/ 19 w 1556"/>
                  <a:gd name="T25" fmla="*/ 426 h 431"/>
                  <a:gd name="T26" fmla="*/ 2 w 1556"/>
                  <a:gd name="T27" fmla="*/ 431 h 431"/>
                  <a:gd name="T28" fmla="*/ 0 w 1556"/>
                  <a:gd name="T29" fmla="*/ 430 h 431"/>
                  <a:gd name="T30" fmla="*/ 10 w 1556"/>
                  <a:gd name="T31" fmla="*/ 423 h 4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556" h="431">
                    <a:moveTo>
                      <a:pt x="9" y="424"/>
                    </a:moveTo>
                    <a:cubicBezTo>
                      <a:pt x="9" y="424"/>
                      <a:pt x="12" y="422"/>
                      <a:pt x="39" y="402"/>
                    </a:cubicBezTo>
                    <a:cubicBezTo>
                      <a:pt x="98" y="346"/>
                      <a:pt x="162" y="307"/>
                      <a:pt x="162" y="307"/>
                    </a:cubicBezTo>
                    <a:cubicBezTo>
                      <a:pt x="310" y="218"/>
                      <a:pt x="434" y="179"/>
                      <a:pt x="481" y="164"/>
                    </a:cubicBezTo>
                    <a:cubicBezTo>
                      <a:pt x="914" y="30"/>
                      <a:pt x="1212" y="0"/>
                      <a:pt x="1212" y="0"/>
                    </a:cubicBezTo>
                    <a:cubicBezTo>
                      <a:pt x="1212" y="0"/>
                      <a:pt x="1212" y="0"/>
                      <a:pt x="1214" y="2"/>
                    </a:cubicBezTo>
                    <a:cubicBezTo>
                      <a:pt x="1214" y="2"/>
                      <a:pt x="1222" y="17"/>
                      <a:pt x="1340" y="140"/>
                    </a:cubicBezTo>
                    <a:cubicBezTo>
                      <a:pt x="1459" y="251"/>
                      <a:pt x="1552" y="378"/>
                      <a:pt x="1556" y="388"/>
                    </a:cubicBezTo>
                    <a:cubicBezTo>
                      <a:pt x="1556" y="392"/>
                      <a:pt x="1549" y="390"/>
                      <a:pt x="1549" y="390"/>
                    </a:cubicBezTo>
                    <a:cubicBezTo>
                      <a:pt x="1489" y="375"/>
                      <a:pt x="1129" y="332"/>
                      <a:pt x="1129" y="332"/>
                    </a:cubicBezTo>
                    <a:cubicBezTo>
                      <a:pt x="912" y="306"/>
                      <a:pt x="731" y="300"/>
                      <a:pt x="641" y="302"/>
                    </a:cubicBezTo>
                    <a:cubicBezTo>
                      <a:pt x="324" y="306"/>
                      <a:pt x="172" y="366"/>
                      <a:pt x="145" y="376"/>
                    </a:cubicBezTo>
                    <a:cubicBezTo>
                      <a:pt x="109" y="388"/>
                      <a:pt x="19" y="426"/>
                      <a:pt x="19" y="426"/>
                    </a:cubicBezTo>
                    <a:cubicBezTo>
                      <a:pt x="2" y="431"/>
                      <a:pt x="2" y="431"/>
                      <a:pt x="2" y="431"/>
                    </a:cubicBezTo>
                    <a:cubicBezTo>
                      <a:pt x="0" y="430"/>
                      <a:pt x="0" y="430"/>
                      <a:pt x="0" y="430"/>
                    </a:cubicBezTo>
                    <a:cubicBezTo>
                      <a:pt x="10" y="423"/>
                      <a:pt x="10" y="423"/>
                      <a:pt x="10" y="423"/>
                    </a:cubicBezTo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sz="1800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8" name="Freeform 30"/>
              <p:cNvSpPr>
                <a:spLocks/>
              </p:cNvSpPr>
              <p:nvPr/>
            </p:nvSpPr>
            <p:spPr bwMode="auto">
              <a:xfrm>
                <a:off x="130" y="1761"/>
                <a:ext cx="3736" cy="1061"/>
              </a:xfrm>
              <a:custGeom>
                <a:avLst/>
                <a:gdLst>
                  <a:gd name="T0" fmla="*/ 0 w 1580"/>
                  <a:gd name="T1" fmla="*/ 384 h 448"/>
                  <a:gd name="T2" fmla="*/ 237 w 1580"/>
                  <a:gd name="T3" fmla="*/ 0 h 448"/>
                  <a:gd name="T4" fmla="*/ 1235 w 1580"/>
                  <a:gd name="T5" fmla="*/ 244 h 448"/>
                  <a:gd name="T6" fmla="*/ 1580 w 1580"/>
                  <a:gd name="T7" fmla="*/ 441 h 448"/>
                  <a:gd name="T8" fmla="*/ 1570 w 1580"/>
                  <a:gd name="T9" fmla="*/ 448 h 448"/>
                  <a:gd name="T10" fmla="*/ 1285 w 1580"/>
                  <a:gd name="T11" fmla="*/ 366 h 448"/>
                  <a:gd name="T12" fmla="*/ 580 w 1580"/>
                  <a:gd name="T13" fmla="*/ 347 h 448"/>
                  <a:gd name="T14" fmla="*/ 0 w 1580"/>
                  <a:gd name="T15" fmla="*/ 384 h 4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580" h="448">
                    <a:moveTo>
                      <a:pt x="0" y="384"/>
                    </a:moveTo>
                    <a:cubicBezTo>
                      <a:pt x="237" y="0"/>
                      <a:pt x="237" y="0"/>
                      <a:pt x="237" y="0"/>
                    </a:cubicBezTo>
                    <a:cubicBezTo>
                      <a:pt x="237" y="0"/>
                      <a:pt x="993" y="132"/>
                      <a:pt x="1235" y="244"/>
                    </a:cubicBezTo>
                    <a:cubicBezTo>
                      <a:pt x="1358" y="293"/>
                      <a:pt x="1489" y="351"/>
                      <a:pt x="1580" y="441"/>
                    </a:cubicBezTo>
                    <a:cubicBezTo>
                      <a:pt x="1570" y="448"/>
                      <a:pt x="1570" y="448"/>
                      <a:pt x="1570" y="448"/>
                    </a:cubicBezTo>
                    <a:cubicBezTo>
                      <a:pt x="1570" y="448"/>
                      <a:pt x="1445" y="392"/>
                      <a:pt x="1285" y="366"/>
                    </a:cubicBezTo>
                    <a:cubicBezTo>
                      <a:pt x="1208" y="353"/>
                      <a:pt x="1062" y="318"/>
                      <a:pt x="580" y="347"/>
                    </a:cubicBezTo>
                    <a:cubicBezTo>
                      <a:pt x="103" y="382"/>
                      <a:pt x="0" y="384"/>
                      <a:pt x="0" y="384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sz="1800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9" name="Freeform 31"/>
              <p:cNvSpPr>
                <a:spLocks/>
              </p:cNvSpPr>
              <p:nvPr/>
            </p:nvSpPr>
            <p:spPr bwMode="auto">
              <a:xfrm>
                <a:off x="-40" y="2630"/>
                <a:ext cx="3882" cy="689"/>
              </a:xfrm>
              <a:custGeom>
                <a:avLst/>
                <a:gdLst>
                  <a:gd name="T0" fmla="*/ 1633 w 1642"/>
                  <a:gd name="T1" fmla="*/ 77 h 291"/>
                  <a:gd name="T2" fmla="*/ 1081 w 1642"/>
                  <a:gd name="T3" fmla="*/ 0 h 291"/>
                  <a:gd name="T4" fmla="*/ 414 w 1642"/>
                  <a:gd name="T5" fmla="*/ 33 h 291"/>
                  <a:gd name="T6" fmla="*/ 73 w 1642"/>
                  <a:gd name="T7" fmla="*/ 46 h 291"/>
                  <a:gd name="T8" fmla="*/ 26 w 1642"/>
                  <a:gd name="T9" fmla="*/ 55 h 291"/>
                  <a:gd name="T10" fmla="*/ 11 w 1642"/>
                  <a:gd name="T11" fmla="*/ 80 h 291"/>
                  <a:gd name="T12" fmla="*/ 7 w 1642"/>
                  <a:gd name="T13" fmla="*/ 159 h 291"/>
                  <a:gd name="T14" fmla="*/ 9 w 1642"/>
                  <a:gd name="T15" fmla="*/ 163 h 291"/>
                  <a:gd name="T16" fmla="*/ 9 w 1642"/>
                  <a:gd name="T17" fmla="*/ 268 h 291"/>
                  <a:gd name="T18" fmla="*/ 28 w 1642"/>
                  <a:gd name="T19" fmla="*/ 281 h 291"/>
                  <a:gd name="T20" fmla="*/ 57 w 1642"/>
                  <a:gd name="T21" fmla="*/ 281 h 291"/>
                  <a:gd name="T22" fmla="*/ 223 w 1642"/>
                  <a:gd name="T23" fmla="*/ 281 h 291"/>
                  <a:gd name="T24" fmla="*/ 354 w 1642"/>
                  <a:gd name="T25" fmla="*/ 282 h 291"/>
                  <a:gd name="T26" fmla="*/ 482 w 1642"/>
                  <a:gd name="T27" fmla="*/ 285 h 291"/>
                  <a:gd name="T28" fmla="*/ 512 w 1642"/>
                  <a:gd name="T29" fmla="*/ 283 h 291"/>
                  <a:gd name="T30" fmla="*/ 568 w 1642"/>
                  <a:gd name="T31" fmla="*/ 280 h 291"/>
                  <a:gd name="T32" fmla="*/ 653 w 1642"/>
                  <a:gd name="T33" fmla="*/ 281 h 291"/>
                  <a:gd name="T34" fmla="*/ 718 w 1642"/>
                  <a:gd name="T35" fmla="*/ 281 h 291"/>
                  <a:gd name="T36" fmla="*/ 762 w 1642"/>
                  <a:gd name="T37" fmla="*/ 284 h 291"/>
                  <a:gd name="T38" fmla="*/ 806 w 1642"/>
                  <a:gd name="T39" fmla="*/ 285 h 291"/>
                  <a:gd name="T40" fmla="*/ 1590 w 1642"/>
                  <a:gd name="T41" fmla="*/ 291 h 291"/>
                  <a:gd name="T42" fmla="*/ 1608 w 1642"/>
                  <a:gd name="T43" fmla="*/ 271 h 291"/>
                  <a:gd name="T44" fmla="*/ 1618 w 1642"/>
                  <a:gd name="T45" fmla="*/ 113 h 291"/>
                  <a:gd name="T46" fmla="*/ 1624 w 1642"/>
                  <a:gd name="T47" fmla="*/ 102 h 291"/>
                  <a:gd name="T48" fmla="*/ 1629 w 1642"/>
                  <a:gd name="T49" fmla="*/ 95 h 291"/>
                  <a:gd name="T50" fmla="*/ 1642 w 1642"/>
                  <a:gd name="T51" fmla="*/ 81 h 291"/>
                  <a:gd name="T52" fmla="*/ 1633 w 1642"/>
                  <a:gd name="T53" fmla="*/ 77 h 2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42" h="291">
                    <a:moveTo>
                      <a:pt x="1633" y="77"/>
                    </a:moveTo>
                    <a:cubicBezTo>
                      <a:pt x="1386" y="1"/>
                      <a:pt x="1146" y="2"/>
                      <a:pt x="1081" y="0"/>
                    </a:cubicBezTo>
                    <a:cubicBezTo>
                      <a:pt x="962" y="1"/>
                      <a:pt x="467" y="31"/>
                      <a:pt x="414" y="33"/>
                    </a:cubicBezTo>
                    <a:cubicBezTo>
                      <a:pt x="361" y="36"/>
                      <a:pt x="108" y="48"/>
                      <a:pt x="73" y="46"/>
                    </a:cubicBezTo>
                    <a:cubicBezTo>
                      <a:pt x="34" y="47"/>
                      <a:pt x="26" y="55"/>
                      <a:pt x="26" y="55"/>
                    </a:cubicBezTo>
                    <a:cubicBezTo>
                      <a:pt x="9" y="75"/>
                      <a:pt x="12" y="75"/>
                      <a:pt x="11" y="80"/>
                    </a:cubicBezTo>
                    <a:cubicBezTo>
                      <a:pt x="2" y="132"/>
                      <a:pt x="7" y="159"/>
                      <a:pt x="7" y="159"/>
                    </a:cubicBezTo>
                    <a:cubicBezTo>
                      <a:pt x="7" y="159"/>
                      <a:pt x="7" y="159"/>
                      <a:pt x="9" y="163"/>
                    </a:cubicBezTo>
                    <a:cubicBezTo>
                      <a:pt x="0" y="203"/>
                      <a:pt x="7" y="253"/>
                      <a:pt x="9" y="268"/>
                    </a:cubicBezTo>
                    <a:cubicBezTo>
                      <a:pt x="12" y="282"/>
                      <a:pt x="28" y="281"/>
                      <a:pt x="28" y="281"/>
                    </a:cubicBezTo>
                    <a:cubicBezTo>
                      <a:pt x="28" y="281"/>
                      <a:pt x="36" y="282"/>
                      <a:pt x="57" y="281"/>
                    </a:cubicBezTo>
                    <a:cubicBezTo>
                      <a:pt x="87" y="278"/>
                      <a:pt x="110" y="280"/>
                      <a:pt x="223" y="281"/>
                    </a:cubicBezTo>
                    <a:cubicBezTo>
                      <a:pt x="255" y="280"/>
                      <a:pt x="320" y="281"/>
                      <a:pt x="354" y="282"/>
                    </a:cubicBezTo>
                    <a:cubicBezTo>
                      <a:pt x="370" y="285"/>
                      <a:pt x="472" y="285"/>
                      <a:pt x="482" y="285"/>
                    </a:cubicBezTo>
                    <a:cubicBezTo>
                      <a:pt x="491" y="286"/>
                      <a:pt x="512" y="283"/>
                      <a:pt x="512" y="283"/>
                    </a:cubicBezTo>
                    <a:cubicBezTo>
                      <a:pt x="512" y="283"/>
                      <a:pt x="512" y="283"/>
                      <a:pt x="568" y="280"/>
                    </a:cubicBezTo>
                    <a:cubicBezTo>
                      <a:pt x="631" y="282"/>
                      <a:pt x="653" y="281"/>
                      <a:pt x="653" y="281"/>
                    </a:cubicBezTo>
                    <a:cubicBezTo>
                      <a:pt x="653" y="281"/>
                      <a:pt x="699" y="281"/>
                      <a:pt x="718" y="281"/>
                    </a:cubicBezTo>
                    <a:cubicBezTo>
                      <a:pt x="736" y="281"/>
                      <a:pt x="746" y="284"/>
                      <a:pt x="762" y="284"/>
                    </a:cubicBezTo>
                    <a:cubicBezTo>
                      <a:pt x="777" y="283"/>
                      <a:pt x="806" y="285"/>
                      <a:pt x="806" y="285"/>
                    </a:cubicBezTo>
                    <a:cubicBezTo>
                      <a:pt x="806" y="285"/>
                      <a:pt x="1306" y="290"/>
                      <a:pt x="1590" y="291"/>
                    </a:cubicBezTo>
                    <a:cubicBezTo>
                      <a:pt x="1611" y="290"/>
                      <a:pt x="1608" y="271"/>
                      <a:pt x="1608" y="271"/>
                    </a:cubicBezTo>
                    <a:cubicBezTo>
                      <a:pt x="1608" y="271"/>
                      <a:pt x="1618" y="117"/>
                      <a:pt x="1618" y="113"/>
                    </a:cubicBezTo>
                    <a:cubicBezTo>
                      <a:pt x="1618" y="109"/>
                      <a:pt x="1624" y="102"/>
                      <a:pt x="1624" y="102"/>
                    </a:cubicBezTo>
                    <a:cubicBezTo>
                      <a:pt x="1624" y="102"/>
                      <a:pt x="1628" y="99"/>
                      <a:pt x="1629" y="95"/>
                    </a:cubicBezTo>
                    <a:cubicBezTo>
                      <a:pt x="1630" y="90"/>
                      <a:pt x="1642" y="81"/>
                      <a:pt x="1642" y="81"/>
                    </a:cubicBezTo>
                    <a:lnTo>
                      <a:pt x="1633" y="77"/>
                    </a:ln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sz="1800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0" name="Freeform 32"/>
              <p:cNvSpPr>
                <a:spLocks/>
              </p:cNvSpPr>
              <p:nvPr/>
            </p:nvSpPr>
            <p:spPr bwMode="auto">
              <a:xfrm>
                <a:off x="3890" y="1801"/>
                <a:ext cx="3757" cy="1009"/>
              </a:xfrm>
              <a:custGeom>
                <a:avLst/>
                <a:gdLst>
                  <a:gd name="T0" fmla="*/ 312 w 1589"/>
                  <a:gd name="T1" fmla="*/ 327 h 426"/>
                  <a:gd name="T2" fmla="*/ 925 w 1589"/>
                  <a:gd name="T3" fmla="*/ 313 h 426"/>
                  <a:gd name="T4" fmla="*/ 1535 w 1589"/>
                  <a:gd name="T5" fmla="*/ 391 h 426"/>
                  <a:gd name="T6" fmla="*/ 1415 w 1589"/>
                  <a:gd name="T7" fmla="*/ 237 h 426"/>
                  <a:gd name="T8" fmla="*/ 1193 w 1589"/>
                  <a:gd name="T9" fmla="*/ 0 h 426"/>
                  <a:gd name="T10" fmla="*/ 1557 w 1589"/>
                  <a:gd name="T11" fmla="*/ 375 h 426"/>
                  <a:gd name="T12" fmla="*/ 1585 w 1589"/>
                  <a:gd name="T13" fmla="*/ 416 h 426"/>
                  <a:gd name="T14" fmla="*/ 1179 w 1589"/>
                  <a:gd name="T15" fmla="*/ 370 h 426"/>
                  <a:gd name="T16" fmla="*/ 181 w 1589"/>
                  <a:gd name="T17" fmla="*/ 375 h 426"/>
                  <a:gd name="T18" fmla="*/ 0 w 1589"/>
                  <a:gd name="T19" fmla="*/ 426 h 426"/>
                  <a:gd name="T20" fmla="*/ 312 w 1589"/>
                  <a:gd name="T21" fmla="*/ 327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589" h="426">
                    <a:moveTo>
                      <a:pt x="312" y="327"/>
                    </a:moveTo>
                    <a:cubicBezTo>
                      <a:pt x="635" y="280"/>
                      <a:pt x="833" y="307"/>
                      <a:pt x="925" y="313"/>
                    </a:cubicBezTo>
                    <a:cubicBezTo>
                      <a:pt x="1255" y="341"/>
                      <a:pt x="1523" y="388"/>
                      <a:pt x="1535" y="391"/>
                    </a:cubicBezTo>
                    <a:cubicBezTo>
                      <a:pt x="1543" y="370"/>
                      <a:pt x="1415" y="237"/>
                      <a:pt x="1415" y="237"/>
                    </a:cubicBezTo>
                    <a:cubicBezTo>
                      <a:pt x="1415" y="237"/>
                      <a:pt x="1415" y="237"/>
                      <a:pt x="1193" y="0"/>
                    </a:cubicBezTo>
                    <a:cubicBezTo>
                      <a:pt x="1199" y="13"/>
                      <a:pt x="1526" y="341"/>
                      <a:pt x="1557" y="375"/>
                    </a:cubicBezTo>
                    <a:cubicBezTo>
                      <a:pt x="1589" y="409"/>
                      <a:pt x="1585" y="416"/>
                      <a:pt x="1585" y="416"/>
                    </a:cubicBezTo>
                    <a:cubicBezTo>
                      <a:pt x="1558" y="413"/>
                      <a:pt x="1346" y="384"/>
                      <a:pt x="1179" y="370"/>
                    </a:cubicBezTo>
                    <a:cubicBezTo>
                      <a:pt x="991" y="354"/>
                      <a:pt x="516" y="308"/>
                      <a:pt x="181" y="375"/>
                    </a:cubicBezTo>
                    <a:cubicBezTo>
                      <a:pt x="181" y="375"/>
                      <a:pt x="65" y="405"/>
                      <a:pt x="0" y="426"/>
                    </a:cubicBezTo>
                    <a:cubicBezTo>
                      <a:pt x="0" y="426"/>
                      <a:pt x="169" y="346"/>
                      <a:pt x="312" y="32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sz="1800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1" name="Freeform 33"/>
              <p:cNvSpPr>
                <a:spLocks/>
              </p:cNvSpPr>
              <p:nvPr/>
            </p:nvSpPr>
            <p:spPr bwMode="auto">
              <a:xfrm>
                <a:off x="3879" y="2526"/>
                <a:ext cx="3828" cy="788"/>
              </a:xfrm>
              <a:custGeom>
                <a:avLst/>
                <a:gdLst>
                  <a:gd name="T0" fmla="*/ 0 w 1619"/>
                  <a:gd name="T1" fmla="*/ 118 h 333"/>
                  <a:gd name="T2" fmla="*/ 1 w 1619"/>
                  <a:gd name="T3" fmla="*/ 126 h 333"/>
                  <a:gd name="T4" fmla="*/ 14 w 1619"/>
                  <a:gd name="T5" fmla="*/ 162 h 333"/>
                  <a:gd name="T6" fmla="*/ 13 w 1619"/>
                  <a:gd name="T7" fmla="*/ 207 h 333"/>
                  <a:gd name="T8" fmla="*/ 5 w 1619"/>
                  <a:gd name="T9" fmla="*/ 273 h 333"/>
                  <a:gd name="T10" fmla="*/ 15 w 1619"/>
                  <a:gd name="T11" fmla="*/ 276 h 333"/>
                  <a:gd name="T12" fmla="*/ 20 w 1619"/>
                  <a:gd name="T13" fmla="*/ 276 h 333"/>
                  <a:gd name="T14" fmla="*/ 19 w 1619"/>
                  <a:gd name="T15" fmla="*/ 289 h 333"/>
                  <a:gd name="T16" fmla="*/ 30 w 1619"/>
                  <a:gd name="T17" fmla="*/ 291 h 333"/>
                  <a:gd name="T18" fmla="*/ 29 w 1619"/>
                  <a:gd name="T19" fmla="*/ 316 h 333"/>
                  <a:gd name="T20" fmla="*/ 55 w 1619"/>
                  <a:gd name="T21" fmla="*/ 324 h 333"/>
                  <a:gd name="T22" fmla="*/ 1566 w 1619"/>
                  <a:gd name="T23" fmla="*/ 325 h 333"/>
                  <a:gd name="T24" fmla="*/ 1614 w 1619"/>
                  <a:gd name="T25" fmla="*/ 290 h 333"/>
                  <a:gd name="T26" fmla="*/ 1596 w 1619"/>
                  <a:gd name="T27" fmla="*/ 253 h 333"/>
                  <a:gd name="T28" fmla="*/ 1602 w 1619"/>
                  <a:gd name="T29" fmla="*/ 150 h 333"/>
                  <a:gd name="T30" fmla="*/ 1595 w 1619"/>
                  <a:gd name="T31" fmla="*/ 131 h 333"/>
                  <a:gd name="T32" fmla="*/ 1587 w 1619"/>
                  <a:gd name="T33" fmla="*/ 109 h 333"/>
                  <a:gd name="T34" fmla="*/ 1179 w 1619"/>
                  <a:gd name="T35" fmla="*/ 62 h 333"/>
                  <a:gd name="T36" fmla="*/ 181 w 1619"/>
                  <a:gd name="T37" fmla="*/ 67 h 333"/>
                  <a:gd name="T38" fmla="*/ 0 w 1619"/>
                  <a:gd name="T39" fmla="*/ 118 h 33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1619" h="333">
                    <a:moveTo>
                      <a:pt x="0" y="118"/>
                    </a:moveTo>
                    <a:cubicBezTo>
                      <a:pt x="1" y="126"/>
                      <a:pt x="1" y="126"/>
                      <a:pt x="1" y="126"/>
                    </a:cubicBezTo>
                    <a:cubicBezTo>
                      <a:pt x="1" y="126"/>
                      <a:pt x="14" y="142"/>
                      <a:pt x="14" y="162"/>
                    </a:cubicBezTo>
                    <a:cubicBezTo>
                      <a:pt x="14" y="183"/>
                      <a:pt x="20" y="179"/>
                      <a:pt x="13" y="207"/>
                    </a:cubicBezTo>
                    <a:cubicBezTo>
                      <a:pt x="9" y="237"/>
                      <a:pt x="5" y="273"/>
                      <a:pt x="5" y="273"/>
                    </a:cubicBezTo>
                    <a:cubicBezTo>
                      <a:pt x="15" y="276"/>
                      <a:pt x="15" y="276"/>
                      <a:pt x="15" y="276"/>
                    </a:cubicBezTo>
                    <a:cubicBezTo>
                      <a:pt x="20" y="276"/>
                      <a:pt x="20" y="276"/>
                      <a:pt x="20" y="276"/>
                    </a:cubicBezTo>
                    <a:cubicBezTo>
                      <a:pt x="19" y="289"/>
                      <a:pt x="19" y="289"/>
                      <a:pt x="19" y="289"/>
                    </a:cubicBezTo>
                    <a:cubicBezTo>
                      <a:pt x="19" y="289"/>
                      <a:pt x="22" y="292"/>
                      <a:pt x="30" y="291"/>
                    </a:cubicBezTo>
                    <a:cubicBezTo>
                      <a:pt x="29" y="316"/>
                      <a:pt x="29" y="316"/>
                      <a:pt x="29" y="316"/>
                    </a:cubicBezTo>
                    <a:cubicBezTo>
                      <a:pt x="29" y="316"/>
                      <a:pt x="43" y="323"/>
                      <a:pt x="55" y="324"/>
                    </a:cubicBezTo>
                    <a:cubicBezTo>
                      <a:pt x="68" y="324"/>
                      <a:pt x="1566" y="325"/>
                      <a:pt x="1566" y="325"/>
                    </a:cubicBezTo>
                    <a:cubicBezTo>
                      <a:pt x="1566" y="325"/>
                      <a:pt x="1619" y="333"/>
                      <a:pt x="1614" y="290"/>
                    </a:cubicBezTo>
                    <a:cubicBezTo>
                      <a:pt x="1612" y="277"/>
                      <a:pt x="1596" y="253"/>
                      <a:pt x="1596" y="253"/>
                    </a:cubicBezTo>
                    <a:cubicBezTo>
                      <a:pt x="1602" y="150"/>
                      <a:pt x="1602" y="150"/>
                      <a:pt x="1602" y="150"/>
                    </a:cubicBezTo>
                    <a:cubicBezTo>
                      <a:pt x="1602" y="150"/>
                      <a:pt x="1603" y="141"/>
                      <a:pt x="1595" y="131"/>
                    </a:cubicBezTo>
                    <a:cubicBezTo>
                      <a:pt x="1587" y="116"/>
                      <a:pt x="1587" y="109"/>
                      <a:pt x="1587" y="109"/>
                    </a:cubicBezTo>
                    <a:cubicBezTo>
                      <a:pt x="1587" y="109"/>
                      <a:pt x="1357" y="77"/>
                      <a:pt x="1179" y="62"/>
                    </a:cubicBezTo>
                    <a:cubicBezTo>
                      <a:pt x="991" y="46"/>
                      <a:pt x="516" y="0"/>
                      <a:pt x="181" y="67"/>
                    </a:cubicBezTo>
                    <a:cubicBezTo>
                      <a:pt x="181" y="67"/>
                      <a:pt x="65" y="97"/>
                      <a:pt x="0" y="118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sz="1800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2" name="Freeform 34"/>
              <p:cNvSpPr>
                <a:spLocks/>
              </p:cNvSpPr>
              <p:nvPr/>
            </p:nvSpPr>
            <p:spPr bwMode="auto">
              <a:xfrm>
                <a:off x="317" y="2647"/>
                <a:ext cx="3457" cy="161"/>
              </a:xfrm>
              <a:custGeom>
                <a:avLst/>
                <a:gdLst>
                  <a:gd name="T0" fmla="*/ 1462 w 1462"/>
                  <a:gd name="T1" fmla="*/ 68 h 68"/>
                  <a:gd name="T2" fmla="*/ 980 w 1462"/>
                  <a:gd name="T3" fmla="*/ 1 h 68"/>
                  <a:gd name="T4" fmla="*/ 594 w 1462"/>
                  <a:gd name="T5" fmla="*/ 10 h 68"/>
                  <a:gd name="T6" fmla="*/ 58 w 1462"/>
                  <a:gd name="T7" fmla="*/ 38 h 68"/>
                  <a:gd name="T8" fmla="*/ 0 w 1462"/>
                  <a:gd name="T9" fmla="*/ 40 h 68"/>
                  <a:gd name="T10" fmla="*/ 263 w 1462"/>
                  <a:gd name="T11" fmla="*/ 34 h 68"/>
                  <a:gd name="T12" fmla="*/ 820 w 1462"/>
                  <a:gd name="T13" fmla="*/ 10 h 68"/>
                  <a:gd name="T14" fmla="*/ 1330 w 1462"/>
                  <a:gd name="T15" fmla="*/ 41 h 68"/>
                  <a:gd name="T16" fmla="*/ 1462 w 1462"/>
                  <a:gd name="T17" fmla="*/ 68 h 6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62" h="68">
                    <a:moveTo>
                      <a:pt x="1462" y="68"/>
                    </a:moveTo>
                    <a:cubicBezTo>
                      <a:pt x="1462" y="68"/>
                      <a:pt x="1277" y="8"/>
                      <a:pt x="980" y="1"/>
                    </a:cubicBezTo>
                    <a:cubicBezTo>
                      <a:pt x="940" y="0"/>
                      <a:pt x="774" y="0"/>
                      <a:pt x="594" y="10"/>
                    </a:cubicBezTo>
                    <a:cubicBezTo>
                      <a:pt x="413" y="21"/>
                      <a:pt x="58" y="38"/>
                      <a:pt x="58" y="38"/>
                    </a:cubicBezTo>
                    <a:cubicBezTo>
                      <a:pt x="0" y="40"/>
                      <a:pt x="0" y="40"/>
                      <a:pt x="0" y="40"/>
                    </a:cubicBezTo>
                    <a:cubicBezTo>
                      <a:pt x="263" y="34"/>
                      <a:pt x="263" y="34"/>
                      <a:pt x="263" y="34"/>
                    </a:cubicBezTo>
                    <a:cubicBezTo>
                      <a:pt x="263" y="34"/>
                      <a:pt x="729" y="10"/>
                      <a:pt x="820" y="10"/>
                    </a:cubicBezTo>
                    <a:cubicBezTo>
                      <a:pt x="912" y="9"/>
                      <a:pt x="1031" y="5"/>
                      <a:pt x="1330" y="41"/>
                    </a:cubicBezTo>
                    <a:cubicBezTo>
                      <a:pt x="1358" y="45"/>
                      <a:pt x="1451" y="62"/>
                      <a:pt x="1462" y="68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sz="1800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3" name="Freeform 35"/>
              <p:cNvSpPr>
                <a:spLocks/>
              </p:cNvSpPr>
              <p:nvPr/>
            </p:nvSpPr>
            <p:spPr bwMode="auto">
              <a:xfrm>
                <a:off x="698" y="2666"/>
                <a:ext cx="3031" cy="139"/>
              </a:xfrm>
              <a:custGeom>
                <a:avLst/>
                <a:gdLst>
                  <a:gd name="T0" fmla="*/ 1282 w 1282"/>
                  <a:gd name="T1" fmla="*/ 59 h 59"/>
                  <a:gd name="T2" fmla="*/ 750 w 1282"/>
                  <a:gd name="T3" fmla="*/ 9 h 59"/>
                  <a:gd name="T4" fmla="*/ 315 w 1282"/>
                  <a:gd name="T5" fmla="*/ 21 h 59"/>
                  <a:gd name="T6" fmla="*/ 0 w 1282"/>
                  <a:gd name="T7" fmla="*/ 33 h 59"/>
                  <a:gd name="T8" fmla="*/ 441 w 1282"/>
                  <a:gd name="T9" fmla="*/ 18 h 59"/>
                  <a:gd name="T10" fmla="*/ 998 w 1282"/>
                  <a:gd name="T11" fmla="*/ 23 h 59"/>
                  <a:gd name="T12" fmla="*/ 1282 w 1282"/>
                  <a:gd name="T13" fmla="*/ 59 h 5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282" h="59">
                    <a:moveTo>
                      <a:pt x="1282" y="59"/>
                    </a:moveTo>
                    <a:cubicBezTo>
                      <a:pt x="1282" y="59"/>
                      <a:pt x="1105" y="17"/>
                      <a:pt x="750" y="9"/>
                    </a:cubicBezTo>
                    <a:cubicBezTo>
                      <a:pt x="716" y="8"/>
                      <a:pt x="495" y="12"/>
                      <a:pt x="315" y="21"/>
                    </a:cubicBezTo>
                    <a:cubicBezTo>
                      <a:pt x="107" y="30"/>
                      <a:pt x="0" y="33"/>
                      <a:pt x="0" y="33"/>
                    </a:cubicBezTo>
                    <a:cubicBezTo>
                      <a:pt x="441" y="18"/>
                      <a:pt x="441" y="18"/>
                      <a:pt x="441" y="18"/>
                    </a:cubicBezTo>
                    <a:cubicBezTo>
                      <a:pt x="441" y="18"/>
                      <a:pt x="761" y="0"/>
                      <a:pt x="998" y="23"/>
                    </a:cubicBezTo>
                    <a:cubicBezTo>
                      <a:pt x="1149" y="39"/>
                      <a:pt x="1241" y="51"/>
                      <a:pt x="1282" y="59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sz="1800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4" name="Freeform 36"/>
              <p:cNvSpPr>
                <a:spLocks/>
              </p:cNvSpPr>
              <p:nvPr/>
            </p:nvSpPr>
            <p:spPr bwMode="auto">
              <a:xfrm>
                <a:off x="854" y="2694"/>
                <a:ext cx="2594" cy="88"/>
              </a:xfrm>
              <a:custGeom>
                <a:avLst/>
                <a:gdLst>
                  <a:gd name="T0" fmla="*/ 1097 w 1097"/>
                  <a:gd name="T1" fmla="*/ 37 h 37"/>
                  <a:gd name="T2" fmla="*/ 524 w 1097"/>
                  <a:gd name="T3" fmla="*/ 14 h 37"/>
                  <a:gd name="T4" fmla="*/ 0 w 1097"/>
                  <a:gd name="T5" fmla="*/ 30 h 37"/>
                  <a:gd name="T6" fmla="*/ 504 w 1097"/>
                  <a:gd name="T7" fmla="*/ 17 h 37"/>
                  <a:gd name="T8" fmla="*/ 1097 w 1097"/>
                  <a:gd name="T9" fmla="*/ 37 h 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97" h="37">
                    <a:moveTo>
                      <a:pt x="1097" y="37"/>
                    </a:moveTo>
                    <a:cubicBezTo>
                      <a:pt x="1097" y="37"/>
                      <a:pt x="852" y="0"/>
                      <a:pt x="524" y="14"/>
                    </a:cubicBezTo>
                    <a:cubicBezTo>
                      <a:pt x="401" y="17"/>
                      <a:pt x="0" y="30"/>
                      <a:pt x="0" y="30"/>
                    </a:cubicBezTo>
                    <a:cubicBezTo>
                      <a:pt x="504" y="17"/>
                      <a:pt x="504" y="17"/>
                      <a:pt x="504" y="17"/>
                    </a:cubicBezTo>
                    <a:cubicBezTo>
                      <a:pt x="504" y="17"/>
                      <a:pt x="928" y="7"/>
                      <a:pt x="1097" y="3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sz="1800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5" name="Freeform 37"/>
              <p:cNvSpPr>
                <a:spLocks/>
              </p:cNvSpPr>
              <p:nvPr/>
            </p:nvSpPr>
            <p:spPr bwMode="auto">
              <a:xfrm>
                <a:off x="73" y="2739"/>
                <a:ext cx="3658" cy="119"/>
              </a:xfrm>
              <a:custGeom>
                <a:avLst/>
                <a:gdLst>
                  <a:gd name="T0" fmla="*/ 0 w 1547"/>
                  <a:gd name="T1" fmla="*/ 27 h 50"/>
                  <a:gd name="T2" fmla="*/ 514 w 1547"/>
                  <a:gd name="T3" fmla="*/ 23 h 50"/>
                  <a:gd name="T4" fmla="*/ 1484 w 1547"/>
                  <a:gd name="T5" fmla="*/ 40 h 50"/>
                  <a:gd name="T6" fmla="*/ 1547 w 1547"/>
                  <a:gd name="T7" fmla="*/ 50 h 50"/>
                  <a:gd name="T8" fmla="*/ 1069 w 1547"/>
                  <a:gd name="T9" fmla="*/ 25 h 50"/>
                  <a:gd name="T10" fmla="*/ 604 w 1547"/>
                  <a:gd name="T11" fmla="*/ 28 h 50"/>
                  <a:gd name="T12" fmla="*/ 0 w 1547"/>
                  <a:gd name="T13" fmla="*/ 27 h 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547" h="50">
                    <a:moveTo>
                      <a:pt x="0" y="27"/>
                    </a:moveTo>
                    <a:cubicBezTo>
                      <a:pt x="0" y="27"/>
                      <a:pt x="306" y="31"/>
                      <a:pt x="514" y="23"/>
                    </a:cubicBezTo>
                    <a:cubicBezTo>
                      <a:pt x="722" y="19"/>
                      <a:pt x="1088" y="0"/>
                      <a:pt x="1484" y="40"/>
                    </a:cubicBezTo>
                    <a:cubicBezTo>
                      <a:pt x="1547" y="50"/>
                      <a:pt x="1547" y="50"/>
                      <a:pt x="1547" y="50"/>
                    </a:cubicBezTo>
                    <a:cubicBezTo>
                      <a:pt x="1547" y="50"/>
                      <a:pt x="1416" y="26"/>
                      <a:pt x="1069" y="25"/>
                    </a:cubicBezTo>
                    <a:cubicBezTo>
                      <a:pt x="604" y="28"/>
                      <a:pt x="604" y="28"/>
                      <a:pt x="604" y="28"/>
                    </a:cubicBezTo>
                    <a:cubicBezTo>
                      <a:pt x="604" y="28"/>
                      <a:pt x="30" y="35"/>
                      <a:pt x="0" y="27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sz="1800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6" name="Freeform 38"/>
              <p:cNvSpPr>
                <a:spLocks/>
              </p:cNvSpPr>
              <p:nvPr/>
            </p:nvSpPr>
            <p:spPr bwMode="auto">
              <a:xfrm>
                <a:off x="3968" y="2623"/>
                <a:ext cx="3369" cy="175"/>
              </a:xfrm>
              <a:custGeom>
                <a:avLst/>
                <a:gdLst>
                  <a:gd name="T0" fmla="*/ 0 w 1425"/>
                  <a:gd name="T1" fmla="*/ 74 h 74"/>
                  <a:gd name="T2" fmla="*/ 751 w 1425"/>
                  <a:gd name="T3" fmla="*/ 20 h 74"/>
                  <a:gd name="T4" fmla="*/ 1425 w 1425"/>
                  <a:gd name="T5" fmla="*/ 55 h 74"/>
                  <a:gd name="T6" fmla="*/ 664 w 1425"/>
                  <a:gd name="T7" fmla="*/ 27 h 74"/>
                  <a:gd name="T8" fmla="*/ 0 w 1425"/>
                  <a:gd name="T9" fmla="*/ 74 h 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425" h="74">
                    <a:moveTo>
                      <a:pt x="0" y="74"/>
                    </a:moveTo>
                    <a:cubicBezTo>
                      <a:pt x="0" y="74"/>
                      <a:pt x="266" y="0"/>
                      <a:pt x="751" y="20"/>
                    </a:cubicBezTo>
                    <a:cubicBezTo>
                      <a:pt x="1084" y="35"/>
                      <a:pt x="1425" y="55"/>
                      <a:pt x="1425" y="55"/>
                    </a:cubicBezTo>
                    <a:cubicBezTo>
                      <a:pt x="1425" y="55"/>
                      <a:pt x="808" y="27"/>
                      <a:pt x="664" y="27"/>
                    </a:cubicBezTo>
                    <a:cubicBezTo>
                      <a:pt x="517" y="27"/>
                      <a:pt x="294" y="19"/>
                      <a:pt x="0" y="74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sz="1800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7" name="Freeform 39"/>
              <p:cNvSpPr>
                <a:spLocks/>
              </p:cNvSpPr>
              <p:nvPr/>
            </p:nvSpPr>
            <p:spPr bwMode="auto">
              <a:xfrm>
                <a:off x="4095" y="2687"/>
                <a:ext cx="3245" cy="92"/>
              </a:xfrm>
              <a:custGeom>
                <a:avLst/>
                <a:gdLst>
                  <a:gd name="T0" fmla="*/ 0 w 1372"/>
                  <a:gd name="T1" fmla="*/ 39 h 39"/>
                  <a:gd name="T2" fmla="*/ 448 w 1372"/>
                  <a:gd name="T3" fmla="*/ 10 h 39"/>
                  <a:gd name="T4" fmla="*/ 1087 w 1372"/>
                  <a:gd name="T5" fmla="*/ 24 h 39"/>
                  <a:gd name="T6" fmla="*/ 1306 w 1372"/>
                  <a:gd name="T7" fmla="*/ 30 h 39"/>
                  <a:gd name="T8" fmla="*/ 1372 w 1372"/>
                  <a:gd name="T9" fmla="*/ 31 h 39"/>
                  <a:gd name="T10" fmla="*/ 719 w 1372"/>
                  <a:gd name="T11" fmla="*/ 17 h 39"/>
                  <a:gd name="T12" fmla="*/ 0 w 1372"/>
                  <a:gd name="T13" fmla="*/ 39 h 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72" h="39">
                    <a:moveTo>
                      <a:pt x="0" y="39"/>
                    </a:moveTo>
                    <a:cubicBezTo>
                      <a:pt x="0" y="39"/>
                      <a:pt x="214" y="8"/>
                      <a:pt x="448" y="10"/>
                    </a:cubicBezTo>
                    <a:cubicBezTo>
                      <a:pt x="688" y="11"/>
                      <a:pt x="1087" y="24"/>
                      <a:pt x="1087" y="24"/>
                    </a:cubicBezTo>
                    <a:cubicBezTo>
                      <a:pt x="1306" y="30"/>
                      <a:pt x="1306" y="30"/>
                      <a:pt x="1306" y="30"/>
                    </a:cubicBezTo>
                    <a:cubicBezTo>
                      <a:pt x="1372" y="31"/>
                      <a:pt x="1372" y="31"/>
                      <a:pt x="1372" y="31"/>
                    </a:cubicBezTo>
                    <a:cubicBezTo>
                      <a:pt x="719" y="17"/>
                      <a:pt x="719" y="17"/>
                      <a:pt x="719" y="17"/>
                    </a:cubicBezTo>
                    <a:cubicBezTo>
                      <a:pt x="719" y="17"/>
                      <a:pt x="365" y="0"/>
                      <a:pt x="0" y="39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sz="1800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8" name="Freeform 40"/>
              <p:cNvSpPr>
                <a:spLocks/>
              </p:cNvSpPr>
              <p:nvPr/>
            </p:nvSpPr>
            <p:spPr bwMode="auto">
              <a:xfrm>
                <a:off x="4311" y="2730"/>
                <a:ext cx="2612" cy="38"/>
              </a:xfrm>
              <a:custGeom>
                <a:avLst/>
                <a:gdLst>
                  <a:gd name="T0" fmla="*/ 0 w 1105"/>
                  <a:gd name="T1" fmla="*/ 16 h 16"/>
                  <a:gd name="T2" fmla="*/ 392 w 1105"/>
                  <a:gd name="T3" fmla="*/ 2 h 16"/>
                  <a:gd name="T4" fmla="*/ 1105 w 1105"/>
                  <a:gd name="T5" fmla="*/ 13 h 16"/>
                  <a:gd name="T6" fmla="*/ 372 w 1105"/>
                  <a:gd name="T7" fmla="*/ 7 h 16"/>
                  <a:gd name="T8" fmla="*/ 0 w 1105"/>
                  <a:gd name="T9" fmla="*/ 16 h 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105" h="16">
                    <a:moveTo>
                      <a:pt x="0" y="16"/>
                    </a:moveTo>
                    <a:cubicBezTo>
                      <a:pt x="0" y="16"/>
                      <a:pt x="207" y="0"/>
                      <a:pt x="392" y="2"/>
                    </a:cubicBezTo>
                    <a:cubicBezTo>
                      <a:pt x="577" y="3"/>
                      <a:pt x="1105" y="13"/>
                      <a:pt x="1105" y="13"/>
                    </a:cubicBezTo>
                    <a:cubicBezTo>
                      <a:pt x="372" y="7"/>
                      <a:pt x="372" y="7"/>
                      <a:pt x="372" y="7"/>
                    </a:cubicBezTo>
                    <a:cubicBezTo>
                      <a:pt x="372" y="7"/>
                      <a:pt x="48" y="9"/>
                      <a:pt x="0" y="16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sz="1800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19" name="Freeform 41"/>
              <p:cNvSpPr>
                <a:spLocks/>
              </p:cNvSpPr>
              <p:nvPr/>
            </p:nvSpPr>
            <p:spPr bwMode="auto">
              <a:xfrm>
                <a:off x="4006" y="2777"/>
                <a:ext cx="2991" cy="85"/>
              </a:xfrm>
              <a:custGeom>
                <a:avLst/>
                <a:gdLst>
                  <a:gd name="T0" fmla="*/ 0 w 1265"/>
                  <a:gd name="T1" fmla="*/ 36 h 36"/>
                  <a:gd name="T2" fmla="*/ 1265 w 1265"/>
                  <a:gd name="T3" fmla="*/ 22 h 36"/>
                  <a:gd name="T4" fmla="*/ 912 w 1265"/>
                  <a:gd name="T5" fmla="*/ 25 h 36"/>
                  <a:gd name="T6" fmla="*/ 315 w 1265"/>
                  <a:gd name="T7" fmla="*/ 28 h 36"/>
                  <a:gd name="T8" fmla="*/ 0 w 1265"/>
                  <a:gd name="T9" fmla="*/ 36 h 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65" h="36">
                    <a:moveTo>
                      <a:pt x="0" y="36"/>
                    </a:moveTo>
                    <a:cubicBezTo>
                      <a:pt x="0" y="36"/>
                      <a:pt x="445" y="0"/>
                      <a:pt x="1265" y="22"/>
                    </a:cubicBezTo>
                    <a:cubicBezTo>
                      <a:pt x="912" y="25"/>
                      <a:pt x="912" y="25"/>
                      <a:pt x="912" y="25"/>
                    </a:cubicBezTo>
                    <a:cubicBezTo>
                      <a:pt x="315" y="28"/>
                      <a:pt x="315" y="28"/>
                      <a:pt x="315" y="28"/>
                    </a:cubicBezTo>
                    <a:lnTo>
                      <a:pt x="0" y="36"/>
                    </a:ln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sz="1800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0" name="Freeform 42"/>
              <p:cNvSpPr>
                <a:spLocks/>
              </p:cNvSpPr>
              <p:nvPr/>
            </p:nvSpPr>
            <p:spPr bwMode="auto">
              <a:xfrm>
                <a:off x="3866" y="1770"/>
                <a:ext cx="3360" cy="1038"/>
              </a:xfrm>
              <a:custGeom>
                <a:avLst/>
                <a:gdLst>
                  <a:gd name="T0" fmla="*/ 0 w 1421"/>
                  <a:gd name="T1" fmla="*/ 437 h 438"/>
                  <a:gd name="T2" fmla="*/ 8 w 1421"/>
                  <a:gd name="T3" fmla="*/ 431 h 438"/>
                  <a:gd name="T4" fmla="*/ 11 w 1421"/>
                  <a:gd name="T5" fmla="*/ 429 h 438"/>
                  <a:gd name="T6" fmla="*/ 28 w 1421"/>
                  <a:gd name="T7" fmla="*/ 416 h 438"/>
                  <a:gd name="T8" fmla="*/ 66 w 1421"/>
                  <a:gd name="T9" fmla="*/ 383 h 438"/>
                  <a:gd name="T10" fmla="*/ 95 w 1421"/>
                  <a:gd name="T11" fmla="*/ 360 h 438"/>
                  <a:gd name="T12" fmla="*/ 355 w 1421"/>
                  <a:gd name="T13" fmla="*/ 220 h 438"/>
                  <a:gd name="T14" fmla="*/ 913 w 1421"/>
                  <a:gd name="T15" fmla="*/ 66 h 438"/>
                  <a:gd name="T16" fmla="*/ 1377 w 1421"/>
                  <a:gd name="T17" fmla="*/ 0 h 438"/>
                  <a:gd name="T18" fmla="*/ 1421 w 1421"/>
                  <a:gd name="T19" fmla="*/ 52 h 438"/>
                  <a:gd name="T20" fmla="*/ 1 w 1421"/>
                  <a:gd name="T21" fmla="*/ 437 h 4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1421" h="438">
                    <a:moveTo>
                      <a:pt x="0" y="437"/>
                    </a:moveTo>
                    <a:cubicBezTo>
                      <a:pt x="0" y="438"/>
                      <a:pt x="5" y="433"/>
                      <a:pt x="8" y="431"/>
                    </a:cubicBezTo>
                    <a:cubicBezTo>
                      <a:pt x="11" y="429"/>
                      <a:pt x="11" y="429"/>
                      <a:pt x="11" y="429"/>
                    </a:cubicBezTo>
                    <a:cubicBezTo>
                      <a:pt x="23" y="420"/>
                      <a:pt x="28" y="416"/>
                      <a:pt x="28" y="416"/>
                    </a:cubicBezTo>
                    <a:cubicBezTo>
                      <a:pt x="66" y="383"/>
                      <a:pt x="66" y="383"/>
                      <a:pt x="66" y="383"/>
                    </a:cubicBezTo>
                    <a:cubicBezTo>
                      <a:pt x="95" y="360"/>
                      <a:pt x="95" y="360"/>
                      <a:pt x="95" y="360"/>
                    </a:cubicBezTo>
                    <a:cubicBezTo>
                      <a:pt x="179" y="296"/>
                      <a:pt x="299" y="243"/>
                      <a:pt x="355" y="220"/>
                    </a:cubicBezTo>
                    <a:cubicBezTo>
                      <a:pt x="536" y="149"/>
                      <a:pt x="689" y="114"/>
                      <a:pt x="913" y="66"/>
                    </a:cubicBezTo>
                    <a:cubicBezTo>
                      <a:pt x="1137" y="18"/>
                      <a:pt x="1377" y="0"/>
                      <a:pt x="1377" y="0"/>
                    </a:cubicBezTo>
                    <a:cubicBezTo>
                      <a:pt x="1421" y="52"/>
                      <a:pt x="1421" y="52"/>
                      <a:pt x="1421" y="52"/>
                    </a:cubicBezTo>
                    <a:cubicBezTo>
                      <a:pt x="1421" y="52"/>
                      <a:pt x="502" y="55"/>
                      <a:pt x="1" y="437"/>
                    </a:cubicBezTo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sz="1800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1" name="Freeform 43"/>
              <p:cNvSpPr>
                <a:spLocks/>
              </p:cNvSpPr>
              <p:nvPr/>
            </p:nvSpPr>
            <p:spPr bwMode="auto">
              <a:xfrm>
                <a:off x="513" y="1737"/>
                <a:ext cx="3353" cy="1068"/>
              </a:xfrm>
              <a:custGeom>
                <a:avLst/>
                <a:gdLst>
                  <a:gd name="T0" fmla="*/ 42 w 1418"/>
                  <a:gd name="T1" fmla="*/ 0 h 451"/>
                  <a:gd name="T2" fmla="*/ 0 w 1418"/>
                  <a:gd name="T3" fmla="*/ 57 h 451"/>
                  <a:gd name="T4" fmla="*/ 1418 w 1418"/>
                  <a:gd name="T5" fmla="*/ 451 h 451"/>
                  <a:gd name="T6" fmla="*/ 42 w 1418"/>
                  <a:gd name="T7" fmla="*/ 0 h 4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1418" h="451">
                    <a:moveTo>
                      <a:pt x="42" y="0"/>
                    </a:moveTo>
                    <a:cubicBezTo>
                      <a:pt x="0" y="57"/>
                      <a:pt x="0" y="57"/>
                      <a:pt x="0" y="57"/>
                    </a:cubicBezTo>
                    <a:cubicBezTo>
                      <a:pt x="0" y="57"/>
                      <a:pt x="930" y="155"/>
                      <a:pt x="1418" y="451"/>
                    </a:cubicBezTo>
                    <a:cubicBezTo>
                      <a:pt x="1375" y="410"/>
                      <a:pt x="1156" y="166"/>
                      <a:pt x="42" y="0"/>
                    </a:cubicBezTo>
                    <a:close/>
                  </a:path>
                </a:pathLst>
              </a:custGeom>
              <a:solidFill>
                <a:schemeClr val="bg1">
                  <a:lumMod val="85000"/>
                </a:scheme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sz="1800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2" name="Freeform 44"/>
              <p:cNvSpPr>
                <a:spLocks/>
              </p:cNvSpPr>
              <p:nvPr/>
            </p:nvSpPr>
            <p:spPr bwMode="auto">
              <a:xfrm>
                <a:off x="553" y="982"/>
                <a:ext cx="3323" cy="1823"/>
              </a:xfrm>
              <a:custGeom>
                <a:avLst/>
                <a:gdLst>
                  <a:gd name="T0" fmla="*/ 1335 w 1405"/>
                  <a:gd name="T1" fmla="*/ 454 h 770"/>
                  <a:gd name="T2" fmla="*/ 180 w 1405"/>
                  <a:gd name="T3" fmla="*/ 0 h 770"/>
                  <a:gd name="T4" fmla="*/ 136 w 1405"/>
                  <a:gd name="T5" fmla="*/ 86 h 770"/>
                  <a:gd name="T6" fmla="*/ 0 w 1405"/>
                  <a:gd name="T7" fmla="*/ 317 h 770"/>
                  <a:gd name="T8" fmla="*/ 526 w 1405"/>
                  <a:gd name="T9" fmla="*/ 423 h 770"/>
                  <a:gd name="T10" fmla="*/ 1094 w 1405"/>
                  <a:gd name="T11" fmla="*/ 588 h 770"/>
                  <a:gd name="T12" fmla="*/ 1402 w 1405"/>
                  <a:gd name="T13" fmla="*/ 770 h 770"/>
                  <a:gd name="T14" fmla="*/ 1335 w 1405"/>
                  <a:gd name="T15" fmla="*/ 454 h 7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1405" h="770">
                    <a:moveTo>
                      <a:pt x="1335" y="454"/>
                    </a:moveTo>
                    <a:cubicBezTo>
                      <a:pt x="1105" y="16"/>
                      <a:pt x="180" y="0"/>
                      <a:pt x="180" y="0"/>
                    </a:cubicBezTo>
                    <a:cubicBezTo>
                      <a:pt x="136" y="86"/>
                      <a:pt x="136" y="86"/>
                      <a:pt x="136" y="86"/>
                    </a:cubicBezTo>
                    <a:cubicBezTo>
                      <a:pt x="0" y="317"/>
                      <a:pt x="0" y="317"/>
                      <a:pt x="0" y="317"/>
                    </a:cubicBezTo>
                    <a:cubicBezTo>
                      <a:pt x="0" y="317"/>
                      <a:pt x="442" y="405"/>
                      <a:pt x="526" y="423"/>
                    </a:cubicBezTo>
                    <a:cubicBezTo>
                      <a:pt x="585" y="436"/>
                      <a:pt x="857" y="493"/>
                      <a:pt x="1094" y="588"/>
                    </a:cubicBezTo>
                    <a:cubicBezTo>
                      <a:pt x="1318" y="693"/>
                      <a:pt x="1402" y="770"/>
                      <a:pt x="1402" y="770"/>
                    </a:cubicBezTo>
                    <a:cubicBezTo>
                      <a:pt x="1402" y="770"/>
                      <a:pt x="1405" y="744"/>
                      <a:pt x="1335" y="454"/>
                    </a:cubicBezTo>
                    <a:close/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sz="1800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  <p:sp>
            <p:nvSpPr>
              <p:cNvPr id="23" name="Freeform 45"/>
              <p:cNvSpPr>
                <a:spLocks/>
              </p:cNvSpPr>
              <p:nvPr/>
            </p:nvSpPr>
            <p:spPr bwMode="auto">
              <a:xfrm>
                <a:off x="3696" y="1043"/>
                <a:ext cx="3516" cy="1765"/>
              </a:xfrm>
              <a:custGeom>
                <a:avLst/>
                <a:gdLst>
                  <a:gd name="T0" fmla="*/ 1480 w 1487"/>
                  <a:gd name="T1" fmla="*/ 309 h 745"/>
                  <a:gd name="T2" fmla="*/ 1486 w 1487"/>
                  <a:gd name="T3" fmla="*/ 302 h 745"/>
                  <a:gd name="T4" fmla="*/ 1464 w 1487"/>
                  <a:gd name="T5" fmla="*/ 277 h 745"/>
                  <a:gd name="T6" fmla="*/ 1466 w 1487"/>
                  <a:gd name="T7" fmla="*/ 277 h 745"/>
                  <a:gd name="T8" fmla="*/ 1448 w 1487"/>
                  <a:gd name="T9" fmla="*/ 263 h 745"/>
                  <a:gd name="T10" fmla="*/ 1403 w 1487"/>
                  <a:gd name="T11" fmla="*/ 225 h 745"/>
                  <a:gd name="T12" fmla="*/ 1402 w 1487"/>
                  <a:gd name="T13" fmla="*/ 226 h 745"/>
                  <a:gd name="T14" fmla="*/ 1117 w 1487"/>
                  <a:gd name="T15" fmla="*/ 0 h 745"/>
                  <a:gd name="T16" fmla="*/ 0 w 1487"/>
                  <a:gd name="T17" fmla="*/ 417 h 745"/>
                  <a:gd name="T18" fmla="*/ 72 w 1487"/>
                  <a:gd name="T19" fmla="*/ 744 h 745"/>
                  <a:gd name="T20" fmla="*/ 80 w 1487"/>
                  <a:gd name="T21" fmla="*/ 738 h 745"/>
                  <a:gd name="T22" fmla="*/ 83 w 1487"/>
                  <a:gd name="T23" fmla="*/ 736 h 745"/>
                  <a:gd name="T24" fmla="*/ 100 w 1487"/>
                  <a:gd name="T25" fmla="*/ 723 h 745"/>
                  <a:gd name="T26" fmla="*/ 138 w 1487"/>
                  <a:gd name="T27" fmla="*/ 690 h 745"/>
                  <a:gd name="T28" fmla="*/ 167 w 1487"/>
                  <a:gd name="T29" fmla="*/ 667 h 745"/>
                  <a:gd name="T30" fmla="*/ 427 w 1487"/>
                  <a:gd name="T31" fmla="*/ 527 h 745"/>
                  <a:gd name="T32" fmla="*/ 985 w 1487"/>
                  <a:gd name="T33" fmla="*/ 373 h 745"/>
                  <a:gd name="T34" fmla="*/ 1480 w 1487"/>
                  <a:gd name="T35" fmla="*/ 309 h 7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1487" h="745">
                    <a:moveTo>
                      <a:pt x="1480" y="309"/>
                    </a:moveTo>
                    <a:cubicBezTo>
                      <a:pt x="1485" y="309"/>
                      <a:pt x="1487" y="307"/>
                      <a:pt x="1486" y="302"/>
                    </a:cubicBezTo>
                    <a:cubicBezTo>
                      <a:pt x="1482" y="295"/>
                      <a:pt x="1473" y="287"/>
                      <a:pt x="1464" y="277"/>
                    </a:cubicBezTo>
                    <a:cubicBezTo>
                      <a:pt x="1465" y="277"/>
                      <a:pt x="1466" y="277"/>
                      <a:pt x="1466" y="277"/>
                    </a:cubicBezTo>
                    <a:cubicBezTo>
                      <a:pt x="1466" y="277"/>
                      <a:pt x="1466" y="277"/>
                      <a:pt x="1448" y="263"/>
                    </a:cubicBezTo>
                    <a:cubicBezTo>
                      <a:pt x="1426" y="243"/>
                      <a:pt x="1403" y="225"/>
                      <a:pt x="1403" y="225"/>
                    </a:cubicBezTo>
                    <a:cubicBezTo>
                      <a:pt x="1403" y="225"/>
                      <a:pt x="1403" y="225"/>
                      <a:pt x="1402" y="226"/>
                    </a:cubicBezTo>
                    <a:cubicBezTo>
                      <a:pt x="1356" y="188"/>
                      <a:pt x="1253" y="110"/>
                      <a:pt x="1117" y="0"/>
                    </a:cubicBezTo>
                    <a:cubicBezTo>
                      <a:pt x="73" y="22"/>
                      <a:pt x="0" y="417"/>
                      <a:pt x="0" y="417"/>
                    </a:cubicBezTo>
                    <a:cubicBezTo>
                      <a:pt x="0" y="417"/>
                      <a:pt x="7" y="422"/>
                      <a:pt x="72" y="744"/>
                    </a:cubicBezTo>
                    <a:cubicBezTo>
                      <a:pt x="72" y="745"/>
                      <a:pt x="77" y="740"/>
                      <a:pt x="80" y="738"/>
                    </a:cubicBezTo>
                    <a:cubicBezTo>
                      <a:pt x="83" y="736"/>
                      <a:pt x="83" y="736"/>
                      <a:pt x="83" y="736"/>
                    </a:cubicBezTo>
                    <a:cubicBezTo>
                      <a:pt x="95" y="727"/>
                      <a:pt x="100" y="723"/>
                      <a:pt x="100" y="723"/>
                    </a:cubicBezTo>
                    <a:cubicBezTo>
                      <a:pt x="138" y="690"/>
                      <a:pt x="138" y="690"/>
                      <a:pt x="138" y="690"/>
                    </a:cubicBezTo>
                    <a:cubicBezTo>
                      <a:pt x="167" y="667"/>
                      <a:pt x="167" y="667"/>
                      <a:pt x="167" y="667"/>
                    </a:cubicBezTo>
                    <a:cubicBezTo>
                      <a:pt x="251" y="603"/>
                      <a:pt x="371" y="550"/>
                      <a:pt x="427" y="527"/>
                    </a:cubicBezTo>
                    <a:cubicBezTo>
                      <a:pt x="608" y="456"/>
                      <a:pt x="761" y="421"/>
                      <a:pt x="985" y="373"/>
                    </a:cubicBezTo>
                    <a:cubicBezTo>
                      <a:pt x="1209" y="325"/>
                      <a:pt x="1480" y="309"/>
                      <a:pt x="1480" y="309"/>
                    </a:cubicBezTo>
                  </a:path>
                </a:pathLst>
              </a:custGeom>
              <a:solidFill>
                <a:srgbClr val="FBFBFB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defTabSz="914292">
                  <a:defRPr/>
                </a:pPr>
                <a:endParaRPr lang="zh-CN" altLang="en-US" sz="1800" dirty="0">
                  <a:solidFill>
                    <a:prstClr val="black"/>
                  </a:solidFill>
                  <a:ea typeface="微软雅黑" panose="020B0503020204020204" pitchFamily="34" charset="-122"/>
                </a:endParaRPr>
              </a:p>
            </p:txBody>
          </p:sp>
        </p:grpSp>
      </p:grpSp>
      <p:grpSp>
        <p:nvGrpSpPr>
          <p:cNvPr id="367" name="Group 3"/>
          <p:cNvGrpSpPr/>
          <p:nvPr/>
        </p:nvGrpSpPr>
        <p:grpSpPr>
          <a:xfrm rot="10800000">
            <a:off x="2139951" y="-211292"/>
            <a:ext cx="402388" cy="1941847"/>
            <a:chOff x="4980416" y="5037518"/>
            <a:chExt cx="412706" cy="1820482"/>
          </a:xfrm>
        </p:grpSpPr>
        <p:sp>
          <p:nvSpPr>
            <p:cNvPr id="368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69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0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1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2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3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4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5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6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7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78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79" name="Group 4"/>
          <p:cNvGrpSpPr/>
          <p:nvPr/>
        </p:nvGrpSpPr>
        <p:grpSpPr>
          <a:xfrm rot="10800000">
            <a:off x="1630567" y="-211292"/>
            <a:ext cx="402388" cy="2299213"/>
            <a:chOff x="5502862" y="5355294"/>
            <a:chExt cx="412706" cy="1502706"/>
          </a:xfrm>
        </p:grpSpPr>
        <p:sp>
          <p:nvSpPr>
            <p:cNvPr id="380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1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2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3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4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5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6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7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8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89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0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391" name="Group 7"/>
          <p:cNvGrpSpPr/>
          <p:nvPr/>
        </p:nvGrpSpPr>
        <p:grpSpPr>
          <a:xfrm rot="10800000">
            <a:off x="215316" y="-211292"/>
            <a:ext cx="397137" cy="1602886"/>
            <a:chOff x="6959786" y="5355294"/>
            <a:chExt cx="407320" cy="1502706"/>
          </a:xfrm>
        </p:grpSpPr>
        <p:sp>
          <p:nvSpPr>
            <p:cNvPr id="392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3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4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5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6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7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8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399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0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1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2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03" name="Group 5"/>
          <p:cNvGrpSpPr/>
          <p:nvPr/>
        </p:nvGrpSpPr>
        <p:grpSpPr>
          <a:xfrm rot="10800000">
            <a:off x="1146782" y="-208419"/>
            <a:ext cx="393853" cy="2761244"/>
            <a:chOff x="6007804" y="4266641"/>
            <a:chExt cx="403952" cy="2588666"/>
          </a:xfrm>
        </p:grpSpPr>
        <p:sp>
          <p:nvSpPr>
            <p:cNvPr id="404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5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6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7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8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09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0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1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2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3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4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15" name="Group 6"/>
          <p:cNvGrpSpPr/>
          <p:nvPr/>
        </p:nvGrpSpPr>
        <p:grpSpPr>
          <a:xfrm rot="10800000">
            <a:off x="680734" y="-208419"/>
            <a:ext cx="399107" cy="3351554"/>
            <a:chOff x="6480429" y="3713225"/>
            <a:chExt cx="409339" cy="3142082"/>
          </a:xfrm>
        </p:grpSpPr>
        <p:sp>
          <p:nvSpPr>
            <p:cNvPr id="416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7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8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19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0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1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2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3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4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5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26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29" name="Group 3"/>
          <p:cNvGrpSpPr/>
          <p:nvPr/>
        </p:nvGrpSpPr>
        <p:grpSpPr>
          <a:xfrm rot="10800000">
            <a:off x="4379834" y="-221345"/>
            <a:ext cx="402388" cy="1941847"/>
            <a:chOff x="4980416" y="5037518"/>
            <a:chExt cx="412706" cy="1820482"/>
          </a:xfrm>
        </p:grpSpPr>
        <p:sp>
          <p:nvSpPr>
            <p:cNvPr id="478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9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0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1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2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3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4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5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6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7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88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0" name="Group 4"/>
          <p:cNvGrpSpPr/>
          <p:nvPr/>
        </p:nvGrpSpPr>
        <p:grpSpPr>
          <a:xfrm rot="10800000">
            <a:off x="3807257" y="-211292"/>
            <a:ext cx="402388" cy="1602886"/>
            <a:chOff x="5502862" y="5355294"/>
            <a:chExt cx="412706" cy="1502706"/>
          </a:xfrm>
        </p:grpSpPr>
        <p:sp>
          <p:nvSpPr>
            <p:cNvPr id="467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8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9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0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1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2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3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4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5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6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77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1" name="Group 7"/>
          <p:cNvGrpSpPr/>
          <p:nvPr/>
        </p:nvGrpSpPr>
        <p:grpSpPr>
          <a:xfrm rot="10800000">
            <a:off x="2648681" y="-221266"/>
            <a:ext cx="397137" cy="2147413"/>
            <a:chOff x="6959786" y="5355294"/>
            <a:chExt cx="407320" cy="1502706"/>
          </a:xfrm>
        </p:grpSpPr>
        <p:sp>
          <p:nvSpPr>
            <p:cNvPr id="456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7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8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9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0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1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2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3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4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5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66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2" name="Group 5"/>
          <p:cNvGrpSpPr/>
          <p:nvPr/>
        </p:nvGrpSpPr>
        <p:grpSpPr>
          <a:xfrm rot="10800000">
            <a:off x="3199109" y="-218388"/>
            <a:ext cx="393853" cy="2312327"/>
            <a:chOff x="6007804" y="4266641"/>
            <a:chExt cx="403952" cy="2588666"/>
          </a:xfrm>
        </p:grpSpPr>
        <p:sp>
          <p:nvSpPr>
            <p:cNvPr id="445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6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7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8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9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0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1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2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3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4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55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33" name="Group 6"/>
          <p:cNvGrpSpPr/>
          <p:nvPr/>
        </p:nvGrpSpPr>
        <p:grpSpPr>
          <a:xfrm rot="10800000">
            <a:off x="11100993" y="-247752"/>
            <a:ext cx="399107" cy="3351554"/>
            <a:chOff x="6480429" y="3713225"/>
            <a:chExt cx="409339" cy="3142082"/>
          </a:xfrm>
        </p:grpSpPr>
        <p:sp>
          <p:nvSpPr>
            <p:cNvPr id="434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5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6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7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8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39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0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1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2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3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44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489" name="Group 5"/>
          <p:cNvGrpSpPr/>
          <p:nvPr/>
        </p:nvGrpSpPr>
        <p:grpSpPr>
          <a:xfrm rot="10800000">
            <a:off x="4911642" y="-218458"/>
            <a:ext cx="393853" cy="2312327"/>
            <a:chOff x="6007804" y="4266641"/>
            <a:chExt cx="403952" cy="2588666"/>
          </a:xfrm>
        </p:grpSpPr>
        <p:sp>
          <p:nvSpPr>
            <p:cNvPr id="490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1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2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3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4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5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6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7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8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499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0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01" name="Group 3"/>
          <p:cNvGrpSpPr/>
          <p:nvPr/>
        </p:nvGrpSpPr>
        <p:grpSpPr>
          <a:xfrm rot="10800000">
            <a:off x="8306912" y="-261620"/>
            <a:ext cx="402388" cy="1941847"/>
            <a:chOff x="4980416" y="5037518"/>
            <a:chExt cx="412706" cy="1820482"/>
          </a:xfrm>
        </p:grpSpPr>
        <p:sp>
          <p:nvSpPr>
            <p:cNvPr id="502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3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4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5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6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7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8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09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0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1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2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13" name="Group 4"/>
          <p:cNvGrpSpPr/>
          <p:nvPr/>
        </p:nvGrpSpPr>
        <p:grpSpPr>
          <a:xfrm rot="10800000">
            <a:off x="7797525" y="-261625"/>
            <a:ext cx="402388" cy="2299213"/>
            <a:chOff x="5502862" y="5355294"/>
            <a:chExt cx="412706" cy="1502706"/>
          </a:xfrm>
        </p:grpSpPr>
        <p:sp>
          <p:nvSpPr>
            <p:cNvPr id="514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5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6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7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8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19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0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1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2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3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4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25" name="Group 3"/>
          <p:cNvGrpSpPr/>
          <p:nvPr/>
        </p:nvGrpSpPr>
        <p:grpSpPr>
          <a:xfrm rot="10800000">
            <a:off x="10546795" y="-271671"/>
            <a:ext cx="402388" cy="2624142"/>
            <a:chOff x="4980416" y="5037518"/>
            <a:chExt cx="412706" cy="1820482"/>
          </a:xfrm>
        </p:grpSpPr>
        <p:sp>
          <p:nvSpPr>
            <p:cNvPr id="526" name="Freeform 11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7" name="Freeform 12"/>
            <p:cNvSpPr>
              <a:spLocks/>
            </p:cNvSpPr>
            <p:nvPr/>
          </p:nvSpPr>
          <p:spPr bwMode="auto">
            <a:xfrm>
              <a:off x="4991862" y="5046944"/>
              <a:ext cx="300945" cy="490130"/>
            </a:xfrm>
            <a:custGeom>
              <a:avLst/>
              <a:gdLst>
                <a:gd name="T0" fmla="*/ 447 w 447"/>
                <a:gd name="T1" fmla="*/ 659 h 728"/>
                <a:gd name="T2" fmla="*/ 241 w 447"/>
                <a:gd name="T3" fmla="*/ 0 h 728"/>
                <a:gd name="T4" fmla="*/ 196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3 w 447"/>
                <a:gd name="T11" fmla="*/ 728 h 728"/>
                <a:gd name="T12" fmla="*/ 447 w 447"/>
                <a:gd name="T13" fmla="*/ 659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9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8"/>
                  </a:lnTo>
                  <a:lnTo>
                    <a:pt x="447" y="659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8" name="Freeform 13"/>
            <p:cNvSpPr>
              <a:spLocks/>
            </p:cNvSpPr>
            <p:nvPr/>
          </p:nvSpPr>
          <p:spPr bwMode="auto">
            <a:xfrm>
              <a:off x="5078038" y="5468401"/>
              <a:ext cx="125899" cy="1386906"/>
            </a:xfrm>
            <a:custGeom>
              <a:avLst/>
              <a:gdLst>
                <a:gd name="T0" fmla="*/ 79 w 79"/>
                <a:gd name="T1" fmla="*/ 871 h 871"/>
                <a:gd name="T2" fmla="*/ 0 w 79"/>
                <a:gd name="T3" fmla="*/ 871 h 871"/>
                <a:gd name="T4" fmla="*/ 0 w 79"/>
                <a:gd name="T5" fmla="*/ 33 h 871"/>
                <a:gd name="T6" fmla="*/ 39 w 79"/>
                <a:gd name="T7" fmla="*/ 1 h 871"/>
                <a:gd name="T8" fmla="*/ 79 w 79"/>
                <a:gd name="T9" fmla="*/ 33 h 871"/>
                <a:gd name="T10" fmla="*/ 79 w 79"/>
                <a:gd name="T11" fmla="*/ 871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871">
                  <a:moveTo>
                    <a:pt x="79" y="871"/>
                  </a:moveTo>
                  <a:cubicBezTo>
                    <a:pt x="0" y="871"/>
                    <a:pt x="0" y="871"/>
                    <a:pt x="0" y="871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9" y="1"/>
                  </a:cubicBezTo>
                  <a:cubicBezTo>
                    <a:pt x="73" y="0"/>
                    <a:pt x="79" y="33"/>
                    <a:pt x="79" y="33"/>
                  </a:cubicBezTo>
                  <a:cubicBezTo>
                    <a:pt x="79" y="871"/>
                    <a:pt x="79" y="871"/>
                    <a:pt x="79" y="87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29" name="Freeform 14"/>
            <p:cNvSpPr>
              <a:spLocks/>
            </p:cNvSpPr>
            <p:nvPr/>
          </p:nvSpPr>
          <p:spPr bwMode="auto">
            <a:xfrm>
              <a:off x="5200571" y="5465708"/>
              <a:ext cx="101662" cy="1387579"/>
            </a:xfrm>
            <a:custGeom>
              <a:avLst/>
              <a:gdLst>
                <a:gd name="T0" fmla="*/ 64 w 64"/>
                <a:gd name="T1" fmla="*/ 872 h 872"/>
                <a:gd name="T2" fmla="*/ 0 w 64"/>
                <a:gd name="T3" fmla="*/ 872 h 872"/>
                <a:gd name="T4" fmla="*/ 0 w 64"/>
                <a:gd name="T5" fmla="*/ 33 h 872"/>
                <a:gd name="T6" fmla="*/ 31 w 64"/>
                <a:gd name="T7" fmla="*/ 1 h 872"/>
                <a:gd name="T8" fmla="*/ 64 w 64"/>
                <a:gd name="T9" fmla="*/ 33 h 872"/>
                <a:gd name="T10" fmla="*/ 64 w 64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4" h="872">
                  <a:moveTo>
                    <a:pt x="64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8" y="0"/>
                    <a:pt x="64" y="33"/>
                    <a:pt x="64" y="33"/>
                  </a:cubicBezTo>
                  <a:cubicBezTo>
                    <a:pt x="64" y="872"/>
                    <a:pt x="64" y="872"/>
                    <a:pt x="64" y="872"/>
                  </a:cubicBezTo>
                </a:path>
              </a:pathLst>
            </a:custGeom>
            <a:solidFill>
              <a:srgbClr val="ABA07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0" name="Freeform 15"/>
            <p:cNvSpPr>
              <a:spLocks/>
            </p:cNvSpPr>
            <p:nvPr/>
          </p:nvSpPr>
          <p:spPr bwMode="auto">
            <a:xfrm>
              <a:off x="4980416" y="5465708"/>
              <a:ext cx="100315" cy="1387579"/>
            </a:xfrm>
            <a:custGeom>
              <a:avLst/>
              <a:gdLst>
                <a:gd name="T0" fmla="*/ 63 w 63"/>
                <a:gd name="T1" fmla="*/ 872 h 872"/>
                <a:gd name="T2" fmla="*/ 0 w 63"/>
                <a:gd name="T3" fmla="*/ 872 h 872"/>
                <a:gd name="T4" fmla="*/ 0 w 63"/>
                <a:gd name="T5" fmla="*/ 33 h 872"/>
                <a:gd name="T6" fmla="*/ 31 w 63"/>
                <a:gd name="T7" fmla="*/ 1 h 872"/>
                <a:gd name="T8" fmla="*/ 63 w 63"/>
                <a:gd name="T9" fmla="*/ 33 h 872"/>
                <a:gd name="T10" fmla="*/ 63 w 63"/>
                <a:gd name="T11" fmla="*/ 872 h 8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872">
                  <a:moveTo>
                    <a:pt x="63" y="872"/>
                  </a:moveTo>
                  <a:cubicBezTo>
                    <a:pt x="0" y="872"/>
                    <a:pt x="0" y="872"/>
                    <a:pt x="0" y="872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2"/>
                    <a:pt x="31" y="1"/>
                  </a:cubicBezTo>
                  <a:cubicBezTo>
                    <a:pt x="57" y="0"/>
                    <a:pt x="63" y="33"/>
                    <a:pt x="63" y="33"/>
                  </a:cubicBezTo>
                  <a:lnTo>
                    <a:pt x="63" y="872"/>
                  </a:lnTo>
                  <a:close/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1" name="Freeform 16"/>
            <p:cNvSpPr>
              <a:spLocks/>
            </p:cNvSpPr>
            <p:nvPr/>
          </p:nvSpPr>
          <p:spPr bwMode="auto">
            <a:xfrm>
              <a:off x="5076019" y="5038865"/>
              <a:ext cx="132631" cy="192551"/>
            </a:xfrm>
            <a:custGeom>
              <a:avLst/>
              <a:gdLst>
                <a:gd name="T0" fmla="*/ 0 w 83"/>
                <a:gd name="T1" fmla="*/ 111 h 121"/>
                <a:gd name="T2" fmla="*/ 83 w 83"/>
                <a:gd name="T3" fmla="*/ 113 h 121"/>
                <a:gd name="T4" fmla="*/ 49 w 83"/>
                <a:gd name="T5" fmla="*/ 0 h 121"/>
                <a:gd name="T6" fmla="*/ 29 w 83"/>
                <a:gd name="T7" fmla="*/ 0 h 121"/>
                <a:gd name="T8" fmla="*/ 0 w 83"/>
                <a:gd name="T9" fmla="*/ 111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1">
                  <a:moveTo>
                    <a:pt x="0" y="111"/>
                  </a:moveTo>
                  <a:cubicBezTo>
                    <a:pt x="0" y="111"/>
                    <a:pt x="40" y="121"/>
                    <a:pt x="83" y="113"/>
                  </a:cubicBezTo>
                  <a:cubicBezTo>
                    <a:pt x="49" y="0"/>
                    <a:pt x="49" y="0"/>
                    <a:pt x="49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00A39E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2" name="Freeform 35"/>
            <p:cNvSpPr>
              <a:spLocks/>
            </p:cNvSpPr>
            <p:nvPr/>
          </p:nvSpPr>
          <p:spPr bwMode="auto">
            <a:xfrm>
              <a:off x="5143344" y="5037518"/>
              <a:ext cx="249778" cy="1820482"/>
            </a:xfrm>
            <a:custGeom>
              <a:avLst/>
              <a:gdLst>
                <a:gd name="T0" fmla="*/ 34 w 157"/>
                <a:gd name="T1" fmla="*/ 0 h 1144"/>
                <a:gd name="T2" fmla="*/ 0 w 157"/>
                <a:gd name="T3" fmla="*/ 1 h 1144"/>
                <a:gd name="T4" fmla="*/ 7 w 157"/>
                <a:gd name="T5" fmla="*/ 1 h 1144"/>
                <a:gd name="T6" fmla="*/ 41 w 157"/>
                <a:gd name="T7" fmla="*/ 114 h 1144"/>
                <a:gd name="T8" fmla="*/ 41 w 157"/>
                <a:gd name="T9" fmla="*/ 114 h 1144"/>
                <a:gd name="T10" fmla="*/ 94 w 157"/>
                <a:gd name="T11" fmla="*/ 285 h 1144"/>
                <a:gd name="T12" fmla="*/ 94 w 157"/>
                <a:gd name="T13" fmla="*/ 286 h 1144"/>
                <a:gd name="T14" fmla="*/ 100 w 157"/>
                <a:gd name="T15" fmla="*/ 302 h 1144"/>
                <a:gd name="T16" fmla="*/ 100 w 157"/>
                <a:gd name="T17" fmla="*/ 1141 h 1144"/>
                <a:gd name="T18" fmla="*/ 38 w 157"/>
                <a:gd name="T19" fmla="*/ 1141 h 1144"/>
                <a:gd name="T20" fmla="*/ 38 w 157"/>
                <a:gd name="T21" fmla="*/ 1142 h 1144"/>
                <a:gd name="T22" fmla="*/ 0 w 157"/>
                <a:gd name="T23" fmla="*/ 1142 h 1144"/>
                <a:gd name="T24" fmla="*/ 0 w 157"/>
                <a:gd name="T25" fmla="*/ 1144 h 1144"/>
                <a:gd name="T26" fmla="*/ 157 w 157"/>
                <a:gd name="T27" fmla="*/ 1142 h 1144"/>
                <a:gd name="T28" fmla="*/ 142 w 157"/>
                <a:gd name="T29" fmla="*/ 290 h 1144"/>
                <a:gd name="T30" fmla="*/ 34 w 157"/>
                <a:gd name="T31" fmla="*/ 0 h 1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157" h="11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41" y="114"/>
                    <a:pt x="41" y="114"/>
                    <a:pt x="41" y="114"/>
                  </a:cubicBezTo>
                  <a:cubicBezTo>
                    <a:pt x="94" y="285"/>
                    <a:pt x="94" y="285"/>
                    <a:pt x="94" y="285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4"/>
                    <a:pt x="100" y="302"/>
                    <a:pt x="100" y="302"/>
                  </a:cubicBezTo>
                  <a:cubicBezTo>
                    <a:pt x="100" y="1141"/>
                    <a:pt x="100" y="1141"/>
                    <a:pt x="100" y="1141"/>
                  </a:cubicBezTo>
                  <a:cubicBezTo>
                    <a:pt x="38" y="1141"/>
                    <a:pt x="38" y="1141"/>
                    <a:pt x="38" y="1141"/>
                  </a:cubicBezTo>
                  <a:cubicBezTo>
                    <a:pt x="38" y="1142"/>
                    <a:pt x="38" y="1142"/>
                    <a:pt x="38" y="1142"/>
                  </a:cubicBezTo>
                  <a:cubicBezTo>
                    <a:pt x="0" y="1142"/>
                    <a:pt x="0" y="1142"/>
                    <a:pt x="0" y="1142"/>
                  </a:cubicBezTo>
                  <a:cubicBezTo>
                    <a:pt x="0" y="1144"/>
                    <a:pt x="0" y="1144"/>
                    <a:pt x="0" y="1144"/>
                  </a:cubicBezTo>
                  <a:cubicBezTo>
                    <a:pt x="157" y="1142"/>
                    <a:pt x="157" y="1142"/>
                    <a:pt x="157" y="11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3" name="Freeform 36"/>
            <p:cNvSpPr>
              <a:spLocks/>
            </p:cNvSpPr>
            <p:nvPr/>
          </p:nvSpPr>
          <p:spPr bwMode="auto">
            <a:xfrm>
              <a:off x="5143344" y="5218624"/>
              <a:ext cx="149463" cy="294886"/>
            </a:xfrm>
            <a:custGeom>
              <a:avLst/>
              <a:gdLst>
                <a:gd name="T0" fmla="*/ 41 w 94"/>
                <a:gd name="T1" fmla="*/ 0 h 185"/>
                <a:gd name="T2" fmla="*/ 6 w 94"/>
                <a:gd name="T3" fmla="*/ 3 h 185"/>
                <a:gd name="T4" fmla="*/ 0 w 94"/>
                <a:gd name="T5" fmla="*/ 3 h 185"/>
                <a:gd name="T6" fmla="*/ 0 w 94"/>
                <a:gd name="T7" fmla="*/ 158 h 185"/>
                <a:gd name="T8" fmla="*/ 37 w 94"/>
                <a:gd name="T9" fmla="*/ 185 h 185"/>
                <a:gd name="T10" fmla="*/ 67 w 94"/>
                <a:gd name="T11" fmla="*/ 156 h 185"/>
                <a:gd name="T12" fmla="*/ 68 w 94"/>
                <a:gd name="T13" fmla="*/ 156 h 185"/>
                <a:gd name="T14" fmla="*/ 94 w 94"/>
                <a:gd name="T15" fmla="*/ 172 h 185"/>
                <a:gd name="T16" fmla="*/ 94 w 94"/>
                <a:gd name="T17" fmla="*/ 171 h 185"/>
                <a:gd name="T18" fmla="*/ 41 w 94"/>
                <a:gd name="T19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4" h="185">
                  <a:moveTo>
                    <a:pt x="41" y="0"/>
                  </a:moveTo>
                  <a:cubicBezTo>
                    <a:pt x="28" y="2"/>
                    <a:pt x="16" y="3"/>
                    <a:pt x="6" y="3"/>
                  </a:cubicBezTo>
                  <a:cubicBezTo>
                    <a:pt x="4" y="3"/>
                    <a:pt x="2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24" y="159"/>
                    <a:pt x="34" y="177"/>
                    <a:pt x="37" y="185"/>
                  </a:cubicBezTo>
                  <a:cubicBezTo>
                    <a:pt x="38" y="178"/>
                    <a:pt x="45" y="157"/>
                    <a:pt x="67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1" y="156"/>
                    <a:pt x="89" y="164"/>
                    <a:pt x="94" y="172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41" y="0"/>
                    <a:pt x="41" y="0"/>
                    <a:pt x="41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4" name="Freeform 37"/>
            <p:cNvSpPr>
              <a:spLocks/>
            </p:cNvSpPr>
            <p:nvPr/>
          </p:nvSpPr>
          <p:spPr bwMode="auto">
            <a:xfrm>
              <a:off x="5143344" y="5470421"/>
              <a:ext cx="60593" cy="1384886"/>
            </a:xfrm>
            <a:custGeom>
              <a:avLst/>
              <a:gdLst>
                <a:gd name="T0" fmla="*/ 0 w 38"/>
                <a:gd name="T1" fmla="*/ 0 h 870"/>
                <a:gd name="T2" fmla="*/ 0 w 38"/>
                <a:gd name="T3" fmla="*/ 870 h 870"/>
                <a:gd name="T4" fmla="*/ 38 w 38"/>
                <a:gd name="T5" fmla="*/ 870 h 870"/>
                <a:gd name="T6" fmla="*/ 38 w 38"/>
                <a:gd name="T7" fmla="*/ 869 h 870"/>
                <a:gd name="T8" fmla="*/ 36 w 38"/>
                <a:gd name="T9" fmla="*/ 869 h 870"/>
                <a:gd name="T10" fmla="*/ 36 w 38"/>
                <a:gd name="T11" fmla="*/ 30 h 870"/>
                <a:gd name="T12" fmla="*/ 37 w 38"/>
                <a:gd name="T13" fmla="*/ 27 h 870"/>
                <a:gd name="T14" fmla="*/ 0 w 38"/>
                <a:gd name="T15" fmla="*/ 0 h 8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" h="870">
                  <a:moveTo>
                    <a:pt x="0" y="0"/>
                  </a:moveTo>
                  <a:cubicBezTo>
                    <a:pt x="0" y="870"/>
                    <a:pt x="0" y="870"/>
                    <a:pt x="0" y="870"/>
                  </a:cubicBezTo>
                  <a:cubicBezTo>
                    <a:pt x="38" y="870"/>
                    <a:pt x="38" y="870"/>
                    <a:pt x="38" y="870"/>
                  </a:cubicBezTo>
                  <a:cubicBezTo>
                    <a:pt x="38" y="869"/>
                    <a:pt x="38" y="869"/>
                    <a:pt x="38" y="869"/>
                  </a:cubicBezTo>
                  <a:cubicBezTo>
                    <a:pt x="36" y="869"/>
                    <a:pt x="36" y="869"/>
                    <a:pt x="36" y="869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37" y="29"/>
                    <a:pt x="37" y="27"/>
                  </a:cubicBezTo>
                  <a:cubicBezTo>
                    <a:pt x="34" y="19"/>
                    <a:pt x="24" y="1"/>
                    <a:pt x="0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5" name="Freeform 38"/>
            <p:cNvSpPr>
              <a:spLocks/>
            </p:cNvSpPr>
            <p:nvPr/>
          </p:nvSpPr>
          <p:spPr bwMode="auto">
            <a:xfrm>
              <a:off x="5200571" y="5467055"/>
              <a:ext cx="101662" cy="1386232"/>
            </a:xfrm>
            <a:custGeom>
              <a:avLst/>
              <a:gdLst>
                <a:gd name="T0" fmla="*/ 32 w 64"/>
                <a:gd name="T1" fmla="*/ 0 h 871"/>
                <a:gd name="T2" fmla="*/ 31 w 64"/>
                <a:gd name="T3" fmla="*/ 0 h 871"/>
                <a:gd name="T4" fmla="*/ 1 w 64"/>
                <a:gd name="T5" fmla="*/ 29 h 871"/>
                <a:gd name="T6" fmla="*/ 0 w 64"/>
                <a:gd name="T7" fmla="*/ 32 h 871"/>
                <a:gd name="T8" fmla="*/ 0 w 64"/>
                <a:gd name="T9" fmla="*/ 871 h 871"/>
                <a:gd name="T10" fmla="*/ 2 w 64"/>
                <a:gd name="T11" fmla="*/ 871 h 871"/>
                <a:gd name="T12" fmla="*/ 64 w 64"/>
                <a:gd name="T13" fmla="*/ 871 h 871"/>
                <a:gd name="T14" fmla="*/ 64 w 64"/>
                <a:gd name="T15" fmla="*/ 32 h 871"/>
                <a:gd name="T16" fmla="*/ 58 w 64"/>
                <a:gd name="T17" fmla="*/ 16 h 871"/>
                <a:gd name="T18" fmla="*/ 32 w 64"/>
                <a:gd name="T19" fmla="*/ 0 h 8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4" h="871">
                  <a:moveTo>
                    <a:pt x="32" y="0"/>
                  </a:moveTo>
                  <a:cubicBezTo>
                    <a:pt x="32" y="0"/>
                    <a:pt x="32" y="0"/>
                    <a:pt x="31" y="0"/>
                  </a:cubicBezTo>
                  <a:cubicBezTo>
                    <a:pt x="9" y="1"/>
                    <a:pt x="2" y="22"/>
                    <a:pt x="1" y="29"/>
                  </a:cubicBezTo>
                  <a:cubicBezTo>
                    <a:pt x="1" y="31"/>
                    <a:pt x="0" y="32"/>
                    <a:pt x="0" y="32"/>
                  </a:cubicBezTo>
                  <a:cubicBezTo>
                    <a:pt x="0" y="871"/>
                    <a:pt x="0" y="871"/>
                    <a:pt x="0" y="871"/>
                  </a:cubicBezTo>
                  <a:cubicBezTo>
                    <a:pt x="2" y="871"/>
                    <a:pt x="2" y="871"/>
                    <a:pt x="2" y="871"/>
                  </a:cubicBezTo>
                  <a:cubicBezTo>
                    <a:pt x="64" y="871"/>
                    <a:pt x="64" y="871"/>
                    <a:pt x="64" y="871"/>
                  </a:cubicBezTo>
                  <a:cubicBezTo>
                    <a:pt x="64" y="32"/>
                    <a:pt x="64" y="32"/>
                    <a:pt x="64" y="32"/>
                  </a:cubicBezTo>
                  <a:cubicBezTo>
                    <a:pt x="64" y="32"/>
                    <a:pt x="62" y="24"/>
                    <a:pt x="58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6" name="Freeform 39"/>
            <p:cNvSpPr>
              <a:spLocks/>
            </p:cNvSpPr>
            <p:nvPr/>
          </p:nvSpPr>
          <p:spPr bwMode="auto">
            <a:xfrm>
              <a:off x="5143344" y="5038865"/>
              <a:ext cx="65306" cy="184472"/>
            </a:xfrm>
            <a:custGeom>
              <a:avLst/>
              <a:gdLst>
                <a:gd name="T0" fmla="*/ 7 w 41"/>
                <a:gd name="T1" fmla="*/ 0 h 116"/>
                <a:gd name="T2" fmla="*/ 0 w 41"/>
                <a:gd name="T3" fmla="*/ 0 h 116"/>
                <a:gd name="T4" fmla="*/ 0 w 41"/>
                <a:gd name="T5" fmla="*/ 116 h 116"/>
                <a:gd name="T6" fmla="*/ 6 w 41"/>
                <a:gd name="T7" fmla="*/ 116 h 116"/>
                <a:gd name="T8" fmla="*/ 41 w 41"/>
                <a:gd name="T9" fmla="*/ 113 h 116"/>
                <a:gd name="T10" fmla="*/ 41 w 41"/>
                <a:gd name="T11" fmla="*/ 113 h 116"/>
                <a:gd name="T12" fmla="*/ 7 w 41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6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2" y="116"/>
                    <a:pt x="4" y="116"/>
                    <a:pt x="6" y="116"/>
                  </a:cubicBezTo>
                  <a:cubicBezTo>
                    <a:pt x="16" y="116"/>
                    <a:pt x="28" y="115"/>
                    <a:pt x="41" y="113"/>
                  </a:cubicBezTo>
                  <a:cubicBezTo>
                    <a:pt x="41" y="113"/>
                    <a:pt x="41" y="113"/>
                    <a:pt x="41" y="113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00A39E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37" name="Group 4"/>
          <p:cNvGrpSpPr/>
          <p:nvPr/>
        </p:nvGrpSpPr>
        <p:grpSpPr>
          <a:xfrm rot="10800000">
            <a:off x="9974215" y="-261624"/>
            <a:ext cx="402388" cy="2807268"/>
            <a:chOff x="5502862" y="5355294"/>
            <a:chExt cx="412706" cy="1502706"/>
          </a:xfrm>
        </p:grpSpPr>
        <p:sp>
          <p:nvSpPr>
            <p:cNvPr id="538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39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0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1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2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3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4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5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6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7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48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49" name="Group 7"/>
          <p:cNvGrpSpPr/>
          <p:nvPr/>
        </p:nvGrpSpPr>
        <p:grpSpPr>
          <a:xfrm rot="10800000">
            <a:off x="8815648" y="-271599"/>
            <a:ext cx="397137" cy="2147413"/>
            <a:chOff x="6959786" y="5355294"/>
            <a:chExt cx="407320" cy="1502706"/>
          </a:xfrm>
        </p:grpSpPr>
        <p:sp>
          <p:nvSpPr>
            <p:cNvPr id="550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1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2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3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4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5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6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7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8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59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0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61" name="Group 5"/>
          <p:cNvGrpSpPr/>
          <p:nvPr/>
        </p:nvGrpSpPr>
        <p:grpSpPr>
          <a:xfrm rot="10800000">
            <a:off x="9366067" y="-268719"/>
            <a:ext cx="393853" cy="2246909"/>
            <a:chOff x="6007804" y="4266641"/>
            <a:chExt cx="403952" cy="2588666"/>
          </a:xfrm>
        </p:grpSpPr>
        <p:sp>
          <p:nvSpPr>
            <p:cNvPr id="562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3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4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5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6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7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8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69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0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1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2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73" name="Group 6"/>
          <p:cNvGrpSpPr/>
          <p:nvPr/>
        </p:nvGrpSpPr>
        <p:grpSpPr>
          <a:xfrm rot="10800000">
            <a:off x="7197848" y="-240721"/>
            <a:ext cx="399107" cy="2573473"/>
            <a:chOff x="6480429" y="3713225"/>
            <a:chExt cx="409339" cy="3142082"/>
          </a:xfrm>
        </p:grpSpPr>
        <p:sp>
          <p:nvSpPr>
            <p:cNvPr id="574" name="Freeform 5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5" name="Freeform 6"/>
            <p:cNvSpPr>
              <a:spLocks/>
            </p:cNvSpPr>
            <p:nvPr/>
          </p:nvSpPr>
          <p:spPr bwMode="auto">
            <a:xfrm>
              <a:off x="6491874" y="3722651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6" name="Freeform 7"/>
            <p:cNvSpPr>
              <a:spLocks/>
            </p:cNvSpPr>
            <p:nvPr/>
          </p:nvSpPr>
          <p:spPr bwMode="auto">
            <a:xfrm>
              <a:off x="6579397" y="4144108"/>
              <a:ext cx="125899" cy="2711199"/>
            </a:xfrm>
            <a:custGeom>
              <a:avLst/>
              <a:gdLst>
                <a:gd name="T0" fmla="*/ 79 w 79"/>
                <a:gd name="T1" fmla="*/ 1703 h 1703"/>
                <a:gd name="T2" fmla="*/ 0 w 79"/>
                <a:gd name="T3" fmla="*/ 1703 h 1703"/>
                <a:gd name="T4" fmla="*/ 0 w 79"/>
                <a:gd name="T5" fmla="*/ 33 h 1703"/>
                <a:gd name="T6" fmla="*/ 38 w 79"/>
                <a:gd name="T7" fmla="*/ 1 h 1703"/>
                <a:gd name="T8" fmla="*/ 79 w 79"/>
                <a:gd name="T9" fmla="*/ 33 h 1703"/>
                <a:gd name="T10" fmla="*/ 79 w 79"/>
                <a:gd name="T11" fmla="*/ 1703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703">
                  <a:moveTo>
                    <a:pt x="79" y="1703"/>
                  </a:moveTo>
                  <a:cubicBezTo>
                    <a:pt x="0" y="1703"/>
                    <a:pt x="0" y="1703"/>
                    <a:pt x="0" y="1703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5" y="2"/>
                    <a:pt x="38" y="1"/>
                  </a:cubicBezTo>
                  <a:cubicBezTo>
                    <a:pt x="72" y="0"/>
                    <a:pt x="79" y="33"/>
                    <a:pt x="79" y="33"/>
                  </a:cubicBezTo>
                  <a:cubicBezTo>
                    <a:pt x="79" y="1703"/>
                    <a:pt x="79" y="1703"/>
                    <a:pt x="79" y="1703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7" name="Freeform 8"/>
            <p:cNvSpPr>
              <a:spLocks/>
            </p:cNvSpPr>
            <p:nvPr/>
          </p:nvSpPr>
          <p:spPr bwMode="auto">
            <a:xfrm>
              <a:off x="6701930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cubicBezTo>
                    <a:pt x="63" y="1704"/>
                    <a:pt x="63" y="1704"/>
                    <a:pt x="63" y="1704"/>
                  </a:cubicBezTo>
                </a:path>
              </a:pathLst>
            </a:custGeom>
            <a:solidFill>
              <a:srgbClr val="3DCEB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8" name="Freeform 9"/>
            <p:cNvSpPr>
              <a:spLocks/>
            </p:cNvSpPr>
            <p:nvPr/>
          </p:nvSpPr>
          <p:spPr bwMode="auto">
            <a:xfrm>
              <a:off x="6480429" y="4141415"/>
              <a:ext cx="100315" cy="2711872"/>
            </a:xfrm>
            <a:custGeom>
              <a:avLst/>
              <a:gdLst>
                <a:gd name="T0" fmla="*/ 63 w 63"/>
                <a:gd name="T1" fmla="*/ 1704 h 1704"/>
                <a:gd name="T2" fmla="*/ 0 w 63"/>
                <a:gd name="T3" fmla="*/ 1704 h 1704"/>
                <a:gd name="T4" fmla="*/ 0 w 63"/>
                <a:gd name="T5" fmla="*/ 33 h 1704"/>
                <a:gd name="T6" fmla="*/ 31 w 63"/>
                <a:gd name="T7" fmla="*/ 1 h 1704"/>
                <a:gd name="T8" fmla="*/ 63 w 63"/>
                <a:gd name="T9" fmla="*/ 33 h 1704"/>
                <a:gd name="T10" fmla="*/ 63 w 63"/>
                <a:gd name="T11" fmla="*/ 1704 h 17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704">
                  <a:moveTo>
                    <a:pt x="63" y="1704"/>
                  </a:moveTo>
                  <a:cubicBezTo>
                    <a:pt x="0" y="1704"/>
                    <a:pt x="0" y="1704"/>
                    <a:pt x="0" y="1704"/>
                  </a:cubicBezTo>
                  <a:cubicBezTo>
                    <a:pt x="0" y="33"/>
                    <a:pt x="0" y="33"/>
                    <a:pt x="0" y="33"/>
                  </a:cubicBezTo>
                  <a:cubicBezTo>
                    <a:pt x="0" y="33"/>
                    <a:pt x="4" y="1"/>
                    <a:pt x="31" y="1"/>
                  </a:cubicBezTo>
                  <a:cubicBezTo>
                    <a:pt x="58" y="0"/>
                    <a:pt x="63" y="33"/>
                    <a:pt x="63" y="33"/>
                  </a:cubicBezTo>
                  <a:lnTo>
                    <a:pt x="63" y="1704"/>
                  </a:lnTo>
                  <a:close/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79" name="Freeform 10"/>
            <p:cNvSpPr>
              <a:spLocks/>
            </p:cNvSpPr>
            <p:nvPr/>
          </p:nvSpPr>
          <p:spPr bwMode="auto">
            <a:xfrm>
              <a:off x="6576031" y="3714572"/>
              <a:ext cx="131958" cy="191204"/>
            </a:xfrm>
            <a:custGeom>
              <a:avLst/>
              <a:gdLst>
                <a:gd name="T0" fmla="*/ 0 w 83"/>
                <a:gd name="T1" fmla="*/ 111 h 120"/>
                <a:gd name="T2" fmla="*/ 83 w 83"/>
                <a:gd name="T3" fmla="*/ 113 h 120"/>
                <a:gd name="T4" fmla="*/ 50 w 83"/>
                <a:gd name="T5" fmla="*/ 0 h 120"/>
                <a:gd name="T6" fmla="*/ 29 w 83"/>
                <a:gd name="T7" fmla="*/ 0 h 120"/>
                <a:gd name="T8" fmla="*/ 0 w 83"/>
                <a:gd name="T9" fmla="*/ 111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3" h="120">
                  <a:moveTo>
                    <a:pt x="0" y="111"/>
                  </a:moveTo>
                  <a:cubicBezTo>
                    <a:pt x="0" y="111"/>
                    <a:pt x="40" y="120"/>
                    <a:pt x="83" y="113"/>
                  </a:cubicBezTo>
                  <a:cubicBezTo>
                    <a:pt x="50" y="0"/>
                    <a:pt x="50" y="0"/>
                    <a:pt x="5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0" y="111"/>
                    <a:pt x="0" y="111"/>
                    <a:pt x="0" y="111"/>
                  </a:cubicBezTo>
                </a:path>
              </a:pathLst>
            </a:custGeom>
            <a:solidFill>
              <a:srgbClr val="E2376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0" name="Freeform 55"/>
            <p:cNvSpPr>
              <a:spLocks/>
            </p:cNvSpPr>
            <p:nvPr/>
          </p:nvSpPr>
          <p:spPr bwMode="auto">
            <a:xfrm>
              <a:off x="6655475" y="3713225"/>
              <a:ext cx="234293" cy="3142082"/>
            </a:xfrm>
            <a:custGeom>
              <a:avLst/>
              <a:gdLst>
                <a:gd name="T0" fmla="*/ 24 w 147"/>
                <a:gd name="T1" fmla="*/ 0 h 1974"/>
                <a:gd name="T2" fmla="*/ 0 w 147"/>
                <a:gd name="T3" fmla="*/ 1 h 1974"/>
                <a:gd name="T4" fmla="*/ 33 w 147"/>
                <a:gd name="T5" fmla="*/ 114 h 1974"/>
                <a:gd name="T6" fmla="*/ 33 w 147"/>
                <a:gd name="T7" fmla="*/ 114 h 1974"/>
                <a:gd name="T8" fmla="*/ 87 w 147"/>
                <a:gd name="T9" fmla="*/ 284 h 1974"/>
                <a:gd name="T10" fmla="*/ 86 w 147"/>
                <a:gd name="T11" fmla="*/ 286 h 1974"/>
                <a:gd name="T12" fmla="*/ 92 w 147"/>
                <a:gd name="T13" fmla="*/ 302 h 1974"/>
                <a:gd name="T14" fmla="*/ 92 w 147"/>
                <a:gd name="T15" fmla="*/ 1973 h 1974"/>
                <a:gd name="T16" fmla="*/ 31 w 147"/>
                <a:gd name="T17" fmla="*/ 1973 h 1974"/>
                <a:gd name="T18" fmla="*/ 31 w 147"/>
                <a:gd name="T19" fmla="*/ 1974 h 1974"/>
                <a:gd name="T20" fmla="*/ 147 w 147"/>
                <a:gd name="T21" fmla="*/ 1974 h 1974"/>
                <a:gd name="T22" fmla="*/ 132 w 147"/>
                <a:gd name="T23" fmla="*/ 290 h 1974"/>
                <a:gd name="T24" fmla="*/ 24 w 147"/>
                <a:gd name="T25" fmla="*/ 0 h 19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47" h="1974">
                  <a:moveTo>
                    <a:pt x="2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33" y="114"/>
                    <a:pt x="33" y="114"/>
                    <a:pt x="33" y="114"/>
                  </a:cubicBezTo>
                  <a:cubicBezTo>
                    <a:pt x="87" y="284"/>
                    <a:pt x="87" y="284"/>
                    <a:pt x="87" y="284"/>
                  </a:cubicBezTo>
                  <a:cubicBezTo>
                    <a:pt x="86" y="286"/>
                    <a:pt x="86" y="286"/>
                    <a:pt x="86" y="286"/>
                  </a:cubicBezTo>
                  <a:cubicBezTo>
                    <a:pt x="91" y="294"/>
                    <a:pt x="92" y="302"/>
                    <a:pt x="92" y="302"/>
                  </a:cubicBezTo>
                  <a:cubicBezTo>
                    <a:pt x="92" y="1973"/>
                    <a:pt x="92" y="1973"/>
                    <a:pt x="92" y="1973"/>
                  </a:cubicBezTo>
                  <a:cubicBezTo>
                    <a:pt x="31" y="1973"/>
                    <a:pt x="31" y="1973"/>
                    <a:pt x="31" y="1973"/>
                  </a:cubicBezTo>
                  <a:cubicBezTo>
                    <a:pt x="31" y="1974"/>
                    <a:pt x="31" y="1974"/>
                    <a:pt x="31" y="1974"/>
                  </a:cubicBezTo>
                  <a:cubicBezTo>
                    <a:pt x="147" y="1974"/>
                    <a:pt x="147" y="1974"/>
                    <a:pt x="147" y="1974"/>
                  </a:cubicBezTo>
                  <a:cubicBezTo>
                    <a:pt x="132" y="290"/>
                    <a:pt x="132" y="290"/>
                    <a:pt x="132" y="290"/>
                  </a:cubicBezTo>
                  <a:cubicBezTo>
                    <a:pt x="24" y="0"/>
                    <a:pt x="24" y="0"/>
                    <a:pt x="2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1" name="Freeform 56"/>
            <p:cNvSpPr>
              <a:spLocks/>
            </p:cNvSpPr>
            <p:nvPr/>
          </p:nvSpPr>
          <p:spPr bwMode="auto">
            <a:xfrm>
              <a:off x="6639990" y="3894331"/>
              <a:ext cx="154175" cy="294886"/>
            </a:xfrm>
            <a:custGeom>
              <a:avLst/>
              <a:gdLst>
                <a:gd name="T0" fmla="*/ 43 w 97"/>
                <a:gd name="T1" fmla="*/ 0 h 185"/>
                <a:gd name="T2" fmla="*/ 8 w 97"/>
                <a:gd name="T3" fmla="*/ 3 h 185"/>
                <a:gd name="T4" fmla="*/ 0 w 97"/>
                <a:gd name="T5" fmla="*/ 3 h 185"/>
                <a:gd name="T6" fmla="*/ 0 w 97"/>
                <a:gd name="T7" fmla="*/ 158 h 185"/>
                <a:gd name="T8" fmla="*/ 0 w 97"/>
                <a:gd name="T9" fmla="*/ 158 h 185"/>
                <a:gd name="T10" fmla="*/ 1 w 97"/>
                <a:gd name="T11" fmla="*/ 158 h 185"/>
                <a:gd name="T12" fmla="*/ 39 w 97"/>
                <a:gd name="T13" fmla="*/ 185 h 185"/>
                <a:gd name="T14" fmla="*/ 70 w 97"/>
                <a:gd name="T15" fmla="*/ 156 h 185"/>
                <a:gd name="T16" fmla="*/ 71 w 97"/>
                <a:gd name="T17" fmla="*/ 156 h 185"/>
                <a:gd name="T18" fmla="*/ 96 w 97"/>
                <a:gd name="T19" fmla="*/ 172 h 185"/>
                <a:gd name="T20" fmla="*/ 97 w 97"/>
                <a:gd name="T21" fmla="*/ 170 h 185"/>
                <a:gd name="T22" fmla="*/ 43 w 97"/>
                <a:gd name="T23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7" h="185">
                  <a:moveTo>
                    <a:pt x="43" y="0"/>
                  </a:moveTo>
                  <a:cubicBezTo>
                    <a:pt x="31" y="2"/>
                    <a:pt x="19" y="3"/>
                    <a:pt x="8" y="3"/>
                  </a:cubicBezTo>
                  <a:cubicBezTo>
                    <a:pt x="5" y="3"/>
                    <a:pt x="3" y="3"/>
                    <a:pt x="0" y="3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1" y="158"/>
                    <a:pt x="1" y="158"/>
                    <a:pt x="1" y="158"/>
                  </a:cubicBezTo>
                  <a:cubicBezTo>
                    <a:pt x="26" y="158"/>
                    <a:pt x="36" y="176"/>
                    <a:pt x="39" y="185"/>
                  </a:cubicBezTo>
                  <a:cubicBezTo>
                    <a:pt x="41" y="178"/>
                    <a:pt x="47" y="156"/>
                    <a:pt x="70" y="156"/>
                  </a:cubicBezTo>
                  <a:cubicBezTo>
                    <a:pt x="70" y="156"/>
                    <a:pt x="70" y="156"/>
                    <a:pt x="71" y="156"/>
                  </a:cubicBezTo>
                  <a:cubicBezTo>
                    <a:pt x="84" y="156"/>
                    <a:pt x="92" y="164"/>
                    <a:pt x="96" y="172"/>
                  </a:cubicBezTo>
                  <a:cubicBezTo>
                    <a:pt x="97" y="170"/>
                    <a:pt x="97" y="170"/>
                    <a:pt x="97" y="170"/>
                  </a:cubicBezTo>
                  <a:cubicBezTo>
                    <a:pt x="43" y="0"/>
                    <a:pt x="43" y="0"/>
                    <a:pt x="43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2" name="Freeform 57"/>
            <p:cNvSpPr>
              <a:spLocks/>
            </p:cNvSpPr>
            <p:nvPr/>
          </p:nvSpPr>
          <p:spPr bwMode="auto">
            <a:xfrm>
              <a:off x="6639990" y="4146128"/>
              <a:ext cx="65306" cy="2709179"/>
            </a:xfrm>
            <a:custGeom>
              <a:avLst/>
              <a:gdLst>
                <a:gd name="T0" fmla="*/ 1 w 41"/>
                <a:gd name="T1" fmla="*/ 0 h 1702"/>
                <a:gd name="T2" fmla="*/ 0 w 41"/>
                <a:gd name="T3" fmla="*/ 0 h 1702"/>
                <a:gd name="T4" fmla="*/ 0 w 41"/>
                <a:gd name="T5" fmla="*/ 0 h 1702"/>
                <a:gd name="T6" fmla="*/ 0 w 41"/>
                <a:gd name="T7" fmla="*/ 1702 h 1702"/>
                <a:gd name="T8" fmla="*/ 41 w 41"/>
                <a:gd name="T9" fmla="*/ 1702 h 1702"/>
                <a:gd name="T10" fmla="*/ 41 w 41"/>
                <a:gd name="T11" fmla="*/ 1701 h 1702"/>
                <a:gd name="T12" fmla="*/ 39 w 41"/>
                <a:gd name="T13" fmla="*/ 1701 h 1702"/>
                <a:gd name="T14" fmla="*/ 39 w 41"/>
                <a:gd name="T15" fmla="*/ 30 h 1702"/>
                <a:gd name="T16" fmla="*/ 39 w 41"/>
                <a:gd name="T17" fmla="*/ 27 h 1702"/>
                <a:gd name="T18" fmla="*/ 1 w 41"/>
                <a:gd name="T19" fmla="*/ 0 h 17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1702">
                  <a:moveTo>
                    <a:pt x="1" y="0"/>
                  </a:moveTo>
                  <a:cubicBezTo>
                    <a:pt x="1" y="0"/>
                    <a:pt x="1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702"/>
                    <a:pt x="0" y="1702"/>
                    <a:pt x="0" y="1702"/>
                  </a:cubicBezTo>
                  <a:cubicBezTo>
                    <a:pt x="41" y="1702"/>
                    <a:pt x="41" y="1702"/>
                    <a:pt x="41" y="1702"/>
                  </a:cubicBezTo>
                  <a:cubicBezTo>
                    <a:pt x="41" y="1701"/>
                    <a:pt x="41" y="1701"/>
                    <a:pt x="41" y="1701"/>
                  </a:cubicBezTo>
                  <a:cubicBezTo>
                    <a:pt x="39" y="1701"/>
                    <a:pt x="39" y="1701"/>
                    <a:pt x="39" y="1701"/>
                  </a:cubicBezTo>
                  <a:cubicBezTo>
                    <a:pt x="39" y="30"/>
                    <a:pt x="39" y="30"/>
                    <a:pt x="39" y="30"/>
                  </a:cubicBezTo>
                  <a:cubicBezTo>
                    <a:pt x="39" y="30"/>
                    <a:pt x="39" y="29"/>
                    <a:pt x="39" y="27"/>
                  </a:cubicBezTo>
                  <a:cubicBezTo>
                    <a:pt x="36" y="18"/>
                    <a:pt x="26" y="0"/>
                    <a:pt x="1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3" name="Freeform 58"/>
            <p:cNvSpPr>
              <a:spLocks/>
            </p:cNvSpPr>
            <p:nvPr/>
          </p:nvSpPr>
          <p:spPr bwMode="auto">
            <a:xfrm>
              <a:off x="6701930" y="4142762"/>
              <a:ext cx="100315" cy="2710525"/>
            </a:xfrm>
            <a:custGeom>
              <a:avLst/>
              <a:gdLst>
                <a:gd name="T0" fmla="*/ 32 w 63"/>
                <a:gd name="T1" fmla="*/ 0 h 1703"/>
                <a:gd name="T2" fmla="*/ 31 w 63"/>
                <a:gd name="T3" fmla="*/ 0 h 1703"/>
                <a:gd name="T4" fmla="*/ 0 w 63"/>
                <a:gd name="T5" fmla="*/ 29 h 1703"/>
                <a:gd name="T6" fmla="*/ 0 w 63"/>
                <a:gd name="T7" fmla="*/ 32 h 1703"/>
                <a:gd name="T8" fmla="*/ 0 w 63"/>
                <a:gd name="T9" fmla="*/ 1703 h 1703"/>
                <a:gd name="T10" fmla="*/ 2 w 63"/>
                <a:gd name="T11" fmla="*/ 1703 h 1703"/>
                <a:gd name="T12" fmla="*/ 63 w 63"/>
                <a:gd name="T13" fmla="*/ 1703 h 1703"/>
                <a:gd name="T14" fmla="*/ 63 w 63"/>
                <a:gd name="T15" fmla="*/ 32 h 1703"/>
                <a:gd name="T16" fmla="*/ 57 w 63"/>
                <a:gd name="T17" fmla="*/ 16 h 1703"/>
                <a:gd name="T18" fmla="*/ 32 w 63"/>
                <a:gd name="T19" fmla="*/ 0 h 17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703">
                  <a:moveTo>
                    <a:pt x="32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0"/>
                    <a:pt x="2" y="22"/>
                    <a:pt x="0" y="29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703"/>
                    <a:pt x="0" y="1703"/>
                    <a:pt x="0" y="1703"/>
                  </a:cubicBezTo>
                  <a:cubicBezTo>
                    <a:pt x="2" y="1703"/>
                    <a:pt x="2" y="1703"/>
                    <a:pt x="2" y="1703"/>
                  </a:cubicBezTo>
                  <a:cubicBezTo>
                    <a:pt x="63" y="1703"/>
                    <a:pt x="63" y="1703"/>
                    <a:pt x="63" y="1703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2" y="24"/>
                    <a:pt x="57" y="16"/>
                  </a:cubicBezTo>
                  <a:cubicBezTo>
                    <a:pt x="53" y="8"/>
                    <a:pt x="45" y="0"/>
                    <a:pt x="32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4" name="Freeform 59"/>
            <p:cNvSpPr>
              <a:spLocks/>
            </p:cNvSpPr>
            <p:nvPr/>
          </p:nvSpPr>
          <p:spPr bwMode="auto">
            <a:xfrm>
              <a:off x="6639990" y="3714572"/>
              <a:ext cx="67999" cy="184472"/>
            </a:xfrm>
            <a:custGeom>
              <a:avLst/>
              <a:gdLst>
                <a:gd name="T0" fmla="*/ 10 w 43"/>
                <a:gd name="T1" fmla="*/ 0 h 116"/>
                <a:gd name="T2" fmla="*/ 0 w 43"/>
                <a:gd name="T3" fmla="*/ 0 h 116"/>
                <a:gd name="T4" fmla="*/ 0 w 43"/>
                <a:gd name="T5" fmla="*/ 116 h 116"/>
                <a:gd name="T6" fmla="*/ 8 w 43"/>
                <a:gd name="T7" fmla="*/ 116 h 116"/>
                <a:gd name="T8" fmla="*/ 43 w 43"/>
                <a:gd name="T9" fmla="*/ 113 h 116"/>
                <a:gd name="T10" fmla="*/ 43 w 43"/>
                <a:gd name="T11" fmla="*/ 113 h 116"/>
                <a:gd name="T12" fmla="*/ 10 w 43"/>
                <a:gd name="T13" fmla="*/ 0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3" h="116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6"/>
                    <a:pt x="0" y="116"/>
                    <a:pt x="0" y="116"/>
                  </a:cubicBezTo>
                  <a:cubicBezTo>
                    <a:pt x="3" y="116"/>
                    <a:pt x="5" y="116"/>
                    <a:pt x="8" y="116"/>
                  </a:cubicBezTo>
                  <a:cubicBezTo>
                    <a:pt x="19" y="116"/>
                    <a:pt x="31" y="115"/>
                    <a:pt x="43" y="113"/>
                  </a:cubicBezTo>
                  <a:cubicBezTo>
                    <a:pt x="43" y="113"/>
                    <a:pt x="43" y="113"/>
                    <a:pt x="43" y="113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E2376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85" name="Group 4"/>
          <p:cNvGrpSpPr/>
          <p:nvPr/>
        </p:nvGrpSpPr>
        <p:grpSpPr>
          <a:xfrm rot="10800000">
            <a:off x="6610009" y="-232836"/>
            <a:ext cx="402388" cy="1602886"/>
            <a:chOff x="5502862" y="5355294"/>
            <a:chExt cx="412706" cy="1502706"/>
          </a:xfrm>
        </p:grpSpPr>
        <p:sp>
          <p:nvSpPr>
            <p:cNvPr id="586" name="Freeform 23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7" name="Freeform 24"/>
            <p:cNvSpPr>
              <a:spLocks/>
            </p:cNvSpPr>
            <p:nvPr/>
          </p:nvSpPr>
          <p:spPr bwMode="auto">
            <a:xfrm>
              <a:off x="5514308" y="5365393"/>
              <a:ext cx="302292" cy="490130"/>
            </a:xfrm>
            <a:custGeom>
              <a:avLst/>
              <a:gdLst>
                <a:gd name="T0" fmla="*/ 449 w 449"/>
                <a:gd name="T1" fmla="*/ 657 h 728"/>
                <a:gd name="T2" fmla="*/ 241 w 449"/>
                <a:gd name="T3" fmla="*/ 0 h 728"/>
                <a:gd name="T4" fmla="*/ 196 w 449"/>
                <a:gd name="T5" fmla="*/ 0 h 728"/>
                <a:gd name="T6" fmla="*/ 0 w 449"/>
                <a:gd name="T7" fmla="*/ 681 h 728"/>
                <a:gd name="T8" fmla="*/ 12 w 449"/>
                <a:gd name="T9" fmla="*/ 728 h 728"/>
                <a:gd name="T10" fmla="*/ 423 w 449"/>
                <a:gd name="T11" fmla="*/ 726 h 728"/>
                <a:gd name="T12" fmla="*/ 449 w 449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9" h="728">
                  <a:moveTo>
                    <a:pt x="449" y="657"/>
                  </a:moveTo>
                  <a:lnTo>
                    <a:pt x="241" y="0"/>
                  </a:lnTo>
                  <a:lnTo>
                    <a:pt x="196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3" y="726"/>
                  </a:lnTo>
                  <a:lnTo>
                    <a:pt x="449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8" name="Freeform 25"/>
            <p:cNvSpPr>
              <a:spLocks/>
            </p:cNvSpPr>
            <p:nvPr/>
          </p:nvSpPr>
          <p:spPr bwMode="auto">
            <a:xfrm>
              <a:off x="5601831" y="5786851"/>
              <a:ext cx="125899" cy="1068456"/>
            </a:xfrm>
            <a:custGeom>
              <a:avLst/>
              <a:gdLst>
                <a:gd name="T0" fmla="*/ 79 w 79"/>
                <a:gd name="T1" fmla="*/ 671 h 671"/>
                <a:gd name="T2" fmla="*/ 0 w 79"/>
                <a:gd name="T3" fmla="*/ 671 h 671"/>
                <a:gd name="T4" fmla="*/ 0 w 79"/>
                <a:gd name="T5" fmla="*/ 32 h 671"/>
                <a:gd name="T6" fmla="*/ 38 w 79"/>
                <a:gd name="T7" fmla="*/ 1 h 671"/>
                <a:gd name="T8" fmla="*/ 79 w 79"/>
                <a:gd name="T9" fmla="*/ 32 h 671"/>
                <a:gd name="T10" fmla="*/ 79 w 79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671">
                  <a:moveTo>
                    <a:pt x="79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8" y="1"/>
                  </a:cubicBezTo>
                  <a:cubicBezTo>
                    <a:pt x="72" y="0"/>
                    <a:pt x="79" y="32"/>
                    <a:pt x="79" y="32"/>
                  </a:cubicBezTo>
                  <a:cubicBezTo>
                    <a:pt x="79" y="671"/>
                    <a:pt x="79" y="671"/>
                    <a:pt x="79" y="671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89" name="Freeform 26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B59BC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0" name="Freeform 27"/>
            <p:cNvSpPr>
              <a:spLocks/>
            </p:cNvSpPr>
            <p:nvPr/>
          </p:nvSpPr>
          <p:spPr bwMode="auto">
            <a:xfrm>
              <a:off x="5502862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1" name="Freeform 28"/>
            <p:cNvSpPr>
              <a:spLocks/>
            </p:cNvSpPr>
            <p:nvPr/>
          </p:nvSpPr>
          <p:spPr bwMode="auto">
            <a:xfrm>
              <a:off x="5599811" y="5357314"/>
              <a:ext cx="130611" cy="189185"/>
            </a:xfrm>
            <a:custGeom>
              <a:avLst/>
              <a:gdLst>
                <a:gd name="T0" fmla="*/ 0 w 82"/>
                <a:gd name="T1" fmla="*/ 110 h 119"/>
                <a:gd name="T2" fmla="*/ 82 w 82"/>
                <a:gd name="T3" fmla="*/ 111 h 119"/>
                <a:gd name="T4" fmla="*/ 48 w 82"/>
                <a:gd name="T5" fmla="*/ 0 h 119"/>
                <a:gd name="T6" fmla="*/ 28 w 82"/>
                <a:gd name="T7" fmla="*/ 0 h 119"/>
                <a:gd name="T8" fmla="*/ 0 w 82"/>
                <a:gd name="T9" fmla="*/ 110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19">
                  <a:moveTo>
                    <a:pt x="0" y="110"/>
                  </a:moveTo>
                  <a:cubicBezTo>
                    <a:pt x="0" y="110"/>
                    <a:pt x="39" y="119"/>
                    <a:pt x="82" y="111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82B732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2" name="Freeform 40"/>
            <p:cNvSpPr>
              <a:spLocks/>
            </p:cNvSpPr>
            <p:nvPr/>
          </p:nvSpPr>
          <p:spPr bwMode="auto">
            <a:xfrm>
              <a:off x="5665117" y="5355294"/>
              <a:ext cx="250451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7 w 157"/>
                <a:gd name="T7" fmla="*/ 1 h 944"/>
                <a:gd name="T8" fmla="*/ 41 w 157"/>
                <a:gd name="T9" fmla="*/ 112 h 944"/>
                <a:gd name="T10" fmla="*/ 40 w 157"/>
                <a:gd name="T11" fmla="*/ 113 h 944"/>
                <a:gd name="T12" fmla="*/ 95 w 157"/>
                <a:gd name="T13" fmla="*/ 284 h 944"/>
                <a:gd name="T14" fmla="*/ 94 w 157"/>
                <a:gd name="T15" fmla="*/ 286 h 944"/>
                <a:gd name="T16" fmla="*/ 100 w 157"/>
                <a:gd name="T17" fmla="*/ 301 h 944"/>
                <a:gd name="T18" fmla="*/ 100 w 157"/>
                <a:gd name="T19" fmla="*/ 941 h 944"/>
                <a:gd name="T20" fmla="*/ 39 w 157"/>
                <a:gd name="T21" fmla="*/ 941 h 944"/>
                <a:gd name="T22" fmla="*/ 39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7" y="1"/>
                    <a:pt x="7" y="1"/>
                    <a:pt x="7" y="1"/>
                  </a:cubicBezTo>
                  <a:cubicBezTo>
                    <a:pt x="41" y="112"/>
                    <a:pt x="41" y="112"/>
                    <a:pt x="41" y="112"/>
                  </a:cubicBezTo>
                  <a:cubicBezTo>
                    <a:pt x="41" y="112"/>
                    <a:pt x="41" y="113"/>
                    <a:pt x="40" y="113"/>
                  </a:cubicBezTo>
                  <a:cubicBezTo>
                    <a:pt x="95" y="284"/>
                    <a:pt x="95" y="284"/>
                    <a:pt x="95" y="284"/>
                  </a:cubicBezTo>
                  <a:cubicBezTo>
                    <a:pt x="94" y="286"/>
                    <a:pt x="94" y="286"/>
                    <a:pt x="94" y="286"/>
                  </a:cubicBezTo>
                  <a:cubicBezTo>
                    <a:pt x="98" y="293"/>
                    <a:pt x="100" y="301"/>
                    <a:pt x="100" y="301"/>
                  </a:cubicBezTo>
                  <a:cubicBezTo>
                    <a:pt x="100" y="941"/>
                    <a:pt x="100" y="941"/>
                    <a:pt x="100" y="941"/>
                  </a:cubicBezTo>
                  <a:cubicBezTo>
                    <a:pt x="39" y="941"/>
                    <a:pt x="39" y="941"/>
                    <a:pt x="39" y="941"/>
                  </a:cubicBezTo>
                  <a:cubicBezTo>
                    <a:pt x="39" y="942"/>
                    <a:pt x="39" y="942"/>
                    <a:pt x="39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3" name="Freeform 41"/>
            <p:cNvSpPr>
              <a:spLocks/>
            </p:cNvSpPr>
            <p:nvPr/>
          </p:nvSpPr>
          <p:spPr bwMode="auto">
            <a:xfrm>
              <a:off x="5665117" y="5535727"/>
              <a:ext cx="151482" cy="295559"/>
            </a:xfrm>
            <a:custGeom>
              <a:avLst/>
              <a:gdLst>
                <a:gd name="T0" fmla="*/ 40 w 95"/>
                <a:gd name="T1" fmla="*/ 0 h 186"/>
                <a:gd name="T2" fmla="*/ 6 w 95"/>
                <a:gd name="T3" fmla="*/ 2 h 186"/>
                <a:gd name="T4" fmla="*/ 0 w 95"/>
                <a:gd name="T5" fmla="*/ 2 h 186"/>
                <a:gd name="T6" fmla="*/ 0 w 95"/>
                <a:gd name="T7" fmla="*/ 159 h 186"/>
                <a:gd name="T8" fmla="*/ 37 w 95"/>
                <a:gd name="T9" fmla="*/ 186 h 186"/>
                <a:gd name="T10" fmla="*/ 68 w 95"/>
                <a:gd name="T11" fmla="*/ 156 h 186"/>
                <a:gd name="T12" fmla="*/ 68 w 95"/>
                <a:gd name="T13" fmla="*/ 156 h 186"/>
                <a:gd name="T14" fmla="*/ 94 w 95"/>
                <a:gd name="T15" fmla="*/ 173 h 186"/>
                <a:gd name="T16" fmla="*/ 95 w 95"/>
                <a:gd name="T17" fmla="*/ 171 h 186"/>
                <a:gd name="T18" fmla="*/ 40 w 95"/>
                <a:gd name="T19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5" h="186">
                  <a:moveTo>
                    <a:pt x="40" y="0"/>
                  </a:moveTo>
                  <a:cubicBezTo>
                    <a:pt x="28" y="2"/>
                    <a:pt x="16" y="2"/>
                    <a:pt x="6" y="2"/>
                  </a:cubicBezTo>
                  <a:cubicBezTo>
                    <a:pt x="4" y="2"/>
                    <a:pt x="2" y="2"/>
                    <a:pt x="0" y="2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24" y="159"/>
                    <a:pt x="34" y="177"/>
                    <a:pt x="37" y="186"/>
                  </a:cubicBezTo>
                  <a:cubicBezTo>
                    <a:pt x="39" y="179"/>
                    <a:pt x="45" y="157"/>
                    <a:pt x="68" y="156"/>
                  </a:cubicBezTo>
                  <a:cubicBezTo>
                    <a:pt x="68" y="156"/>
                    <a:pt x="68" y="156"/>
                    <a:pt x="68" y="156"/>
                  </a:cubicBezTo>
                  <a:cubicBezTo>
                    <a:pt x="82" y="156"/>
                    <a:pt x="89" y="165"/>
                    <a:pt x="94" y="173"/>
                  </a:cubicBezTo>
                  <a:cubicBezTo>
                    <a:pt x="95" y="171"/>
                    <a:pt x="95" y="171"/>
                    <a:pt x="95" y="171"/>
                  </a:cubicBezTo>
                  <a:cubicBezTo>
                    <a:pt x="40" y="0"/>
                    <a:pt x="40" y="0"/>
                    <a:pt x="40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4" name="Freeform 42"/>
            <p:cNvSpPr>
              <a:spLocks/>
            </p:cNvSpPr>
            <p:nvPr/>
          </p:nvSpPr>
          <p:spPr bwMode="auto">
            <a:xfrm>
              <a:off x="5679185" y="5788871"/>
              <a:ext cx="62613" cy="1066436"/>
            </a:xfrm>
            <a:custGeom>
              <a:avLst/>
              <a:gdLst>
                <a:gd name="T0" fmla="*/ 0 w 39"/>
                <a:gd name="T1" fmla="*/ 0 h 670"/>
                <a:gd name="T2" fmla="*/ 0 w 39"/>
                <a:gd name="T3" fmla="*/ 670 h 670"/>
                <a:gd name="T4" fmla="*/ 39 w 39"/>
                <a:gd name="T5" fmla="*/ 670 h 670"/>
                <a:gd name="T6" fmla="*/ 39 w 39"/>
                <a:gd name="T7" fmla="*/ 669 h 670"/>
                <a:gd name="T8" fmla="*/ 37 w 39"/>
                <a:gd name="T9" fmla="*/ 669 h 670"/>
                <a:gd name="T10" fmla="*/ 37 w 39"/>
                <a:gd name="T11" fmla="*/ 29 h 670"/>
                <a:gd name="T12" fmla="*/ 37 w 39"/>
                <a:gd name="T13" fmla="*/ 27 h 670"/>
                <a:gd name="T14" fmla="*/ 0 w 39"/>
                <a:gd name="T15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9" h="670">
                  <a:moveTo>
                    <a:pt x="0" y="0"/>
                  </a:moveTo>
                  <a:cubicBezTo>
                    <a:pt x="0" y="670"/>
                    <a:pt x="0" y="670"/>
                    <a:pt x="0" y="670"/>
                  </a:cubicBezTo>
                  <a:cubicBezTo>
                    <a:pt x="39" y="670"/>
                    <a:pt x="39" y="670"/>
                    <a:pt x="39" y="670"/>
                  </a:cubicBezTo>
                  <a:cubicBezTo>
                    <a:pt x="39" y="669"/>
                    <a:pt x="39" y="669"/>
                    <a:pt x="39" y="669"/>
                  </a:cubicBezTo>
                  <a:cubicBezTo>
                    <a:pt x="37" y="669"/>
                    <a:pt x="37" y="669"/>
                    <a:pt x="37" y="669"/>
                  </a:cubicBezTo>
                  <a:cubicBezTo>
                    <a:pt x="37" y="29"/>
                    <a:pt x="37" y="29"/>
                    <a:pt x="37" y="29"/>
                  </a:cubicBezTo>
                  <a:cubicBezTo>
                    <a:pt x="37" y="29"/>
                    <a:pt x="37" y="28"/>
                    <a:pt x="37" y="27"/>
                  </a:cubicBezTo>
                  <a:cubicBezTo>
                    <a:pt x="34" y="18"/>
                    <a:pt x="24" y="0"/>
                    <a:pt x="0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5" name="Freeform 43"/>
            <p:cNvSpPr>
              <a:spLocks/>
            </p:cNvSpPr>
            <p:nvPr/>
          </p:nvSpPr>
          <p:spPr bwMode="auto">
            <a:xfrm>
              <a:off x="5724363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2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2" y="672"/>
                    <a:pt x="2" y="672"/>
                    <a:pt x="2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6" name="Freeform 44"/>
            <p:cNvSpPr>
              <a:spLocks/>
            </p:cNvSpPr>
            <p:nvPr/>
          </p:nvSpPr>
          <p:spPr bwMode="auto">
            <a:xfrm>
              <a:off x="5665117" y="5357314"/>
              <a:ext cx="65306" cy="181106"/>
            </a:xfrm>
            <a:custGeom>
              <a:avLst/>
              <a:gdLst>
                <a:gd name="T0" fmla="*/ 7 w 41"/>
                <a:gd name="T1" fmla="*/ 0 h 114"/>
                <a:gd name="T2" fmla="*/ 0 w 41"/>
                <a:gd name="T3" fmla="*/ 0 h 114"/>
                <a:gd name="T4" fmla="*/ 0 w 41"/>
                <a:gd name="T5" fmla="*/ 114 h 114"/>
                <a:gd name="T6" fmla="*/ 6 w 41"/>
                <a:gd name="T7" fmla="*/ 114 h 114"/>
                <a:gd name="T8" fmla="*/ 40 w 41"/>
                <a:gd name="T9" fmla="*/ 112 h 114"/>
                <a:gd name="T10" fmla="*/ 41 w 41"/>
                <a:gd name="T11" fmla="*/ 111 h 114"/>
                <a:gd name="T12" fmla="*/ 7 w 41"/>
                <a:gd name="T13" fmla="*/ 0 h 1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1" h="114">
                  <a:moveTo>
                    <a:pt x="7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4"/>
                    <a:pt x="0" y="114"/>
                    <a:pt x="0" y="114"/>
                  </a:cubicBezTo>
                  <a:cubicBezTo>
                    <a:pt x="2" y="114"/>
                    <a:pt x="4" y="114"/>
                    <a:pt x="6" y="114"/>
                  </a:cubicBezTo>
                  <a:cubicBezTo>
                    <a:pt x="16" y="114"/>
                    <a:pt x="28" y="114"/>
                    <a:pt x="40" y="112"/>
                  </a:cubicBezTo>
                  <a:cubicBezTo>
                    <a:pt x="41" y="112"/>
                    <a:pt x="41" y="111"/>
                    <a:pt x="41" y="111"/>
                  </a:cubicBezTo>
                  <a:cubicBezTo>
                    <a:pt x="7" y="0"/>
                    <a:pt x="7" y="0"/>
                    <a:pt x="7" y="0"/>
                  </a:cubicBezTo>
                </a:path>
              </a:pathLst>
            </a:custGeom>
            <a:solidFill>
              <a:srgbClr val="82B732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597" name="Group 7"/>
          <p:cNvGrpSpPr/>
          <p:nvPr/>
        </p:nvGrpSpPr>
        <p:grpSpPr>
          <a:xfrm rot="10800000">
            <a:off x="5459827" y="-243251"/>
            <a:ext cx="397137" cy="2147413"/>
            <a:chOff x="6959786" y="5355294"/>
            <a:chExt cx="407320" cy="1502706"/>
          </a:xfrm>
        </p:grpSpPr>
        <p:sp>
          <p:nvSpPr>
            <p:cNvPr id="598" name="Freeform 17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599" name="Freeform 18"/>
            <p:cNvSpPr>
              <a:spLocks/>
            </p:cNvSpPr>
            <p:nvPr/>
          </p:nvSpPr>
          <p:spPr bwMode="auto">
            <a:xfrm>
              <a:off x="6970558" y="5365393"/>
              <a:ext cx="302965" cy="490130"/>
            </a:xfrm>
            <a:custGeom>
              <a:avLst/>
              <a:gdLst>
                <a:gd name="T0" fmla="*/ 450 w 450"/>
                <a:gd name="T1" fmla="*/ 657 h 728"/>
                <a:gd name="T2" fmla="*/ 242 w 450"/>
                <a:gd name="T3" fmla="*/ 0 h 728"/>
                <a:gd name="T4" fmla="*/ 197 w 450"/>
                <a:gd name="T5" fmla="*/ 0 h 728"/>
                <a:gd name="T6" fmla="*/ 0 w 450"/>
                <a:gd name="T7" fmla="*/ 681 h 728"/>
                <a:gd name="T8" fmla="*/ 12 w 450"/>
                <a:gd name="T9" fmla="*/ 728 h 728"/>
                <a:gd name="T10" fmla="*/ 424 w 450"/>
                <a:gd name="T11" fmla="*/ 726 h 728"/>
                <a:gd name="T12" fmla="*/ 450 w 450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0" h="728">
                  <a:moveTo>
                    <a:pt x="450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50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0" name="Freeform 19"/>
            <p:cNvSpPr>
              <a:spLocks/>
            </p:cNvSpPr>
            <p:nvPr/>
          </p:nvSpPr>
          <p:spPr bwMode="auto">
            <a:xfrm>
              <a:off x="7058755" y="5786851"/>
              <a:ext cx="123879" cy="1068456"/>
            </a:xfrm>
            <a:custGeom>
              <a:avLst/>
              <a:gdLst>
                <a:gd name="T0" fmla="*/ 78 w 78"/>
                <a:gd name="T1" fmla="*/ 671 h 671"/>
                <a:gd name="T2" fmla="*/ 0 w 78"/>
                <a:gd name="T3" fmla="*/ 671 h 671"/>
                <a:gd name="T4" fmla="*/ 0 w 78"/>
                <a:gd name="T5" fmla="*/ 32 h 671"/>
                <a:gd name="T6" fmla="*/ 38 w 78"/>
                <a:gd name="T7" fmla="*/ 1 h 671"/>
                <a:gd name="T8" fmla="*/ 78 w 78"/>
                <a:gd name="T9" fmla="*/ 32 h 671"/>
                <a:gd name="T10" fmla="*/ 78 w 78"/>
                <a:gd name="T11" fmla="*/ 671 h 6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8" h="671">
                  <a:moveTo>
                    <a:pt x="78" y="671"/>
                  </a:moveTo>
                  <a:cubicBezTo>
                    <a:pt x="0" y="671"/>
                    <a:pt x="0" y="671"/>
                    <a:pt x="0" y="671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8" y="1"/>
                  </a:cubicBezTo>
                  <a:cubicBezTo>
                    <a:pt x="72" y="0"/>
                    <a:pt x="78" y="32"/>
                    <a:pt x="78" y="32"/>
                  </a:cubicBezTo>
                  <a:cubicBezTo>
                    <a:pt x="78" y="671"/>
                    <a:pt x="78" y="671"/>
                    <a:pt x="78" y="671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1" name="Freeform 20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672"/>
                    <a:pt x="63" y="672"/>
                    <a:pt x="63" y="672"/>
                  </a:cubicBezTo>
                </a:path>
              </a:pathLst>
            </a:custGeom>
            <a:solidFill>
              <a:srgbClr val="F778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2" name="Freeform 21"/>
            <p:cNvSpPr>
              <a:spLocks/>
            </p:cNvSpPr>
            <p:nvPr/>
          </p:nvSpPr>
          <p:spPr bwMode="auto">
            <a:xfrm>
              <a:off x="6959786" y="5783485"/>
              <a:ext cx="100315" cy="1069802"/>
            </a:xfrm>
            <a:custGeom>
              <a:avLst/>
              <a:gdLst>
                <a:gd name="T0" fmla="*/ 63 w 63"/>
                <a:gd name="T1" fmla="*/ 672 h 672"/>
                <a:gd name="T2" fmla="*/ 0 w 63"/>
                <a:gd name="T3" fmla="*/ 672 h 672"/>
                <a:gd name="T4" fmla="*/ 0 w 63"/>
                <a:gd name="T5" fmla="*/ 32 h 672"/>
                <a:gd name="T6" fmla="*/ 31 w 63"/>
                <a:gd name="T7" fmla="*/ 0 h 672"/>
                <a:gd name="T8" fmla="*/ 63 w 63"/>
                <a:gd name="T9" fmla="*/ 32 h 672"/>
                <a:gd name="T10" fmla="*/ 63 w 63"/>
                <a:gd name="T11" fmla="*/ 672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672">
                  <a:moveTo>
                    <a:pt x="63" y="672"/>
                  </a:moveTo>
                  <a:cubicBezTo>
                    <a:pt x="0" y="672"/>
                    <a:pt x="0" y="672"/>
                    <a:pt x="0" y="672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672"/>
                  </a:lnTo>
                  <a:close/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3" name="Freeform 22"/>
            <p:cNvSpPr>
              <a:spLocks/>
            </p:cNvSpPr>
            <p:nvPr/>
          </p:nvSpPr>
          <p:spPr bwMode="auto">
            <a:xfrm>
              <a:off x="7056735" y="5357314"/>
              <a:ext cx="130611" cy="191204"/>
            </a:xfrm>
            <a:custGeom>
              <a:avLst/>
              <a:gdLst>
                <a:gd name="T0" fmla="*/ 0 w 82"/>
                <a:gd name="T1" fmla="*/ 110 h 120"/>
                <a:gd name="T2" fmla="*/ 82 w 82"/>
                <a:gd name="T3" fmla="*/ 112 h 120"/>
                <a:gd name="T4" fmla="*/ 48 w 82"/>
                <a:gd name="T5" fmla="*/ 0 h 120"/>
                <a:gd name="T6" fmla="*/ 28 w 82"/>
                <a:gd name="T7" fmla="*/ 0 h 120"/>
                <a:gd name="T8" fmla="*/ 0 w 82"/>
                <a:gd name="T9" fmla="*/ 11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120">
                  <a:moveTo>
                    <a:pt x="0" y="110"/>
                  </a:moveTo>
                  <a:cubicBezTo>
                    <a:pt x="0" y="110"/>
                    <a:pt x="39" y="120"/>
                    <a:pt x="82" y="112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10"/>
                    <a:pt x="0" y="110"/>
                    <a:pt x="0" y="110"/>
                  </a:cubicBezTo>
                </a:path>
              </a:pathLst>
            </a:custGeom>
            <a:solidFill>
              <a:srgbClr val="44546A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4" name="Freeform 45"/>
            <p:cNvSpPr>
              <a:spLocks/>
            </p:cNvSpPr>
            <p:nvPr/>
          </p:nvSpPr>
          <p:spPr bwMode="auto">
            <a:xfrm>
              <a:off x="7117328" y="5355294"/>
              <a:ext cx="249778" cy="1502706"/>
            </a:xfrm>
            <a:custGeom>
              <a:avLst/>
              <a:gdLst>
                <a:gd name="T0" fmla="*/ 34 w 157"/>
                <a:gd name="T1" fmla="*/ 0 h 944"/>
                <a:gd name="T2" fmla="*/ 0 w 157"/>
                <a:gd name="T3" fmla="*/ 1 h 944"/>
                <a:gd name="T4" fmla="*/ 0 w 157"/>
                <a:gd name="T5" fmla="*/ 1 h 944"/>
                <a:gd name="T6" fmla="*/ 10 w 157"/>
                <a:gd name="T7" fmla="*/ 1 h 944"/>
                <a:gd name="T8" fmla="*/ 44 w 157"/>
                <a:gd name="T9" fmla="*/ 113 h 944"/>
                <a:gd name="T10" fmla="*/ 44 w 157"/>
                <a:gd name="T11" fmla="*/ 113 h 944"/>
                <a:gd name="T12" fmla="*/ 98 w 157"/>
                <a:gd name="T13" fmla="*/ 284 h 944"/>
                <a:gd name="T14" fmla="*/ 97 w 157"/>
                <a:gd name="T15" fmla="*/ 286 h 944"/>
                <a:gd name="T16" fmla="*/ 103 w 157"/>
                <a:gd name="T17" fmla="*/ 301 h 944"/>
                <a:gd name="T18" fmla="*/ 103 w 157"/>
                <a:gd name="T19" fmla="*/ 941 h 944"/>
                <a:gd name="T20" fmla="*/ 41 w 157"/>
                <a:gd name="T21" fmla="*/ 941 h 944"/>
                <a:gd name="T22" fmla="*/ 41 w 157"/>
                <a:gd name="T23" fmla="*/ 942 h 944"/>
                <a:gd name="T24" fmla="*/ 0 w 157"/>
                <a:gd name="T25" fmla="*/ 942 h 944"/>
                <a:gd name="T26" fmla="*/ 0 w 157"/>
                <a:gd name="T27" fmla="*/ 944 h 944"/>
                <a:gd name="T28" fmla="*/ 157 w 157"/>
                <a:gd name="T29" fmla="*/ 942 h 944"/>
                <a:gd name="T30" fmla="*/ 142 w 157"/>
                <a:gd name="T31" fmla="*/ 290 h 944"/>
                <a:gd name="T32" fmla="*/ 34 w 157"/>
                <a:gd name="T33" fmla="*/ 0 h 9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57" h="944">
                  <a:moveTo>
                    <a:pt x="34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0" y="1"/>
                    <a:pt x="10" y="1"/>
                    <a:pt x="10" y="1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44" y="113"/>
                    <a:pt x="44" y="113"/>
                    <a:pt x="44" y="113"/>
                  </a:cubicBezTo>
                  <a:cubicBezTo>
                    <a:pt x="98" y="284"/>
                    <a:pt x="98" y="284"/>
                    <a:pt x="98" y="284"/>
                  </a:cubicBezTo>
                  <a:cubicBezTo>
                    <a:pt x="97" y="286"/>
                    <a:pt x="97" y="286"/>
                    <a:pt x="97" y="286"/>
                  </a:cubicBezTo>
                  <a:cubicBezTo>
                    <a:pt x="101" y="293"/>
                    <a:pt x="103" y="301"/>
                    <a:pt x="103" y="301"/>
                  </a:cubicBezTo>
                  <a:cubicBezTo>
                    <a:pt x="103" y="941"/>
                    <a:pt x="103" y="941"/>
                    <a:pt x="103" y="941"/>
                  </a:cubicBezTo>
                  <a:cubicBezTo>
                    <a:pt x="41" y="941"/>
                    <a:pt x="41" y="941"/>
                    <a:pt x="41" y="941"/>
                  </a:cubicBezTo>
                  <a:cubicBezTo>
                    <a:pt x="41" y="942"/>
                    <a:pt x="41" y="942"/>
                    <a:pt x="41" y="942"/>
                  </a:cubicBezTo>
                  <a:cubicBezTo>
                    <a:pt x="0" y="942"/>
                    <a:pt x="0" y="942"/>
                    <a:pt x="0" y="942"/>
                  </a:cubicBezTo>
                  <a:cubicBezTo>
                    <a:pt x="0" y="944"/>
                    <a:pt x="0" y="944"/>
                    <a:pt x="0" y="944"/>
                  </a:cubicBezTo>
                  <a:cubicBezTo>
                    <a:pt x="157" y="942"/>
                    <a:pt x="157" y="942"/>
                    <a:pt x="157" y="942"/>
                  </a:cubicBezTo>
                  <a:cubicBezTo>
                    <a:pt x="142" y="290"/>
                    <a:pt x="142" y="290"/>
                    <a:pt x="142" y="290"/>
                  </a:cubicBezTo>
                  <a:cubicBezTo>
                    <a:pt x="34" y="0"/>
                    <a:pt x="34" y="0"/>
                    <a:pt x="34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5" name="Freeform 46"/>
            <p:cNvSpPr>
              <a:spLocks/>
            </p:cNvSpPr>
            <p:nvPr/>
          </p:nvSpPr>
          <p:spPr bwMode="auto">
            <a:xfrm>
              <a:off x="7117328" y="5535727"/>
              <a:ext cx="156195" cy="295559"/>
            </a:xfrm>
            <a:custGeom>
              <a:avLst/>
              <a:gdLst>
                <a:gd name="T0" fmla="*/ 44 w 98"/>
                <a:gd name="T1" fmla="*/ 0 h 186"/>
                <a:gd name="T2" fmla="*/ 9 w 98"/>
                <a:gd name="T3" fmla="*/ 3 h 186"/>
                <a:gd name="T4" fmla="*/ 0 w 98"/>
                <a:gd name="T5" fmla="*/ 3 h 186"/>
                <a:gd name="T6" fmla="*/ 0 w 98"/>
                <a:gd name="T7" fmla="*/ 159 h 186"/>
                <a:gd name="T8" fmla="*/ 1 w 98"/>
                <a:gd name="T9" fmla="*/ 159 h 186"/>
                <a:gd name="T10" fmla="*/ 2 w 98"/>
                <a:gd name="T11" fmla="*/ 159 h 186"/>
                <a:gd name="T12" fmla="*/ 40 w 98"/>
                <a:gd name="T13" fmla="*/ 186 h 186"/>
                <a:gd name="T14" fmla="*/ 71 w 98"/>
                <a:gd name="T15" fmla="*/ 156 h 186"/>
                <a:gd name="T16" fmla="*/ 71 w 98"/>
                <a:gd name="T17" fmla="*/ 156 h 186"/>
                <a:gd name="T18" fmla="*/ 97 w 98"/>
                <a:gd name="T19" fmla="*/ 173 h 186"/>
                <a:gd name="T20" fmla="*/ 98 w 98"/>
                <a:gd name="T21" fmla="*/ 171 h 186"/>
                <a:gd name="T22" fmla="*/ 44 w 98"/>
                <a:gd name="T23" fmla="*/ 0 h 18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8" h="186">
                  <a:moveTo>
                    <a:pt x="44" y="0"/>
                  </a:moveTo>
                  <a:cubicBezTo>
                    <a:pt x="31" y="2"/>
                    <a:pt x="20" y="3"/>
                    <a:pt x="9" y="3"/>
                  </a:cubicBezTo>
                  <a:cubicBezTo>
                    <a:pt x="6" y="3"/>
                    <a:pt x="3" y="3"/>
                    <a:pt x="0" y="3"/>
                  </a:cubicBezTo>
                  <a:cubicBezTo>
                    <a:pt x="0" y="159"/>
                    <a:pt x="0" y="159"/>
                    <a:pt x="0" y="159"/>
                  </a:cubicBezTo>
                  <a:cubicBezTo>
                    <a:pt x="0" y="159"/>
                    <a:pt x="1" y="159"/>
                    <a:pt x="1" y="159"/>
                  </a:cubicBezTo>
                  <a:cubicBezTo>
                    <a:pt x="2" y="159"/>
                    <a:pt x="2" y="159"/>
                    <a:pt x="2" y="159"/>
                  </a:cubicBezTo>
                  <a:cubicBezTo>
                    <a:pt x="27" y="159"/>
                    <a:pt x="37" y="177"/>
                    <a:pt x="40" y="186"/>
                  </a:cubicBezTo>
                  <a:cubicBezTo>
                    <a:pt x="42" y="179"/>
                    <a:pt x="48" y="157"/>
                    <a:pt x="71" y="156"/>
                  </a:cubicBezTo>
                  <a:cubicBezTo>
                    <a:pt x="71" y="156"/>
                    <a:pt x="71" y="156"/>
                    <a:pt x="71" y="156"/>
                  </a:cubicBezTo>
                  <a:cubicBezTo>
                    <a:pt x="85" y="156"/>
                    <a:pt x="92" y="165"/>
                    <a:pt x="97" y="173"/>
                  </a:cubicBezTo>
                  <a:cubicBezTo>
                    <a:pt x="98" y="171"/>
                    <a:pt x="98" y="171"/>
                    <a:pt x="98" y="171"/>
                  </a:cubicBezTo>
                  <a:cubicBezTo>
                    <a:pt x="44" y="0"/>
                    <a:pt x="44" y="0"/>
                    <a:pt x="44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6" name="Freeform 47"/>
            <p:cNvSpPr>
              <a:spLocks/>
            </p:cNvSpPr>
            <p:nvPr/>
          </p:nvSpPr>
          <p:spPr bwMode="auto">
            <a:xfrm>
              <a:off x="7117328" y="5788871"/>
              <a:ext cx="65306" cy="1066436"/>
            </a:xfrm>
            <a:custGeom>
              <a:avLst/>
              <a:gdLst>
                <a:gd name="T0" fmla="*/ 2 w 41"/>
                <a:gd name="T1" fmla="*/ 0 h 670"/>
                <a:gd name="T2" fmla="*/ 1 w 41"/>
                <a:gd name="T3" fmla="*/ 0 h 670"/>
                <a:gd name="T4" fmla="*/ 0 w 41"/>
                <a:gd name="T5" fmla="*/ 0 h 670"/>
                <a:gd name="T6" fmla="*/ 0 w 41"/>
                <a:gd name="T7" fmla="*/ 670 h 670"/>
                <a:gd name="T8" fmla="*/ 41 w 41"/>
                <a:gd name="T9" fmla="*/ 670 h 670"/>
                <a:gd name="T10" fmla="*/ 41 w 41"/>
                <a:gd name="T11" fmla="*/ 669 h 670"/>
                <a:gd name="T12" fmla="*/ 40 w 41"/>
                <a:gd name="T13" fmla="*/ 669 h 670"/>
                <a:gd name="T14" fmla="*/ 40 w 41"/>
                <a:gd name="T15" fmla="*/ 29 h 670"/>
                <a:gd name="T16" fmla="*/ 40 w 41"/>
                <a:gd name="T17" fmla="*/ 27 h 670"/>
                <a:gd name="T18" fmla="*/ 2 w 41"/>
                <a:gd name="T19" fmla="*/ 0 h 67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1" h="670">
                  <a:moveTo>
                    <a:pt x="2" y="0"/>
                  </a:moveTo>
                  <a:cubicBezTo>
                    <a:pt x="2" y="0"/>
                    <a:pt x="2" y="0"/>
                    <a:pt x="1" y="0"/>
                  </a:cubicBezTo>
                  <a:cubicBezTo>
                    <a:pt x="1" y="0"/>
                    <a:pt x="0" y="0"/>
                    <a:pt x="0" y="0"/>
                  </a:cubicBezTo>
                  <a:cubicBezTo>
                    <a:pt x="0" y="670"/>
                    <a:pt x="0" y="670"/>
                    <a:pt x="0" y="670"/>
                  </a:cubicBezTo>
                  <a:cubicBezTo>
                    <a:pt x="41" y="670"/>
                    <a:pt x="41" y="670"/>
                    <a:pt x="41" y="670"/>
                  </a:cubicBezTo>
                  <a:cubicBezTo>
                    <a:pt x="41" y="669"/>
                    <a:pt x="41" y="669"/>
                    <a:pt x="41" y="669"/>
                  </a:cubicBezTo>
                  <a:cubicBezTo>
                    <a:pt x="40" y="669"/>
                    <a:pt x="40" y="669"/>
                    <a:pt x="40" y="669"/>
                  </a:cubicBezTo>
                  <a:cubicBezTo>
                    <a:pt x="40" y="29"/>
                    <a:pt x="40" y="29"/>
                    <a:pt x="40" y="29"/>
                  </a:cubicBezTo>
                  <a:cubicBezTo>
                    <a:pt x="40" y="29"/>
                    <a:pt x="40" y="28"/>
                    <a:pt x="40" y="27"/>
                  </a:cubicBezTo>
                  <a:cubicBezTo>
                    <a:pt x="37" y="18"/>
                    <a:pt x="27" y="0"/>
                    <a:pt x="2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7" name="Freeform 48"/>
            <p:cNvSpPr>
              <a:spLocks/>
            </p:cNvSpPr>
            <p:nvPr/>
          </p:nvSpPr>
          <p:spPr bwMode="auto">
            <a:xfrm>
              <a:off x="7181287" y="5783485"/>
              <a:ext cx="100315" cy="1069802"/>
            </a:xfrm>
            <a:custGeom>
              <a:avLst/>
              <a:gdLst>
                <a:gd name="T0" fmla="*/ 31 w 63"/>
                <a:gd name="T1" fmla="*/ 0 h 672"/>
                <a:gd name="T2" fmla="*/ 31 w 63"/>
                <a:gd name="T3" fmla="*/ 0 h 672"/>
                <a:gd name="T4" fmla="*/ 0 w 63"/>
                <a:gd name="T5" fmla="*/ 30 h 672"/>
                <a:gd name="T6" fmla="*/ 0 w 63"/>
                <a:gd name="T7" fmla="*/ 32 h 672"/>
                <a:gd name="T8" fmla="*/ 0 w 63"/>
                <a:gd name="T9" fmla="*/ 672 h 672"/>
                <a:gd name="T10" fmla="*/ 1 w 63"/>
                <a:gd name="T11" fmla="*/ 672 h 672"/>
                <a:gd name="T12" fmla="*/ 63 w 63"/>
                <a:gd name="T13" fmla="*/ 672 h 672"/>
                <a:gd name="T14" fmla="*/ 63 w 63"/>
                <a:gd name="T15" fmla="*/ 32 h 672"/>
                <a:gd name="T16" fmla="*/ 57 w 63"/>
                <a:gd name="T17" fmla="*/ 17 h 672"/>
                <a:gd name="T18" fmla="*/ 31 w 63"/>
                <a:gd name="T19" fmla="*/ 0 h 67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672">
                  <a:moveTo>
                    <a:pt x="31" y="0"/>
                  </a:moveTo>
                  <a:cubicBezTo>
                    <a:pt x="31" y="0"/>
                    <a:pt x="31" y="0"/>
                    <a:pt x="31" y="0"/>
                  </a:cubicBezTo>
                  <a:cubicBezTo>
                    <a:pt x="8" y="1"/>
                    <a:pt x="2" y="23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672"/>
                    <a:pt x="0" y="672"/>
                    <a:pt x="0" y="672"/>
                  </a:cubicBezTo>
                  <a:cubicBezTo>
                    <a:pt x="1" y="672"/>
                    <a:pt x="1" y="672"/>
                    <a:pt x="1" y="672"/>
                  </a:cubicBezTo>
                  <a:cubicBezTo>
                    <a:pt x="63" y="672"/>
                    <a:pt x="63" y="672"/>
                    <a:pt x="63" y="672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08" name="Freeform 49"/>
            <p:cNvSpPr>
              <a:spLocks/>
            </p:cNvSpPr>
            <p:nvPr/>
          </p:nvSpPr>
          <p:spPr bwMode="auto">
            <a:xfrm>
              <a:off x="7117328" y="5357314"/>
              <a:ext cx="70019" cy="183125"/>
            </a:xfrm>
            <a:custGeom>
              <a:avLst/>
              <a:gdLst>
                <a:gd name="T0" fmla="*/ 10 w 44"/>
                <a:gd name="T1" fmla="*/ 0 h 115"/>
                <a:gd name="T2" fmla="*/ 0 w 44"/>
                <a:gd name="T3" fmla="*/ 0 h 115"/>
                <a:gd name="T4" fmla="*/ 0 w 44"/>
                <a:gd name="T5" fmla="*/ 115 h 115"/>
                <a:gd name="T6" fmla="*/ 9 w 44"/>
                <a:gd name="T7" fmla="*/ 115 h 115"/>
                <a:gd name="T8" fmla="*/ 44 w 44"/>
                <a:gd name="T9" fmla="*/ 112 h 115"/>
                <a:gd name="T10" fmla="*/ 44 w 44"/>
                <a:gd name="T11" fmla="*/ 112 h 115"/>
                <a:gd name="T12" fmla="*/ 10 w 44"/>
                <a:gd name="T13" fmla="*/ 0 h 1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" h="115">
                  <a:moveTo>
                    <a:pt x="10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115"/>
                    <a:pt x="0" y="115"/>
                    <a:pt x="0" y="115"/>
                  </a:cubicBezTo>
                  <a:cubicBezTo>
                    <a:pt x="3" y="115"/>
                    <a:pt x="6" y="115"/>
                    <a:pt x="9" y="115"/>
                  </a:cubicBezTo>
                  <a:cubicBezTo>
                    <a:pt x="20" y="115"/>
                    <a:pt x="31" y="114"/>
                    <a:pt x="44" y="112"/>
                  </a:cubicBezTo>
                  <a:cubicBezTo>
                    <a:pt x="44" y="112"/>
                    <a:pt x="44" y="112"/>
                    <a:pt x="44" y="112"/>
                  </a:cubicBezTo>
                  <a:cubicBezTo>
                    <a:pt x="10" y="0"/>
                    <a:pt x="10" y="0"/>
                    <a:pt x="10" y="0"/>
                  </a:cubicBezTo>
                </a:path>
              </a:pathLst>
            </a:custGeom>
            <a:solidFill>
              <a:srgbClr val="44546A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grpSp>
        <p:nvGrpSpPr>
          <p:cNvPr id="609" name="Group 5"/>
          <p:cNvGrpSpPr/>
          <p:nvPr/>
        </p:nvGrpSpPr>
        <p:grpSpPr>
          <a:xfrm rot="10800000">
            <a:off x="6010242" y="-240366"/>
            <a:ext cx="393853" cy="2312327"/>
            <a:chOff x="6007804" y="4266641"/>
            <a:chExt cx="403952" cy="2588666"/>
          </a:xfrm>
        </p:grpSpPr>
        <p:sp>
          <p:nvSpPr>
            <p:cNvPr id="610" name="Freeform 29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  <a:close/>
                </a:path>
              </a:pathLst>
            </a:custGeom>
            <a:solidFill>
              <a:srgbClr val="F8E9B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1" name="Freeform 30"/>
            <p:cNvSpPr>
              <a:spLocks/>
            </p:cNvSpPr>
            <p:nvPr/>
          </p:nvSpPr>
          <p:spPr bwMode="auto">
            <a:xfrm>
              <a:off x="6018576" y="4273373"/>
              <a:ext cx="300945" cy="490130"/>
            </a:xfrm>
            <a:custGeom>
              <a:avLst/>
              <a:gdLst>
                <a:gd name="T0" fmla="*/ 447 w 447"/>
                <a:gd name="T1" fmla="*/ 657 h 728"/>
                <a:gd name="T2" fmla="*/ 242 w 447"/>
                <a:gd name="T3" fmla="*/ 0 h 728"/>
                <a:gd name="T4" fmla="*/ 197 w 447"/>
                <a:gd name="T5" fmla="*/ 0 h 728"/>
                <a:gd name="T6" fmla="*/ 0 w 447"/>
                <a:gd name="T7" fmla="*/ 681 h 728"/>
                <a:gd name="T8" fmla="*/ 12 w 447"/>
                <a:gd name="T9" fmla="*/ 728 h 728"/>
                <a:gd name="T10" fmla="*/ 424 w 447"/>
                <a:gd name="T11" fmla="*/ 726 h 728"/>
                <a:gd name="T12" fmla="*/ 447 w 447"/>
                <a:gd name="T13" fmla="*/ 657 h 7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47" h="728">
                  <a:moveTo>
                    <a:pt x="447" y="657"/>
                  </a:moveTo>
                  <a:lnTo>
                    <a:pt x="242" y="0"/>
                  </a:lnTo>
                  <a:lnTo>
                    <a:pt x="197" y="0"/>
                  </a:lnTo>
                  <a:lnTo>
                    <a:pt x="0" y="681"/>
                  </a:lnTo>
                  <a:lnTo>
                    <a:pt x="12" y="728"/>
                  </a:lnTo>
                  <a:lnTo>
                    <a:pt x="424" y="726"/>
                  </a:lnTo>
                  <a:lnTo>
                    <a:pt x="447" y="657"/>
                  </a:lnTo>
                </a:path>
              </a:pathLst>
            </a:cu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2" name="Freeform 31"/>
            <p:cNvSpPr>
              <a:spLocks/>
            </p:cNvSpPr>
            <p:nvPr/>
          </p:nvSpPr>
          <p:spPr bwMode="auto">
            <a:xfrm>
              <a:off x="6104752" y="4694831"/>
              <a:ext cx="125899" cy="2160476"/>
            </a:xfrm>
            <a:custGeom>
              <a:avLst/>
              <a:gdLst>
                <a:gd name="T0" fmla="*/ 79 w 79"/>
                <a:gd name="T1" fmla="*/ 1357 h 1357"/>
                <a:gd name="T2" fmla="*/ 0 w 79"/>
                <a:gd name="T3" fmla="*/ 1357 h 1357"/>
                <a:gd name="T4" fmla="*/ 0 w 79"/>
                <a:gd name="T5" fmla="*/ 32 h 1357"/>
                <a:gd name="T6" fmla="*/ 39 w 79"/>
                <a:gd name="T7" fmla="*/ 1 h 1357"/>
                <a:gd name="T8" fmla="*/ 79 w 79"/>
                <a:gd name="T9" fmla="*/ 32 h 1357"/>
                <a:gd name="T10" fmla="*/ 79 w 79"/>
                <a:gd name="T11" fmla="*/ 1357 h 1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9" h="1357">
                  <a:moveTo>
                    <a:pt x="79" y="1357"/>
                  </a:moveTo>
                  <a:cubicBezTo>
                    <a:pt x="0" y="1357"/>
                    <a:pt x="0" y="1357"/>
                    <a:pt x="0" y="1357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5" y="1"/>
                    <a:pt x="39" y="1"/>
                  </a:cubicBezTo>
                  <a:cubicBezTo>
                    <a:pt x="73" y="0"/>
                    <a:pt x="79" y="32"/>
                    <a:pt x="79" y="32"/>
                  </a:cubicBezTo>
                  <a:cubicBezTo>
                    <a:pt x="79" y="1357"/>
                    <a:pt x="79" y="1357"/>
                    <a:pt x="79" y="135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3" name="Freeform 32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0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0" y="0"/>
                  </a:cubicBezTo>
                  <a:cubicBezTo>
                    <a:pt x="57" y="0"/>
                    <a:pt x="63" y="32"/>
                    <a:pt x="63" y="32"/>
                  </a:cubicBezTo>
                  <a:cubicBezTo>
                    <a:pt x="63" y="1358"/>
                    <a:pt x="63" y="1358"/>
                    <a:pt x="63" y="1358"/>
                  </a:cubicBezTo>
                </a:path>
              </a:pathLst>
            </a:custGeom>
            <a:solidFill>
              <a:srgbClr val="FFB14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4" name="Freeform 33"/>
            <p:cNvSpPr>
              <a:spLocks/>
            </p:cNvSpPr>
            <p:nvPr/>
          </p:nvSpPr>
          <p:spPr bwMode="auto">
            <a:xfrm>
              <a:off x="6007804" y="4692138"/>
              <a:ext cx="100315" cy="2161149"/>
            </a:xfrm>
            <a:custGeom>
              <a:avLst/>
              <a:gdLst>
                <a:gd name="T0" fmla="*/ 63 w 63"/>
                <a:gd name="T1" fmla="*/ 1358 h 1358"/>
                <a:gd name="T2" fmla="*/ 0 w 63"/>
                <a:gd name="T3" fmla="*/ 1358 h 1358"/>
                <a:gd name="T4" fmla="*/ 0 w 63"/>
                <a:gd name="T5" fmla="*/ 32 h 1358"/>
                <a:gd name="T6" fmla="*/ 31 w 63"/>
                <a:gd name="T7" fmla="*/ 0 h 1358"/>
                <a:gd name="T8" fmla="*/ 63 w 63"/>
                <a:gd name="T9" fmla="*/ 32 h 1358"/>
                <a:gd name="T10" fmla="*/ 63 w 63"/>
                <a:gd name="T11" fmla="*/ 1358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1358">
                  <a:moveTo>
                    <a:pt x="63" y="1358"/>
                  </a:moveTo>
                  <a:cubicBezTo>
                    <a:pt x="0" y="1358"/>
                    <a:pt x="0" y="1358"/>
                    <a:pt x="0" y="1358"/>
                  </a:cubicBezTo>
                  <a:cubicBezTo>
                    <a:pt x="0" y="32"/>
                    <a:pt x="0" y="32"/>
                    <a:pt x="0" y="32"/>
                  </a:cubicBezTo>
                  <a:cubicBezTo>
                    <a:pt x="0" y="32"/>
                    <a:pt x="4" y="1"/>
                    <a:pt x="31" y="0"/>
                  </a:cubicBezTo>
                  <a:cubicBezTo>
                    <a:pt x="58" y="0"/>
                    <a:pt x="63" y="32"/>
                    <a:pt x="63" y="32"/>
                  </a:cubicBezTo>
                  <a:lnTo>
                    <a:pt x="63" y="1358"/>
                  </a:lnTo>
                  <a:close/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5" name="Freeform 34"/>
            <p:cNvSpPr>
              <a:spLocks/>
            </p:cNvSpPr>
            <p:nvPr/>
          </p:nvSpPr>
          <p:spPr bwMode="auto">
            <a:xfrm>
              <a:off x="6104752" y="4268661"/>
              <a:ext cx="129265" cy="185818"/>
            </a:xfrm>
            <a:custGeom>
              <a:avLst/>
              <a:gdLst>
                <a:gd name="T0" fmla="*/ 0 w 81"/>
                <a:gd name="T1" fmla="*/ 107 h 117"/>
                <a:gd name="T2" fmla="*/ 81 w 81"/>
                <a:gd name="T3" fmla="*/ 109 h 117"/>
                <a:gd name="T4" fmla="*/ 48 w 81"/>
                <a:gd name="T5" fmla="*/ 0 h 117"/>
                <a:gd name="T6" fmla="*/ 28 w 81"/>
                <a:gd name="T7" fmla="*/ 0 h 117"/>
                <a:gd name="T8" fmla="*/ 0 w 81"/>
                <a:gd name="T9" fmla="*/ 107 h 1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117">
                  <a:moveTo>
                    <a:pt x="0" y="107"/>
                  </a:moveTo>
                  <a:cubicBezTo>
                    <a:pt x="0" y="107"/>
                    <a:pt x="39" y="117"/>
                    <a:pt x="81" y="109"/>
                  </a:cubicBezTo>
                  <a:cubicBezTo>
                    <a:pt x="48" y="0"/>
                    <a:pt x="48" y="0"/>
                    <a:pt x="48" y="0"/>
                  </a:cubicBezTo>
                  <a:cubicBezTo>
                    <a:pt x="28" y="0"/>
                    <a:pt x="28" y="0"/>
                    <a:pt x="28" y="0"/>
                  </a:cubicBezTo>
                  <a:cubicBezTo>
                    <a:pt x="0" y="107"/>
                    <a:pt x="0" y="107"/>
                    <a:pt x="0" y="107"/>
                  </a:cubicBezTo>
                </a:path>
              </a:pathLst>
            </a:custGeom>
            <a:solidFill>
              <a:srgbClr val="F39C11">
                <a:lumMod val="60000"/>
                <a:lumOff val="40000"/>
              </a:srgbClr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6" name="Freeform 50"/>
            <p:cNvSpPr>
              <a:spLocks/>
            </p:cNvSpPr>
            <p:nvPr/>
          </p:nvSpPr>
          <p:spPr bwMode="auto">
            <a:xfrm>
              <a:off x="6173424" y="4266641"/>
              <a:ext cx="238332" cy="2588666"/>
            </a:xfrm>
            <a:custGeom>
              <a:avLst/>
              <a:gdLst>
                <a:gd name="T0" fmla="*/ 27 w 150"/>
                <a:gd name="T1" fmla="*/ 0 h 1626"/>
                <a:gd name="T2" fmla="*/ 0 w 150"/>
                <a:gd name="T3" fmla="*/ 1 h 1626"/>
                <a:gd name="T4" fmla="*/ 5 w 150"/>
                <a:gd name="T5" fmla="*/ 1 h 1626"/>
                <a:gd name="T6" fmla="*/ 38 w 150"/>
                <a:gd name="T7" fmla="*/ 110 h 1626"/>
                <a:gd name="T8" fmla="*/ 92 w 150"/>
                <a:gd name="T9" fmla="*/ 282 h 1626"/>
                <a:gd name="T10" fmla="*/ 92 w 150"/>
                <a:gd name="T11" fmla="*/ 284 h 1626"/>
                <a:gd name="T12" fmla="*/ 98 w 150"/>
                <a:gd name="T13" fmla="*/ 299 h 1626"/>
                <a:gd name="T14" fmla="*/ 98 w 150"/>
                <a:gd name="T15" fmla="*/ 1625 h 1626"/>
                <a:gd name="T16" fmla="*/ 36 w 150"/>
                <a:gd name="T17" fmla="*/ 1625 h 1626"/>
                <a:gd name="T18" fmla="*/ 36 w 150"/>
                <a:gd name="T19" fmla="*/ 1626 h 1626"/>
                <a:gd name="T20" fmla="*/ 150 w 150"/>
                <a:gd name="T21" fmla="*/ 1626 h 1626"/>
                <a:gd name="T22" fmla="*/ 135 w 150"/>
                <a:gd name="T23" fmla="*/ 290 h 1626"/>
                <a:gd name="T24" fmla="*/ 27 w 150"/>
                <a:gd name="T25" fmla="*/ 0 h 16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0" h="1626">
                  <a:moveTo>
                    <a:pt x="27" y="0"/>
                  </a:moveTo>
                  <a:cubicBezTo>
                    <a:pt x="0" y="1"/>
                    <a:pt x="0" y="1"/>
                    <a:pt x="0" y="1"/>
                  </a:cubicBezTo>
                  <a:cubicBezTo>
                    <a:pt x="5" y="1"/>
                    <a:pt x="5" y="1"/>
                    <a:pt x="5" y="1"/>
                  </a:cubicBezTo>
                  <a:cubicBezTo>
                    <a:pt x="38" y="110"/>
                    <a:pt x="38" y="110"/>
                    <a:pt x="38" y="110"/>
                  </a:cubicBezTo>
                  <a:cubicBezTo>
                    <a:pt x="92" y="282"/>
                    <a:pt x="92" y="282"/>
                    <a:pt x="92" y="282"/>
                  </a:cubicBezTo>
                  <a:cubicBezTo>
                    <a:pt x="92" y="284"/>
                    <a:pt x="92" y="284"/>
                    <a:pt x="92" y="284"/>
                  </a:cubicBezTo>
                  <a:cubicBezTo>
                    <a:pt x="96" y="291"/>
                    <a:pt x="98" y="299"/>
                    <a:pt x="98" y="299"/>
                  </a:cubicBezTo>
                  <a:cubicBezTo>
                    <a:pt x="98" y="1625"/>
                    <a:pt x="98" y="1625"/>
                    <a:pt x="98" y="1625"/>
                  </a:cubicBezTo>
                  <a:cubicBezTo>
                    <a:pt x="36" y="1625"/>
                    <a:pt x="36" y="1625"/>
                    <a:pt x="36" y="1625"/>
                  </a:cubicBezTo>
                  <a:cubicBezTo>
                    <a:pt x="36" y="1626"/>
                    <a:pt x="36" y="1626"/>
                    <a:pt x="36" y="1626"/>
                  </a:cubicBezTo>
                  <a:cubicBezTo>
                    <a:pt x="150" y="1626"/>
                    <a:pt x="150" y="1626"/>
                    <a:pt x="150" y="1626"/>
                  </a:cubicBezTo>
                  <a:cubicBezTo>
                    <a:pt x="135" y="290"/>
                    <a:pt x="135" y="290"/>
                    <a:pt x="135" y="290"/>
                  </a:cubicBezTo>
                  <a:cubicBezTo>
                    <a:pt x="27" y="0"/>
                    <a:pt x="27" y="0"/>
                    <a:pt x="27" y="0"/>
                  </a:cubicBezTo>
                </a:path>
              </a:pathLst>
            </a:custGeom>
            <a:solidFill>
              <a:srgbClr val="9C969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7" name="Freeform 51"/>
            <p:cNvSpPr>
              <a:spLocks/>
            </p:cNvSpPr>
            <p:nvPr/>
          </p:nvSpPr>
          <p:spPr bwMode="auto">
            <a:xfrm>
              <a:off x="6161979" y="4441687"/>
              <a:ext cx="157542" cy="298252"/>
            </a:xfrm>
            <a:custGeom>
              <a:avLst/>
              <a:gdLst>
                <a:gd name="T0" fmla="*/ 45 w 99"/>
                <a:gd name="T1" fmla="*/ 0 h 187"/>
                <a:gd name="T2" fmla="*/ 45 w 99"/>
                <a:gd name="T3" fmla="*/ 0 h 187"/>
                <a:gd name="T4" fmla="*/ 11 w 99"/>
                <a:gd name="T5" fmla="*/ 3 h 187"/>
                <a:gd name="T6" fmla="*/ 0 w 99"/>
                <a:gd name="T7" fmla="*/ 3 h 187"/>
                <a:gd name="T8" fmla="*/ 0 w 99"/>
                <a:gd name="T9" fmla="*/ 160 h 187"/>
                <a:gd name="T10" fmla="*/ 3 w 99"/>
                <a:gd name="T11" fmla="*/ 160 h 187"/>
                <a:gd name="T12" fmla="*/ 4 w 99"/>
                <a:gd name="T13" fmla="*/ 160 h 187"/>
                <a:gd name="T14" fmla="*/ 42 w 99"/>
                <a:gd name="T15" fmla="*/ 187 h 187"/>
                <a:gd name="T16" fmla="*/ 72 w 99"/>
                <a:gd name="T17" fmla="*/ 157 h 187"/>
                <a:gd name="T18" fmla="*/ 73 w 99"/>
                <a:gd name="T19" fmla="*/ 157 h 187"/>
                <a:gd name="T20" fmla="*/ 99 w 99"/>
                <a:gd name="T21" fmla="*/ 174 h 187"/>
                <a:gd name="T22" fmla="*/ 99 w 99"/>
                <a:gd name="T23" fmla="*/ 172 h 187"/>
                <a:gd name="T24" fmla="*/ 45 w 99"/>
                <a:gd name="T25" fmla="*/ 0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9" h="187">
                  <a:moveTo>
                    <a:pt x="45" y="0"/>
                  </a:moveTo>
                  <a:cubicBezTo>
                    <a:pt x="45" y="0"/>
                    <a:pt x="45" y="0"/>
                    <a:pt x="45" y="0"/>
                  </a:cubicBezTo>
                  <a:cubicBezTo>
                    <a:pt x="33" y="2"/>
                    <a:pt x="21" y="3"/>
                    <a:pt x="11" y="3"/>
                  </a:cubicBezTo>
                  <a:cubicBezTo>
                    <a:pt x="7" y="3"/>
                    <a:pt x="3" y="3"/>
                    <a:pt x="0" y="3"/>
                  </a:cubicBezTo>
                  <a:cubicBezTo>
                    <a:pt x="0" y="160"/>
                    <a:pt x="0" y="160"/>
                    <a:pt x="0" y="160"/>
                  </a:cubicBezTo>
                  <a:cubicBezTo>
                    <a:pt x="1" y="160"/>
                    <a:pt x="2" y="160"/>
                    <a:pt x="3" y="160"/>
                  </a:cubicBezTo>
                  <a:cubicBezTo>
                    <a:pt x="3" y="160"/>
                    <a:pt x="4" y="160"/>
                    <a:pt x="4" y="160"/>
                  </a:cubicBezTo>
                  <a:cubicBezTo>
                    <a:pt x="29" y="160"/>
                    <a:pt x="39" y="178"/>
                    <a:pt x="42" y="187"/>
                  </a:cubicBezTo>
                  <a:cubicBezTo>
                    <a:pt x="44" y="179"/>
                    <a:pt x="50" y="158"/>
                    <a:pt x="72" y="157"/>
                  </a:cubicBezTo>
                  <a:cubicBezTo>
                    <a:pt x="73" y="157"/>
                    <a:pt x="73" y="157"/>
                    <a:pt x="73" y="157"/>
                  </a:cubicBezTo>
                  <a:cubicBezTo>
                    <a:pt x="87" y="157"/>
                    <a:pt x="94" y="166"/>
                    <a:pt x="99" y="174"/>
                  </a:cubicBezTo>
                  <a:cubicBezTo>
                    <a:pt x="99" y="172"/>
                    <a:pt x="99" y="172"/>
                    <a:pt x="99" y="172"/>
                  </a:cubicBezTo>
                  <a:cubicBezTo>
                    <a:pt x="45" y="0"/>
                    <a:pt x="45" y="0"/>
                    <a:pt x="45" y="0"/>
                  </a:cubicBezTo>
                </a:path>
              </a:pathLst>
            </a:custGeom>
            <a:solidFill>
              <a:srgbClr val="C2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8" name="Freeform 52"/>
            <p:cNvSpPr>
              <a:spLocks/>
            </p:cNvSpPr>
            <p:nvPr/>
          </p:nvSpPr>
          <p:spPr bwMode="auto">
            <a:xfrm>
              <a:off x="6161979" y="4696851"/>
              <a:ext cx="68672" cy="2158456"/>
            </a:xfrm>
            <a:custGeom>
              <a:avLst/>
              <a:gdLst>
                <a:gd name="T0" fmla="*/ 4 w 43"/>
                <a:gd name="T1" fmla="*/ 0 h 1356"/>
                <a:gd name="T2" fmla="*/ 3 w 43"/>
                <a:gd name="T3" fmla="*/ 0 h 1356"/>
                <a:gd name="T4" fmla="*/ 0 w 43"/>
                <a:gd name="T5" fmla="*/ 0 h 1356"/>
                <a:gd name="T6" fmla="*/ 0 w 43"/>
                <a:gd name="T7" fmla="*/ 1356 h 1356"/>
                <a:gd name="T8" fmla="*/ 43 w 43"/>
                <a:gd name="T9" fmla="*/ 1356 h 1356"/>
                <a:gd name="T10" fmla="*/ 43 w 43"/>
                <a:gd name="T11" fmla="*/ 1355 h 1356"/>
                <a:gd name="T12" fmla="*/ 42 w 43"/>
                <a:gd name="T13" fmla="*/ 1355 h 1356"/>
                <a:gd name="T14" fmla="*/ 42 w 43"/>
                <a:gd name="T15" fmla="*/ 29 h 1356"/>
                <a:gd name="T16" fmla="*/ 42 w 43"/>
                <a:gd name="T17" fmla="*/ 27 h 1356"/>
                <a:gd name="T18" fmla="*/ 4 w 43"/>
                <a:gd name="T19" fmla="*/ 0 h 1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3" h="1356">
                  <a:moveTo>
                    <a:pt x="4" y="0"/>
                  </a:moveTo>
                  <a:cubicBezTo>
                    <a:pt x="4" y="0"/>
                    <a:pt x="3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0" y="1356"/>
                    <a:pt x="0" y="1356"/>
                    <a:pt x="0" y="1356"/>
                  </a:cubicBezTo>
                  <a:cubicBezTo>
                    <a:pt x="43" y="1356"/>
                    <a:pt x="43" y="1356"/>
                    <a:pt x="43" y="1356"/>
                  </a:cubicBezTo>
                  <a:cubicBezTo>
                    <a:pt x="43" y="1355"/>
                    <a:pt x="43" y="1355"/>
                    <a:pt x="43" y="1355"/>
                  </a:cubicBezTo>
                  <a:cubicBezTo>
                    <a:pt x="42" y="1355"/>
                    <a:pt x="42" y="1355"/>
                    <a:pt x="42" y="1355"/>
                  </a:cubicBezTo>
                  <a:cubicBezTo>
                    <a:pt x="42" y="29"/>
                    <a:pt x="42" y="29"/>
                    <a:pt x="42" y="29"/>
                  </a:cubicBezTo>
                  <a:cubicBezTo>
                    <a:pt x="42" y="29"/>
                    <a:pt x="42" y="28"/>
                    <a:pt x="42" y="27"/>
                  </a:cubicBezTo>
                  <a:cubicBezTo>
                    <a:pt x="39" y="18"/>
                    <a:pt x="29" y="0"/>
                    <a:pt x="4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19" name="Freeform 53"/>
            <p:cNvSpPr>
              <a:spLocks/>
            </p:cNvSpPr>
            <p:nvPr/>
          </p:nvSpPr>
          <p:spPr bwMode="auto">
            <a:xfrm>
              <a:off x="6228631" y="4692138"/>
              <a:ext cx="100315" cy="2161149"/>
            </a:xfrm>
            <a:custGeom>
              <a:avLst/>
              <a:gdLst>
                <a:gd name="T0" fmla="*/ 31 w 63"/>
                <a:gd name="T1" fmla="*/ 0 h 1358"/>
                <a:gd name="T2" fmla="*/ 30 w 63"/>
                <a:gd name="T3" fmla="*/ 0 h 1358"/>
                <a:gd name="T4" fmla="*/ 0 w 63"/>
                <a:gd name="T5" fmla="*/ 30 h 1358"/>
                <a:gd name="T6" fmla="*/ 0 w 63"/>
                <a:gd name="T7" fmla="*/ 32 h 1358"/>
                <a:gd name="T8" fmla="*/ 0 w 63"/>
                <a:gd name="T9" fmla="*/ 1358 h 1358"/>
                <a:gd name="T10" fmla="*/ 1 w 63"/>
                <a:gd name="T11" fmla="*/ 1358 h 1358"/>
                <a:gd name="T12" fmla="*/ 63 w 63"/>
                <a:gd name="T13" fmla="*/ 1358 h 1358"/>
                <a:gd name="T14" fmla="*/ 63 w 63"/>
                <a:gd name="T15" fmla="*/ 32 h 1358"/>
                <a:gd name="T16" fmla="*/ 57 w 63"/>
                <a:gd name="T17" fmla="*/ 17 h 1358"/>
                <a:gd name="T18" fmla="*/ 31 w 63"/>
                <a:gd name="T19" fmla="*/ 0 h 13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3" h="1358">
                  <a:moveTo>
                    <a:pt x="31" y="0"/>
                  </a:moveTo>
                  <a:cubicBezTo>
                    <a:pt x="31" y="0"/>
                    <a:pt x="31" y="0"/>
                    <a:pt x="30" y="0"/>
                  </a:cubicBezTo>
                  <a:cubicBezTo>
                    <a:pt x="8" y="1"/>
                    <a:pt x="2" y="22"/>
                    <a:pt x="0" y="30"/>
                  </a:cubicBezTo>
                  <a:cubicBezTo>
                    <a:pt x="0" y="31"/>
                    <a:pt x="0" y="32"/>
                    <a:pt x="0" y="32"/>
                  </a:cubicBezTo>
                  <a:cubicBezTo>
                    <a:pt x="0" y="1358"/>
                    <a:pt x="0" y="1358"/>
                    <a:pt x="0" y="1358"/>
                  </a:cubicBezTo>
                  <a:cubicBezTo>
                    <a:pt x="1" y="1358"/>
                    <a:pt x="1" y="1358"/>
                    <a:pt x="1" y="1358"/>
                  </a:cubicBezTo>
                  <a:cubicBezTo>
                    <a:pt x="63" y="1358"/>
                    <a:pt x="63" y="1358"/>
                    <a:pt x="63" y="1358"/>
                  </a:cubicBezTo>
                  <a:cubicBezTo>
                    <a:pt x="63" y="32"/>
                    <a:pt x="63" y="32"/>
                    <a:pt x="63" y="32"/>
                  </a:cubicBezTo>
                  <a:cubicBezTo>
                    <a:pt x="63" y="32"/>
                    <a:pt x="61" y="24"/>
                    <a:pt x="57" y="17"/>
                  </a:cubicBezTo>
                  <a:cubicBezTo>
                    <a:pt x="52" y="9"/>
                    <a:pt x="45" y="0"/>
                    <a:pt x="31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620" name="Freeform 54"/>
            <p:cNvSpPr>
              <a:spLocks/>
            </p:cNvSpPr>
            <p:nvPr/>
          </p:nvSpPr>
          <p:spPr bwMode="auto">
            <a:xfrm>
              <a:off x="6161979" y="4268661"/>
              <a:ext cx="72038" cy="178413"/>
            </a:xfrm>
            <a:custGeom>
              <a:avLst/>
              <a:gdLst>
                <a:gd name="T0" fmla="*/ 12 w 45"/>
                <a:gd name="T1" fmla="*/ 0 h 112"/>
                <a:gd name="T2" fmla="*/ 7 w 45"/>
                <a:gd name="T3" fmla="*/ 0 h 112"/>
                <a:gd name="T4" fmla="*/ 0 w 45"/>
                <a:gd name="T5" fmla="*/ 0 h 112"/>
                <a:gd name="T6" fmla="*/ 0 w 45"/>
                <a:gd name="T7" fmla="*/ 112 h 112"/>
                <a:gd name="T8" fmla="*/ 11 w 45"/>
                <a:gd name="T9" fmla="*/ 112 h 112"/>
                <a:gd name="T10" fmla="*/ 45 w 45"/>
                <a:gd name="T11" fmla="*/ 109 h 112"/>
                <a:gd name="T12" fmla="*/ 45 w 45"/>
                <a:gd name="T13" fmla="*/ 109 h 112"/>
                <a:gd name="T14" fmla="*/ 12 w 45"/>
                <a:gd name="T15" fmla="*/ 0 h 1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5" h="112">
                  <a:moveTo>
                    <a:pt x="12" y="0"/>
                  </a:moveTo>
                  <a:cubicBezTo>
                    <a:pt x="7" y="0"/>
                    <a:pt x="7" y="0"/>
                    <a:pt x="7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3" y="112"/>
                    <a:pt x="7" y="112"/>
                    <a:pt x="11" y="112"/>
                  </a:cubicBezTo>
                  <a:cubicBezTo>
                    <a:pt x="21" y="112"/>
                    <a:pt x="33" y="111"/>
                    <a:pt x="45" y="109"/>
                  </a:cubicBezTo>
                  <a:cubicBezTo>
                    <a:pt x="45" y="109"/>
                    <a:pt x="45" y="109"/>
                    <a:pt x="45" y="109"/>
                  </a:cubicBezTo>
                  <a:cubicBezTo>
                    <a:pt x="12" y="0"/>
                    <a:pt x="12" y="0"/>
                    <a:pt x="12" y="0"/>
                  </a:cubicBezTo>
                </a:path>
              </a:pathLst>
            </a:custGeom>
            <a:solidFill>
              <a:srgbClr val="F39C1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defTabSz="914292">
                <a:defRPr/>
              </a:pPr>
              <a:endParaRPr lang="en-GB" sz="1800" kern="0">
                <a:solidFill>
                  <a:srgbClr val="5C5C5C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622" name="文本框 621"/>
          <p:cNvSpPr txBox="1"/>
          <p:nvPr/>
        </p:nvSpPr>
        <p:spPr>
          <a:xfrm>
            <a:off x="242825" y="2071874"/>
            <a:ext cx="11509859" cy="2246757"/>
          </a:xfrm>
          <a:prstGeom prst="rect">
            <a:avLst/>
          </a:prstGeom>
          <a:noFill/>
        </p:spPr>
        <p:txBody>
          <a:bodyPr wrap="none" lIns="91429" tIns="45714" rIns="91429" bIns="45714" rtlCol="0">
            <a:spAutoFit/>
          </a:bodyPr>
          <a:lstStyle/>
          <a:p>
            <a:pPr algn="ctr" defTabSz="914292"/>
            <a:r>
              <a:rPr lang="en-US" altLang="zh-CN" sz="7000" b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TÍNH THỐNG NHẤT </a:t>
            </a:r>
          </a:p>
          <a:p>
            <a:pPr algn="ctr" defTabSz="914292"/>
            <a:r>
              <a:rPr lang="en-US" altLang="zh-CN" sz="7000" b="1">
                <a:solidFill>
                  <a:schemeClr val="accent6">
                    <a:lumMod val="50000"/>
                  </a:schemeClr>
                </a:solidFill>
                <a:latin typeface="Times New Roman" pitchFamily="18" charset="0"/>
                <a:ea typeface="微软雅黑" panose="020B0503020204020204" pitchFamily="34" charset="-122"/>
                <a:cs typeface="Times New Roman" pitchFamily="18" charset="0"/>
              </a:rPr>
              <a:t>VỀ CHỦ ĐỀ CỦA VĂN BẢN</a:t>
            </a:r>
            <a:endParaRPr lang="zh-CN" altLang="en-US" sz="7000" b="1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</a:endParaRPr>
          </a:p>
        </p:txBody>
      </p:sp>
      <p:pic>
        <p:nvPicPr>
          <p:cNvPr id="623" name="图片 62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77388" y="4495813"/>
            <a:ext cx="5437632" cy="20369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5832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accel="40000" fill="hold" nodeType="afterEffect" p14:presetBounceEnd="40000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 p14:bounceEnd="40000">
                                          <p:cBhvr additive="base">
                                            <p:cTn id="7" dur="1000" fill="hold"/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 p14:bounceEnd="40000">
                                          <p:cBhvr additive="base">
                                            <p:cTn id="8" dur="1000" fill="hold"/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Choice>
    <mc:Fallback xmlns="">
      <p:timing>
        <p:tnLst>
          <p:par>
            <p:cTn id="1" dur="indefinite" restart="never" nodeType="tmRoot">
              <p:childTnLst>
                <p:seq concurrent="1" nextAc="seek">
                  <p:cTn id="2" dur="indefinite" nodeType="mainSeq">
                    <p:childTnLst>
                      <p:par>
                        <p:cTn id="3" fill="hold">
                          <p:stCondLst>
                            <p:cond delay="indefinite"/>
                            <p:cond evt="onBegin" delay="0">
                              <p:tn val="2"/>
                            </p:cond>
                          </p:stCondLst>
                          <p:childTnLst>
                            <p:par>
                              <p:cTn id="4" fill="hold">
                                <p:stCondLst>
                                  <p:cond delay="0"/>
                                </p:stCondLst>
                                <p:childTnLst>
                                  <p:par>
                                    <p:cTn id="5" presetID="2" presetClass="entr" presetSubtype="2" accel="40000" fill="hold" nodeType="afterEffect">
                                      <p:stCondLst>
                                        <p:cond delay="0"/>
                                      </p:stCondLst>
                                      <p:childTnLst>
                                        <p:set>
                                          <p:cBhvr>
                                            <p:cTn id="6" dur="1" fill="hold">
                                              <p:stCondLst>
                                                <p:cond delay="0"/>
                                              </p:stCondLst>
                                            </p:cTn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style.visibility</p:attrName>
                                            </p:attrNameLst>
                                          </p:cBhvr>
                                          <p:to>
                                            <p:strVal val="visible"/>
                                          </p:to>
                                        </p:set>
                                        <p:anim calcmode="lin" valueType="num">
                                          <p:cBhvr additive="base">
                                            <p:cTn id="7" dur="1000" fill="hold"/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ppt_x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1+#ppt_w/2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x"/>
                                              </p:val>
                                            </p:tav>
                                          </p:tavLst>
                                        </p:anim>
                                        <p:anim calcmode="lin" valueType="num">
                                          <p:cBhvr additive="base">
                                            <p:cTn id="8" dur="1000" fill="hold"/>
                                            <p:tgtEl>
                                              <p:spTgt spid="623"/>
                                            </p:tgtEl>
                                            <p:attrNameLst>
                                              <p:attrName>ppt_y</p:attrName>
                                            </p:attrNameLst>
                                          </p:cBhvr>
                                          <p:tavLst>
                                            <p:tav tm="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  <p:tav tm="100000">
                                              <p:val>
                                                <p:strVal val="#ppt_y"/>
                                              </p:val>
                                            </p:tav>
                                          </p:tavLst>
                                        </p:anim>
                                      </p:childTnLst>
                                    </p:cTn>
                                  </p:par>
                                </p:childTnLst>
                              </p:cTn>
                            </p:par>
                          </p:childTnLst>
                        </p:cTn>
                      </p:par>
                    </p:childTnLst>
                  </p:cTn>
                  <p:prevCondLst>
                    <p:cond evt="onPrev" delay="0">
                      <p:tgtEl>
                        <p:sldTgt/>
                      </p:tgtEl>
                    </p:cond>
                  </p:prevCondLst>
                  <p:nextCondLst>
                    <p:cond evt="onNext" delay="0">
                      <p:tgtEl>
                        <p:sldTgt/>
                      </p:tgtEl>
                    </p:cond>
                  </p:nextCondLst>
                </p:seq>
              </p:childTnLst>
            </p:cTn>
          </p:par>
        </p:tnLst>
      </p:timing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" y="14"/>
            <a:ext cx="11887199" cy="723695"/>
          </a:xfrm>
          <a:prstGeom prst="rect">
            <a:avLst/>
          </a:prstGeom>
          <a:solidFill>
            <a:srgbClr val="FF5050"/>
          </a:solidFill>
        </p:spPr>
        <p:txBody>
          <a:bodyPr wrap="square" lIns="107095" tIns="53548" rIns="107095" bIns="53548" rtlCol="0">
            <a:spAutoFit/>
          </a:bodyPr>
          <a:lstStyle/>
          <a:p>
            <a:pPr algn="ctr"/>
            <a:r>
              <a:rPr lang="en-US" sz="4000" b="1">
                <a:solidFill>
                  <a:prstClr val="white"/>
                </a:solidFill>
              </a:rPr>
              <a:t>TÍNH THỐNG NHẤT VỀ CHỦ ĐỀ CỦA VĂN BẢN</a:t>
            </a:r>
            <a:endParaRPr lang="en-US" sz="4000" b="1" dirty="0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" y="742108"/>
            <a:ext cx="5334000" cy="723695"/>
          </a:xfrm>
          <a:prstGeom prst="rect">
            <a:avLst/>
          </a:prstGeom>
          <a:noFill/>
        </p:spPr>
        <p:txBody>
          <a:bodyPr wrap="square" lIns="107095" tIns="53548" rIns="107095" bIns="53548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Chủ đề của văn bản:</a:t>
            </a:r>
          </a:p>
        </p:txBody>
      </p:sp>
      <p:sp>
        <p:nvSpPr>
          <p:cNvPr id="13" name="Rectangle 6"/>
          <p:cNvSpPr>
            <a:spLocks noChangeArrowheads="1"/>
          </p:cNvSpPr>
          <p:nvPr/>
        </p:nvSpPr>
        <p:spPr bwMode="auto">
          <a:xfrm>
            <a:off x="-36786" y="1568656"/>
            <a:ext cx="11887200" cy="1200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9" tIns="45714" rIns="91429" bIns="45714">
            <a:spAutoFit/>
          </a:bodyPr>
          <a:lstStyle/>
          <a:p>
            <a:pPr algn="just" defTabSz="91429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u="sng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CH1</a:t>
            </a:r>
            <a:r>
              <a:rPr lang="en-US" sz="36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Tác giả nhớ lại những kỉ niệm sâu sắc nào trong thời thơ ấu của mình?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-26276" y="2768972"/>
            <a:ext cx="11876690" cy="1200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9" tIns="45714" rIns="91429" bIns="45714">
            <a:spAutoFit/>
          </a:bodyPr>
          <a:lstStyle/>
          <a:p>
            <a:pPr algn="just" defTabSz="91429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u="sng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CH2</a:t>
            </a:r>
            <a:r>
              <a:rPr lang="en-US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36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Sự hồi tưởng ấy gợi lên ấn tượng gì trong lòng tác giả?</a:t>
            </a:r>
            <a:endParaRPr lang="en-US" sz="3600" b="1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0" y="3964977"/>
            <a:ext cx="11887200" cy="1200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9" tIns="45714" rIns="91429" bIns="45714">
            <a:spAutoFit/>
          </a:bodyPr>
          <a:lstStyle/>
          <a:p>
            <a:pPr algn="just" defTabSz="91429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u="sng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CH3</a:t>
            </a:r>
            <a:r>
              <a:rPr lang="en-US" sz="36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Đối tượng và vấn đề chính được đặt ra qua văn bản “tôi đi học” là gì?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-26276" y="5227272"/>
            <a:ext cx="6731876" cy="6463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9" tIns="45714" rIns="91429" bIns="45714">
            <a:spAutoFit/>
          </a:bodyPr>
          <a:lstStyle/>
          <a:p>
            <a:pPr algn="just" defTabSz="91429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u="sng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CH4</a:t>
            </a:r>
            <a:r>
              <a:rPr lang="en-US" sz="36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Chủ đề của văn bản là gì?</a:t>
            </a:r>
          </a:p>
        </p:txBody>
      </p:sp>
    </p:spTree>
    <p:extLst>
      <p:ext uri="{BB962C8B-B14F-4D97-AF65-F5344CB8AC3E}">
        <p14:creationId xmlns:p14="http://schemas.microsoft.com/office/powerpoint/2010/main" val="4098343159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3" grpId="0"/>
      <p:bldP spid="9" grpId="0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4" y="14"/>
            <a:ext cx="11887199" cy="723695"/>
          </a:xfrm>
          <a:prstGeom prst="rect">
            <a:avLst/>
          </a:prstGeom>
          <a:solidFill>
            <a:srgbClr val="FF5050"/>
          </a:solidFill>
        </p:spPr>
        <p:txBody>
          <a:bodyPr wrap="square" lIns="107095" tIns="53548" rIns="107095" bIns="53548" rtlCol="0">
            <a:spAutoFit/>
          </a:bodyPr>
          <a:lstStyle/>
          <a:p>
            <a:pPr algn="ctr"/>
            <a:r>
              <a:rPr lang="en-US" sz="4000" b="1">
                <a:solidFill>
                  <a:prstClr val="white"/>
                </a:solidFill>
              </a:rPr>
              <a:t>TÍNH THỐNG NHẤT VỀ CHỦ ĐỀ CỦA VĂN BẢN</a:t>
            </a:r>
            <a:endParaRPr lang="en-US" sz="4000" b="1" dirty="0">
              <a:solidFill>
                <a:prstClr val="white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" y="742108"/>
            <a:ext cx="5334000" cy="723695"/>
          </a:xfrm>
          <a:prstGeom prst="rect">
            <a:avLst/>
          </a:prstGeom>
          <a:noFill/>
        </p:spPr>
        <p:txBody>
          <a:bodyPr wrap="square" lIns="107095" tIns="53548" rIns="107095" bIns="53548" rtlCol="0">
            <a:spAutoFit/>
          </a:bodyPr>
          <a:lstStyle/>
          <a:p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Chủ đề của văn bản:</a:t>
            </a:r>
          </a:p>
        </p:txBody>
      </p:sp>
      <p:sp>
        <p:nvSpPr>
          <p:cNvPr id="11" name="Rectangle 6"/>
          <p:cNvSpPr>
            <a:spLocks noChangeArrowheads="1"/>
          </p:cNvSpPr>
          <p:nvPr/>
        </p:nvSpPr>
        <p:spPr bwMode="auto">
          <a:xfrm>
            <a:off x="34172" y="2892150"/>
            <a:ext cx="11887200" cy="1754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9" tIns="45714" rIns="91429" bIns="45714">
            <a:spAutoFit/>
          </a:bodyPr>
          <a:lstStyle/>
          <a:p>
            <a:pPr algn="just" defTabSz="91429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u="sng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CH3</a:t>
            </a:r>
            <a:r>
              <a:rPr lang="en-US" sz="36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Tìm những chi tiết miêu tả cảm giác của nhân vật tôi trong buổi tựu trường đầu tiên (chú ý vào những cảm giác khác biệt về cùng một sự vật)?</a:t>
            </a:r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-1" y="4800600"/>
            <a:ext cx="11887199" cy="1200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429" tIns="45714" rIns="91429" bIns="45714">
            <a:spAutoFit/>
          </a:bodyPr>
          <a:lstStyle/>
          <a:p>
            <a:pPr algn="just" defTabSz="914292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3600" b="1" u="sng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CH4</a:t>
            </a:r>
            <a:r>
              <a:rPr lang="en-US" sz="3600" b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Thế nào là tính thống nhất về văn bản? Làm thế nào để đảm bảo tính thống nhất đó?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406" y="1465803"/>
            <a:ext cx="1186879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defTabSz="914292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b="1" u="sng">
                <a:latin typeface="Times New Roman" pitchFamily="18" charset="0"/>
                <a:cs typeface="Times New Roman" pitchFamily="18" charset="0"/>
              </a:rPr>
              <a:t>CH1</a:t>
            </a:r>
            <a:r>
              <a:rPr lang="en-US" sz="3600" b="1">
                <a:latin typeface="Times New Roman" pitchFamily="18" charset="0"/>
                <a:cs typeface="Times New Roman" pitchFamily="18" charset="0"/>
              </a:rPr>
              <a:t>: Căn cứ vào đâu em biết văn bản “Tôi đi học” nói lên những kỷ niệm của tác giả về buổi tựu trường đầu tiên?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8945726"/>
      </p:ext>
    </p:extLst>
  </p:cSld>
  <p:clrMapOvr>
    <a:masterClrMapping/>
  </p:clrMapOvr>
  <p:transition spd="slow">
    <p:cu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b="1" u="sng"/>
              <a:t>Daën doø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43685" y="1737362"/>
            <a:ext cx="9856470" cy="2719493"/>
          </a:xfrm>
        </p:spPr>
        <p:txBody>
          <a:bodyPr/>
          <a:lstStyle/>
          <a:p>
            <a:pPr algn="just" rtl="0"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Nắm rõ hai khái niệm:</a:t>
            </a:r>
          </a:p>
          <a:p>
            <a:pPr marL="0" indent="0" algn="just" rtl="0" eaLnBrk="1" hangingPunct="1">
              <a:buNone/>
            </a:pPr>
            <a:r>
              <a:rPr lang="en-US" sz="3600" b="1">
                <a:latin typeface="Times New Roman" pitchFamily="18" charset="0"/>
                <a:cs typeface="Times New Roman" pitchFamily="18" charset="0"/>
              </a:rPr>
              <a:t>+ Chủ đề của văn bản.</a:t>
            </a:r>
          </a:p>
          <a:p>
            <a:pPr marL="0" indent="0" algn="just" rtl="0" eaLnBrk="1" hangingPunct="1">
              <a:buNone/>
            </a:pPr>
            <a:r>
              <a:rPr lang="en-US" sz="3600" b="1">
                <a:latin typeface="Times New Roman" pitchFamily="18" charset="0"/>
                <a:cs typeface="Times New Roman" pitchFamily="18" charset="0"/>
              </a:rPr>
              <a:t>+ Tính thống nhất về chủ đề của văn bản.</a:t>
            </a:r>
          </a:p>
          <a:p>
            <a:pPr algn="just" rtl="0" eaLnBrk="1" hangingPunct="1"/>
            <a:r>
              <a:rPr lang="en-US" sz="3600" b="1">
                <a:latin typeface="Times New Roman" pitchFamily="18" charset="0"/>
                <a:cs typeface="Times New Roman" pitchFamily="18" charset="0"/>
              </a:rPr>
              <a:t>Soạn bài: Bố cục của văn bản.</a:t>
            </a:r>
          </a:p>
        </p:txBody>
      </p:sp>
      <p:pic>
        <p:nvPicPr>
          <p:cNvPr id="16388" name="Picture 4" descr="!HP8LS2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60782" y="6251788"/>
            <a:ext cx="2199958" cy="121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9" name="Picture 5" descr="!HP8LS2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-421003" y="6192520"/>
            <a:ext cx="2620963" cy="13546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0" name="Picture 6" descr="!HP8LS2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-328137" y="2"/>
            <a:ext cx="2199959" cy="121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1" name="Picture 7" descr="!HP8LS2L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9705817" y="-121918"/>
            <a:ext cx="2573496" cy="11768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92" name="Picture 12" descr="duck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13791" y="5039360"/>
            <a:ext cx="2528093" cy="18609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624821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900" decel="100000" fill="hold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900" decel="100000" fill="hold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5" dur="20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4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1887200" cy="731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37891" name="Group 14"/>
          <p:cNvGrpSpPr>
            <a:grpSpLocks/>
          </p:cNvGrpSpPr>
          <p:nvPr/>
        </p:nvGrpSpPr>
        <p:grpSpPr bwMode="auto">
          <a:xfrm>
            <a:off x="1387476" y="2275849"/>
            <a:ext cx="3767137" cy="904240"/>
            <a:chOff x="2350" y="1008"/>
            <a:chExt cx="1826" cy="534"/>
          </a:xfrm>
        </p:grpSpPr>
        <p:pic>
          <p:nvPicPr>
            <p:cNvPr id="37927" name="Picture 15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28" name="Picture 16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29" name="Picture 17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30" name="Picture 18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pic>
        <p:nvPicPr>
          <p:cNvPr id="37892" name="Picture 19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839" y="6492249"/>
            <a:ext cx="796925" cy="82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3" name="Picture 20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72819" y="3332489"/>
            <a:ext cx="795337" cy="82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4" name="Picture 21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90104" y="6258569"/>
            <a:ext cx="796925" cy="82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895" name="Picture 22" descr="SPARKLES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5292" y="5364489"/>
            <a:ext cx="798513" cy="8229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7896" name="Group 24"/>
          <p:cNvGrpSpPr>
            <a:grpSpLocks/>
          </p:cNvGrpSpPr>
          <p:nvPr/>
        </p:nvGrpSpPr>
        <p:grpSpPr bwMode="auto">
          <a:xfrm>
            <a:off x="6835792" y="243849"/>
            <a:ext cx="3768725" cy="904240"/>
            <a:chOff x="2350" y="1008"/>
            <a:chExt cx="1826" cy="534"/>
          </a:xfrm>
        </p:grpSpPr>
        <p:pic>
          <p:nvPicPr>
            <p:cNvPr id="37923" name="Picture 25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24" name="Picture 26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25" name="Picture 27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26" name="Picture 28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7897" name="Group 30"/>
          <p:cNvGrpSpPr>
            <a:grpSpLocks/>
          </p:cNvGrpSpPr>
          <p:nvPr/>
        </p:nvGrpSpPr>
        <p:grpSpPr bwMode="auto">
          <a:xfrm>
            <a:off x="3763980" y="4958089"/>
            <a:ext cx="3768725" cy="904240"/>
            <a:chOff x="2350" y="1008"/>
            <a:chExt cx="1826" cy="534"/>
          </a:xfrm>
        </p:grpSpPr>
        <p:pic>
          <p:nvPicPr>
            <p:cNvPr id="37919" name="Picture 31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20" name="Picture 32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21" name="Picture 33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22" name="Picture 34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7898" name="Group 35"/>
          <p:cNvGrpSpPr>
            <a:grpSpLocks/>
          </p:cNvGrpSpPr>
          <p:nvPr/>
        </p:nvGrpSpPr>
        <p:grpSpPr bwMode="auto">
          <a:xfrm>
            <a:off x="495317" y="3657609"/>
            <a:ext cx="3768725" cy="904240"/>
            <a:chOff x="2350" y="1008"/>
            <a:chExt cx="1826" cy="534"/>
          </a:xfrm>
        </p:grpSpPr>
        <p:pic>
          <p:nvPicPr>
            <p:cNvPr id="37915" name="Picture 36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16" name="Picture 37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17" name="Picture 38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18" name="Picture 39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7899" name="WordArt 44"/>
          <p:cNvSpPr>
            <a:spLocks noChangeArrowheads="1" noChangeShapeType="1" noTextEdit="1"/>
          </p:cNvSpPr>
          <p:nvPr/>
        </p:nvSpPr>
        <p:spPr bwMode="auto">
          <a:xfrm>
            <a:off x="298466" y="1706880"/>
            <a:ext cx="11217275" cy="4307840"/>
          </a:xfrm>
          <a:prstGeom prst="rect">
            <a:avLst/>
          </a:prstGeom>
        </p:spPr>
        <p:txBody>
          <a:bodyPr wrap="none" lIns="91429" tIns="45714" rIns="91429" bIns="45714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defTabSz="914292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TIẾT HỌC ĐẾN ĐÂY KẾT THÚC</a:t>
            </a:r>
          </a:p>
          <a:p>
            <a:pPr algn="ctr" defTabSz="914292" fontAlgn="base">
              <a:spcBef>
                <a:spcPct val="0"/>
              </a:spcBef>
              <a:spcAft>
                <a:spcPct val="0"/>
              </a:spcAft>
            </a:pPr>
            <a:r>
              <a:rPr lang="vi-VN" sz="36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Times New Roman"/>
                <a:cs typeface="Times New Roman"/>
              </a:rPr>
              <a:t>XIN CẢM ƠN QUÝ THẦY CÔ VÀ CÁC EM</a:t>
            </a:r>
            <a:endParaRPr lang="en-US" sz="3600" b="1" kern="10">
              <a:ln w="9525">
                <a:solidFill>
                  <a:srgbClr val="FFFFFF"/>
                </a:solidFill>
                <a:round/>
                <a:headEnd/>
                <a:tailEnd/>
              </a:ln>
              <a:solidFill>
                <a:srgbClr val="FFFFFF"/>
              </a:solidFill>
              <a:latin typeface="Times New Roman"/>
              <a:cs typeface="Times New Roman"/>
            </a:endParaRPr>
          </a:p>
        </p:txBody>
      </p:sp>
      <p:grpSp>
        <p:nvGrpSpPr>
          <p:cNvPr id="37900" name="Group 24"/>
          <p:cNvGrpSpPr>
            <a:grpSpLocks/>
          </p:cNvGrpSpPr>
          <p:nvPr/>
        </p:nvGrpSpPr>
        <p:grpSpPr bwMode="auto">
          <a:xfrm>
            <a:off x="990617" y="325129"/>
            <a:ext cx="3768725" cy="904240"/>
            <a:chOff x="2350" y="1008"/>
            <a:chExt cx="1826" cy="534"/>
          </a:xfrm>
        </p:grpSpPr>
        <p:pic>
          <p:nvPicPr>
            <p:cNvPr id="37911" name="Picture 25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12" name="Picture 26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13" name="Picture 27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14" name="Picture 28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7901" name="Group 24"/>
          <p:cNvGrpSpPr>
            <a:grpSpLocks/>
          </p:cNvGrpSpPr>
          <p:nvPr/>
        </p:nvGrpSpPr>
        <p:grpSpPr bwMode="auto">
          <a:xfrm>
            <a:off x="5251462" y="2926089"/>
            <a:ext cx="3767137" cy="904240"/>
            <a:chOff x="2350" y="1008"/>
            <a:chExt cx="1826" cy="534"/>
          </a:xfrm>
        </p:grpSpPr>
        <p:pic>
          <p:nvPicPr>
            <p:cNvPr id="37907" name="Picture 25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08" name="Picture 26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09" name="Picture 27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10" name="Picture 28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37902" name="Group 24"/>
          <p:cNvGrpSpPr>
            <a:grpSpLocks/>
          </p:cNvGrpSpPr>
          <p:nvPr/>
        </p:nvGrpSpPr>
        <p:grpSpPr bwMode="auto">
          <a:xfrm>
            <a:off x="4259280" y="6096009"/>
            <a:ext cx="3768725" cy="904240"/>
            <a:chOff x="2350" y="1008"/>
            <a:chExt cx="1826" cy="534"/>
          </a:xfrm>
        </p:grpSpPr>
        <p:pic>
          <p:nvPicPr>
            <p:cNvPr id="37903" name="Picture 25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790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04" name="Picture 26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08" y="1050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05" name="Picture 27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84" y="1008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7906" name="Picture 28" descr="SPARKLES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50" y="1056"/>
              <a:ext cx="386" cy="48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581693422"/>
      </p:ext>
    </p:extLst>
  </p:cSld>
  <p:clrMapOvr>
    <a:masterClrMapping/>
  </p:clrMapOvr>
  <p:transition spd="slow">
    <p:wheel spokes="8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第一PPT，www.1ppt.com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VNI-Times"/>
        <a:ea typeface=""/>
        <a:cs typeface="Arial"/>
      </a:majorFont>
      <a:minorFont>
        <a:latin typeface="VNI-Times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Times" pitchFamily="2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NI-Times" pitchFamily="2" charset="0"/>
            <a:cs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2132</TotalTime>
  <Words>255</Words>
  <Application>Microsoft Office PowerPoint</Application>
  <PresentationFormat>Tùy chỉnh</PresentationFormat>
  <Paragraphs>22</Paragraphs>
  <Slides>6</Slides>
  <Notes>1</Notes>
  <HiddenSlides>0</HiddenSlides>
  <MMClips>0</MMClips>
  <ScaleCrop>false</ScaleCrop>
  <HeadingPairs>
    <vt:vector size="6" baseType="variant">
      <vt:variant>
        <vt:lpstr>Phông được Dùng</vt:lpstr>
      </vt:variant>
      <vt:variant>
        <vt:i4>7</vt:i4>
      </vt:variant>
      <vt:variant>
        <vt:lpstr>Chủ đề</vt:lpstr>
      </vt:variant>
      <vt:variant>
        <vt:i4>5</vt:i4>
      </vt:variant>
      <vt:variant>
        <vt:lpstr>Tiêu đề Bản chiếu</vt:lpstr>
      </vt:variant>
      <vt:variant>
        <vt:i4>6</vt:i4>
      </vt:variant>
    </vt:vector>
  </HeadingPairs>
  <TitlesOfParts>
    <vt:vector size="18" baseType="lpstr">
      <vt:lpstr>Arial</vt:lpstr>
      <vt:lpstr>Calibri</vt:lpstr>
      <vt:lpstr>Calibri Light</vt:lpstr>
      <vt:lpstr>Constantia</vt:lpstr>
      <vt:lpstr>Times New Roman</vt:lpstr>
      <vt:lpstr>VNI-Times</vt:lpstr>
      <vt:lpstr>Wingdings 2</vt:lpstr>
      <vt:lpstr>Flow</vt:lpstr>
      <vt:lpstr>1_Default Design</vt:lpstr>
      <vt:lpstr>第一PPT，www.1ppt.com</vt:lpstr>
      <vt:lpstr>1_Flow</vt:lpstr>
      <vt:lpstr>3_Default Design</vt:lpstr>
      <vt:lpstr>Bản trình bày PowerPoint</vt:lpstr>
      <vt:lpstr>Bản trình bày PowerPoint</vt:lpstr>
      <vt:lpstr>Bản trình bày PowerPoint</vt:lpstr>
      <vt:lpstr>Bản trình bày PowerPoint</vt:lpstr>
      <vt:lpstr>Daën doø</vt:lpstr>
      <vt:lpstr>Bản trình bày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VĂN BẢN: TÔI ĐI HỌC -THANH TỊNH-</dc:title>
  <dc:creator>Admin</dc:creator>
  <cp:lastModifiedBy>ANH TUAN NGUYEN</cp:lastModifiedBy>
  <cp:revision>220</cp:revision>
  <dcterms:created xsi:type="dcterms:W3CDTF">2015-08-07T08:16:13Z</dcterms:created>
  <dcterms:modified xsi:type="dcterms:W3CDTF">2021-09-08T04:07:46Z</dcterms:modified>
</cp:coreProperties>
</file>