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00" r:id="rId2"/>
    <p:sldId id="301" r:id="rId3"/>
    <p:sldId id="298" r:id="rId4"/>
    <p:sldId id="287" r:id="rId5"/>
    <p:sldId id="299" r:id="rId6"/>
    <p:sldId id="273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39E"/>
    <a:srgbClr val="B81B41"/>
    <a:srgbClr val="E23761"/>
    <a:srgbClr val="F39C11"/>
    <a:srgbClr val="333F50"/>
    <a:srgbClr val="44546A"/>
    <a:srgbClr val="82B732"/>
    <a:srgbClr val="BA7609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429" autoAdjust="0"/>
  </p:normalViewPr>
  <p:slideViewPr>
    <p:cSldViewPr snapToGrid="0" showGuides="1">
      <p:cViewPr varScale="1">
        <p:scale>
          <a:sx n="72" d="100"/>
          <a:sy n="72" d="100"/>
        </p:scale>
        <p:origin x="636" y="66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F9DB97-FCFD-4F58-8807-3C5635CA70EC}" type="datetimeFigureOut">
              <a:rPr lang="zh-CN" altLang="en-US" smtClean="0"/>
              <a:t>2021/9/8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C9207B-C072-4DF2-896E-6C61B0CD06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6329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/>
              <a:t>2021/9/8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9995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/>
              <a:t>2021/9/8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0987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/>
              <a:t>2021/9/8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3531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/>
              <a:t>2021/9/8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736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/>
              <a:t>2021/9/8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714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/>
              <a:t>2021/9/8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615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/>
        </p:nvSpPr>
        <p:spPr>
          <a:xfrm>
            <a:off x="6153528" y="5859625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www.1ppt.com/hangye/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www.1ppt.com/jieri/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素材下载：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www.1ppt.com/sucai/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www.1ppt.com/beijing/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图表下载：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www.1ppt.com/tubiao/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优秀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www.1ppt.com/powerpoint/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Word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www.1ppt.com/word/              Excel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www.1ppt.com/excel/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资料下载：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www.1ppt.com/ziliao/     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课件下载：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www.1ppt.com/kejian/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范文下载：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www.1ppt.com/fanwen/   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试卷下载：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www.1ppt.com/shiti/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教案下载：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www.1ppt.com/jiaoan/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www.1ppt.com/ziti/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  <a:endParaRPr kumimoji="0" lang="zh-CN" altLang="en-US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/>
              <a:t>2021/9/8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2388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/>
              <a:t>2021/9/8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3067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/>
              <a:t>2021/9/8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4994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/>
              <a:t>2021/9/8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5165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/>
              <a:t>2021/9/8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9237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C7B28354-93DA-48DE-9531-C7BFEB055117}" type="datetimeFigureOut">
              <a:rPr lang="zh-CN" altLang="en-US" smtClean="0"/>
              <a:pPr/>
              <a:t>2021/9/8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E4C73BFD-3455-4331-8693-A62B4FB039AF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8107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7" name="Group 3"/>
          <p:cNvGrpSpPr/>
          <p:nvPr/>
        </p:nvGrpSpPr>
        <p:grpSpPr>
          <a:xfrm rot="10800000">
            <a:off x="2194821" y="-198086"/>
            <a:ext cx="412706" cy="1820482"/>
            <a:chOff x="4980416" y="5037518"/>
            <a:chExt cx="412706" cy="1820482"/>
          </a:xfrm>
        </p:grpSpPr>
        <p:sp>
          <p:nvSpPr>
            <p:cNvPr id="368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9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0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1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2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3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4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5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6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7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8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79" name="Group 4"/>
          <p:cNvGrpSpPr/>
          <p:nvPr/>
        </p:nvGrpSpPr>
        <p:grpSpPr>
          <a:xfrm rot="10800000">
            <a:off x="1672375" y="-198086"/>
            <a:ext cx="412706" cy="2155512"/>
            <a:chOff x="5502862" y="5355294"/>
            <a:chExt cx="412706" cy="1502706"/>
          </a:xfrm>
        </p:grpSpPr>
        <p:sp>
          <p:nvSpPr>
            <p:cNvPr id="380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1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2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3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4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5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6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7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8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9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0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91" name="Group 7"/>
          <p:cNvGrpSpPr/>
          <p:nvPr/>
        </p:nvGrpSpPr>
        <p:grpSpPr>
          <a:xfrm rot="10800000">
            <a:off x="220837" y="-198086"/>
            <a:ext cx="407320" cy="1502706"/>
            <a:chOff x="6959786" y="5355294"/>
            <a:chExt cx="407320" cy="1502706"/>
          </a:xfrm>
        </p:grpSpPr>
        <p:sp>
          <p:nvSpPr>
            <p:cNvPr id="392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3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4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5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6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7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8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9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0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1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2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03" name="Group 5"/>
          <p:cNvGrpSpPr/>
          <p:nvPr/>
        </p:nvGrpSpPr>
        <p:grpSpPr>
          <a:xfrm rot="10800000">
            <a:off x="1176187" y="-195393"/>
            <a:ext cx="403952" cy="2588666"/>
            <a:chOff x="6007804" y="4266641"/>
            <a:chExt cx="403952" cy="2588666"/>
          </a:xfrm>
        </p:grpSpPr>
        <p:sp>
          <p:nvSpPr>
            <p:cNvPr id="404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5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6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7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8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9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1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2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3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4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15" name="Group 6"/>
          <p:cNvGrpSpPr/>
          <p:nvPr/>
        </p:nvGrpSpPr>
        <p:grpSpPr>
          <a:xfrm rot="10800000">
            <a:off x="698175" y="-195393"/>
            <a:ext cx="409339" cy="3142082"/>
            <a:chOff x="6480429" y="3713225"/>
            <a:chExt cx="409339" cy="3142082"/>
          </a:xfrm>
        </p:grpSpPr>
        <p:sp>
          <p:nvSpPr>
            <p:cNvPr id="416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7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8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9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1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2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3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4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5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6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29" name="Group 3"/>
          <p:cNvGrpSpPr/>
          <p:nvPr/>
        </p:nvGrpSpPr>
        <p:grpSpPr>
          <a:xfrm rot="10800000">
            <a:off x="4492137" y="-207511"/>
            <a:ext cx="412706" cy="1820482"/>
            <a:chOff x="4980416" y="5037518"/>
            <a:chExt cx="412706" cy="1820482"/>
          </a:xfrm>
        </p:grpSpPr>
        <p:sp>
          <p:nvSpPr>
            <p:cNvPr id="478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9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0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1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2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3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4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5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6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7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8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0" name="Group 4"/>
          <p:cNvGrpSpPr/>
          <p:nvPr/>
        </p:nvGrpSpPr>
        <p:grpSpPr>
          <a:xfrm rot="10800000">
            <a:off x="3904878" y="-198086"/>
            <a:ext cx="412706" cy="1502706"/>
            <a:chOff x="5502862" y="5355294"/>
            <a:chExt cx="412706" cy="1502706"/>
          </a:xfrm>
        </p:grpSpPr>
        <p:sp>
          <p:nvSpPr>
            <p:cNvPr id="467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8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9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0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1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2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3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4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5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6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7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1" name="Group 7"/>
          <p:cNvGrpSpPr/>
          <p:nvPr/>
        </p:nvGrpSpPr>
        <p:grpSpPr>
          <a:xfrm rot="10800000">
            <a:off x="2716594" y="-207437"/>
            <a:ext cx="407320" cy="2013200"/>
            <a:chOff x="6959786" y="5355294"/>
            <a:chExt cx="407320" cy="1502706"/>
          </a:xfrm>
        </p:grpSpPr>
        <p:sp>
          <p:nvSpPr>
            <p:cNvPr id="456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7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8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9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0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1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2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3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4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5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6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2" name="Group 5"/>
          <p:cNvGrpSpPr/>
          <p:nvPr/>
        </p:nvGrpSpPr>
        <p:grpSpPr>
          <a:xfrm rot="10800000">
            <a:off x="3281126" y="-204744"/>
            <a:ext cx="403952" cy="2167807"/>
            <a:chOff x="6007804" y="4266641"/>
            <a:chExt cx="403952" cy="2588666"/>
          </a:xfrm>
        </p:grpSpPr>
        <p:sp>
          <p:nvSpPr>
            <p:cNvPr id="445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6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7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8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9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1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2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3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4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5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3" name="Group 6"/>
          <p:cNvGrpSpPr/>
          <p:nvPr/>
        </p:nvGrpSpPr>
        <p:grpSpPr>
          <a:xfrm rot="10800000">
            <a:off x="11385624" y="-232268"/>
            <a:ext cx="409339" cy="3142082"/>
            <a:chOff x="6480429" y="3713225"/>
            <a:chExt cx="409339" cy="3142082"/>
          </a:xfrm>
        </p:grpSpPr>
        <p:sp>
          <p:nvSpPr>
            <p:cNvPr id="434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5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6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7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8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9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0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1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2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3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4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89" name="Group 5"/>
          <p:cNvGrpSpPr/>
          <p:nvPr/>
        </p:nvGrpSpPr>
        <p:grpSpPr>
          <a:xfrm rot="10800000">
            <a:off x="5037570" y="-204818"/>
            <a:ext cx="403952" cy="2167807"/>
            <a:chOff x="6007804" y="4266641"/>
            <a:chExt cx="403952" cy="2588666"/>
          </a:xfrm>
        </p:grpSpPr>
        <p:sp>
          <p:nvSpPr>
            <p:cNvPr id="490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1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2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3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4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5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6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7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8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9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0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01" name="Group 3"/>
          <p:cNvGrpSpPr/>
          <p:nvPr/>
        </p:nvGrpSpPr>
        <p:grpSpPr>
          <a:xfrm rot="10800000">
            <a:off x="8519907" y="-245273"/>
            <a:ext cx="412706" cy="1820482"/>
            <a:chOff x="4980416" y="5037518"/>
            <a:chExt cx="412706" cy="1820482"/>
          </a:xfrm>
        </p:grpSpPr>
        <p:sp>
          <p:nvSpPr>
            <p:cNvPr id="502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3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4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5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6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7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8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9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0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1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2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13" name="Group 4"/>
          <p:cNvGrpSpPr/>
          <p:nvPr/>
        </p:nvGrpSpPr>
        <p:grpSpPr>
          <a:xfrm rot="10800000">
            <a:off x="7997461" y="-245273"/>
            <a:ext cx="412706" cy="2155512"/>
            <a:chOff x="5502862" y="5355294"/>
            <a:chExt cx="412706" cy="1502706"/>
          </a:xfrm>
        </p:grpSpPr>
        <p:sp>
          <p:nvSpPr>
            <p:cNvPr id="514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5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6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7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8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9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0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1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2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3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4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5" name="Group 3"/>
          <p:cNvGrpSpPr/>
          <p:nvPr/>
        </p:nvGrpSpPr>
        <p:grpSpPr>
          <a:xfrm rot="10800000">
            <a:off x="10817223" y="-254699"/>
            <a:ext cx="412706" cy="2460133"/>
            <a:chOff x="4980416" y="5037518"/>
            <a:chExt cx="412706" cy="1820482"/>
          </a:xfrm>
        </p:grpSpPr>
        <p:sp>
          <p:nvSpPr>
            <p:cNvPr id="526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7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8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9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0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1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3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4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5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6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37" name="Group 4"/>
          <p:cNvGrpSpPr/>
          <p:nvPr/>
        </p:nvGrpSpPr>
        <p:grpSpPr>
          <a:xfrm rot="10800000">
            <a:off x="10229964" y="-245273"/>
            <a:ext cx="412706" cy="2631814"/>
            <a:chOff x="5502862" y="5355294"/>
            <a:chExt cx="412706" cy="1502706"/>
          </a:xfrm>
        </p:grpSpPr>
        <p:sp>
          <p:nvSpPr>
            <p:cNvPr id="538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9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0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1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2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3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4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5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6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7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8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49" name="Group 7"/>
          <p:cNvGrpSpPr/>
          <p:nvPr/>
        </p:nvGrpSpPr>
        <p:grpSpPr>
          <a:xfrm rot="10800000">
            <a:off x="9041680" y="-254624"/>
            <a:ext cx="407320" cy="2013200"/>
            <a:chOff x="6959786" y="5355294"/>
            <a:chExt cx="407320" cy="1502706"/>
          </a:xfrm>
        </p:grpSpPr>
        <p:sp>
          <p:nvSpPr>
            <p:cNvPr id="550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1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2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3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4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5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6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7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8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9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0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61" name="Group 5"/>
          <p:cNvGrpSpPr/>
          <p:nvPr/>
        </p:nvGrpSpPr>
        <p:grpSpPr>
          <a:xfrm rot="10800000">
            <a:off x="9606212" y="-251932"/>
            <a:ext cx="403952" cy="2106477"/>
            <a:chOff x="6007804" y="4266641"/>
            <a:chExt cx="403952" cy="2588666"/>
          </a:xfrm>
        </p:grpSpPr>
        <p:sp>
          <p:nvSpPr>
            <p:cNvPr id="562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3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4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5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6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7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8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9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0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1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2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73" name="Group 6"/>
          <p:cNvGrpSpPr/>
          <p:nvPr/>
        </p:nvGrpSpPr>
        <p:grpSpPr>
          <a:xfrm rot="10800000">
            <a:off x="7382406" y="-225683"/>
            <a:ext cx="409339" cy="2412631"/>
            <a:chOff x="6480429" y="3713225"/>
            <a:chExt cx="409339" cy="3142082"/>
          </a:xfrm>
        </p:grpSpPr>
        <p:sp>
          <p:nvSpPr>
            <p:cNvPr id="574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5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6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7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8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9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0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1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2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3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4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85" name="Group 4"/>
          <p:cNvGrpSpPr/>
          <p:nvPr/>
        </p:nvGrpSpPr>
        <p:grpSpPr>
          <a:xfrm rot="10800000">
            <a:off x="6779496" y="-218284"/>
            <a:ext cx="412706" cy="1502706"/>
            <a:chOff x="5502862" y="5355294"/>
            <a:chExt cx="412706" cy="1502706"/>
          </a:xfrm>
        </p:grpSpPr>
        <p:sp>
          <p:nvSpPr>
            <p:cNvPr id="586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7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8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9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0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1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2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3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4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5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6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97" name="Group 7"/>
          <p:cNvGrpSpPr/>
          <p:nvPr/>
        </p:nvGrpSpPr>
        <p:grpSpPr>
          <a:xfrm rot="10800000">
            <a:off x="5599818" y="-228050"/>
            <a:ext cx="407320" cy="2013200"/>
            <a:chOff x="6959786" y="5355294"/>
            <a:chExt cx="407320" cy="1502706"/>
          </a:xfrm>
        </p:grpSpPr>
        <p:sp>
          <p:nvSpPr>
            <p:cNvPr id="598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9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0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1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2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3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5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6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7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8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09" name="Group 5"/>
          <p:cNvGrpSpPr/>
          <p:nvPr/>
        </p:nvGrpSpPr>
        <p:grpSpPr>
          <a:xfrm rot="10800000">
            <a:off x="6164350" y="-225357"/>
            <a:ext cx="403952" cy="2167807"/>
            <a:chOff x="6007804" y="4266641"/>
            <a:chExt cx="403952" cy="2588666"/>
          </a:xfrm>
        </p:grpSpPr>
        <p:sp>
          <p:nvSpPr>
            <p:cNvPr id="610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1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2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3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4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5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6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7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8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9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0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22" name="文本框 621"/>
          <p:cNvSpPr txBox="1"/>
          <p:nvPr/>
        </p:nvSpPr>
        <p:spPr>
          <a:xfrm>
            <a:off x="2285639" y="2398735"/>
            <a:ext cx="7242367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altLang="zh-CN" sz="3600" b="1">
              <a:solidFill>
                <a:srgbClr val="00A39E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3600" b="1">
                <a:solidFill>
                  <a:srgbClr val="00A39E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CÁC EM HỌC SINH THÂN MẾN!</a:t>
            </a:r>
          </a:p>
          <a:p>
            <a:pPr algn="ctr"/>
            <a:endParaRPr lang="en-US" altLang="zh-CN" sz="4400" b="1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3200" b="1">
                <a:solidFill>
                  <a:srgbClr val="B81B4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BÀI CHUẨN BỊ</a:t>
            </a:r>
          </a:p>
          <a:p>
            <a:pPr algn="ctr"/>
            <a:r>
              <a:rPr lang="en-US" altLang="zh-CN" sz="7200" b="1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NGỮ VĂN 8</a:t>
            </a:r>
            <a:endParaRPr lang="zh-CN" altLang="en-US" sz="7200" b="1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6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矩形 305"/>
          <p:cNvSpPr/>
          <p:nvPr/>
        </p:nvSpPr>
        <p:spPr>
          <a:xfrm>
            <a:off x="14770" y="5494539"/>
            <a:ext cx="12192000" cy="1259836"/>
          </a:xfrm>
          <a:prstGeom prst="rect">
            <a:avLst/>
          </a:prstGeom>
          <a:gradFill>
            <a:gsLst>
              <a:gs pos="0">
                <a:schemeClr val="bg1">
                  <a:lumMod val="75000"/>
                  <a:alpha val="51000"/>
                </a:schemeClr>
              </a:gs>
              <a:gs pos="100000">
                <a:srgbClr val="F4F3F2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1096069" y="5318637"/>
            <a:ext cx="9535155" cy="2163365"/>
            <a:chOff x="1685647" y="3197027"/>
            <a:chExt cx="8577897" cy="3167382"/>
          </a:xfrm>
        </p:grpSpPr>
        <p:sp>
          <p:nvSpPr>
            <p:cNvPr id="3" name="梯形 1037"/>
            <p:cNvSpPr/>
            <p:nvPr/>
          </p:nvSpPr>
          <p:spPr>
            <a:xfrm>
              <a:off x="1685647" y="4670719"/>
              <a:ext cx="8577897" cy="1693690"/>
            </a:xfrm>
            <a:custGeom>
              <a:avLst/>
              <a:gdLst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63676" h="1863059">
                  <a:moveTo>
                    <a:pt x="0" y="1863059"/>
                  </a:moveTo>
                  <a:lnTo>
                    <a:pt x="966909" y="0"/>
                  </a:lnTo>
                  <a:lnTo>
                    <a:pt x="7696767" y="0"/>
                  </a:lnTo>
                  <a:lnTo>
                    <a:pt x="8663676" y="1863059"/>
                  </a:lnTo>
                  <a:cubicBezTo>
                    <a:pt x="5631800" y="1614997"/>
                    <a:pt x="3200936" y="1608399"/>
                    <a:pt x="0" y="186305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27000"/>
                  </a:schemeClr>
                </a:gs>
                <a:gs pos="100000">
                  <a:srgbClr val="B2B2B2">
                    <a:alpha val="41000"/>
                  </a:srgbClr>
                </a:gs>
                <a:gs pos="58000">
                  <a:srgbClr val="777777">
                    <a:alpha val="29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softEdge rad="279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endParaRPr>
            </a:p>
          </p:txBody>
        </p:sp>
        <p:grpSp>
          <p:nvGrpSpPr>
            <p:cNvPr id="4" name="Group 26"/>
            <p:cNvGrpSpPr>
              <a:grpSpLocks noChangeAspect="1"/>
            </p:cNvGrpSpPr>
            <p:nvPr/>
          </p:nvGrpSpPr>
          <p:grpSpPr bwMode="auto">
            <a:xfrm>
              <a:off x="2133872" y="3197027"/>
              <a:ext cx="7924257" cy="2195757"/>
              <a:chOff x="-40" y="982"/>
              <a:chExt cx="7747" cy="2356"/>
            </a:xfrm>
          </p:grpSpPr>
          <p:sp>
            <p:nvSpPr>
              <p:cNvPr id="5" name="Freeform 27"/>
              <p:cNvSpPr>
                <a:spLocks/>
              </p:cNvSpPr>
              <p:nvPr/>
            </p:nvSpPr>
            <p:spPr bwMode="auto">
              <a:xfrm>
                <a:off x="-7" y="2540"/>
                <a:ext cx="7692" cy="798"/>
              </a:xfrm>
              <a:custGeom>
                <a:avLst/>
                <a:gdLst>
                  <a:gd name="T0" fmla="*/ 3249 w 3253"/>
                  <a:gd name="T1" fmla="*/ 290 h 337"/>
                  <a:gd name="T2" fmla="*/ 3230 w 3253"/>
                  <a:gd name="T3" fmla="*/ 253 h 337"/>
                  <a:gd name="T4" fmla="*/ 3236 w 3253"/>
                  <a:gd name="T5" fmla="*/ 150 h 337"/>
                  <a:gd name="T6" fmla="*/ 3229 w 3253"/>
                  <a:gd name="T7" fmla="*/ 131 h 337"/>
                  <a:gd name="T8" fmla="*/ 3222 w 3253"/>
                  <a:gd name="T9" fmla="*/ 109 h 337"/>
                  <a:gd name="T10" fmla="*/ 2814 w 3253"/>
                  <a:gd name="T11" fmla="*/ 62 h 337"/>
                  <a:gd name="T12" fmla="*/ 1816 w 3253"/>
                  <a:gd name="T13" fmla="*/ 67 h 337"/>
                  <a:gd name="T14" fmla="*/ 1634 w 3253"/>
                  <a:gd name="T15" fmla="*/ 118 h 337"/>
                  <a:gd name="T16" fmla="*/ 1080 w 3253"/>
                  <a:gd name="T17" fmla="*/ 46 h 337"/>
                  <a:gd name="T18" fmla="*/ 414 w 3253"/>
                  <a:gd name="T19" fmla="*/ 80 h 337"/>
                  <a:gd name="T20" fmla="*/ 72 w 3253"/>
                  <a:gd name="T21" fmla="*/ 92 h 337"/>
                  <a:gd name="T22" fmla="*/ 26 w 3253"/>
                  <a:gd name="T23" fmla="*/ 101 h 337"/>
                  <a:gd name="T24" fmla="*/ 11 w 3253"/>
                  <a:gd name="T25" fmla="*/ 127 h 337"/>
                  <a:gd name="T26" fmla="*/ 6 w 3253"/>
                  <a:gd name="T27" fmla="*/ 206 h 337"/>
                  <a:gd name="T28" fmla="*/ 9 w 3253"/>
                  <a:gd name="T29" fmla="*/ 209 h 337"/>
                  <a:gd name="T30" fmla="*/ 9 w 3253"/>
                  <a:gd name="T31" fmla="*/ 314 h 337"/>
                  <a:gd name="T32" fmla="*/ 27 w 3253"/>
                  <a:gd name="T33" fmla="*/ 328 h 337"/>
                  <a:gd name="T34" fmla="*/ 56 w 3253"/>
                  <a:gd name="T35" fmla="*/ 327 h 337"/>
                  <a:gd name="T36" fmla="*/ 222 w 3253"/>
                  <a:gd name="T37" fmla="*/ 328 h 337"/>
                  <a:gd name="T38" fmla="*/ 353 w 3253"/>
                  <a:gd name="T39" fmla="*/ 329 h 337"/>
                  <a:gd name="T40" fmla="*/ 481 w 3253"/>
                  <a:gd name="T41" fmla="*/ 332 h 337"/>
                  <a:gd name="T42" fmla="*/ 511 w 3253"/>
                  <a:gd name="T43" fmla="*/ 330 h 337"/>
                  <a:gd name="T44" fmla="*/ 568 w 3253"/>
                  <a:gd name="T45" fmla="*/ 326 h 337"/>
                  <a:gd name="T46" fmla="*/ 652 w 3253"/>
                  <a:gd name="T47" fmla="*/ 328 h 337"/>
                  <a:gd name="T48" fmla="*/ 717 w 3253"/>
                  <a:gd name="T49" fmla="*/ 328 h 337"/>
                  <a:gd name="T50" fmla="*/ 762 w 3253"/>
                  <a:gd name="T51" fmla="*/ 331 h 337"/>
                  <a:gd name="T52" fmla="*/ 806 w 3253"/>
                  <a:gd name="T53" fmla="*/ 331 h 337"/>
                  <a:gd name="T54" fmla="*/ 1589 w 3253"/>
                  <a:gd name="T55" fmla="*/ 337 h 337"/>
                  <a:gd name="T56" fmla="*/ 1607 w 3253"/>
                  <a:gd name="T57" fmla="*/ 317 h 337"/>
                  <a:gd name="T58" fmla="*/ 1617 w 3253"/>
                  <a:gd name="T59" fmla="*/ 159 h 337"/>
                  <a:gd name="T60" fmla="*/ 1623 w 3253"/>
                  <a:gd name="T61" fmla="*/ 148 h 337"/>
                  <a:gd name="T62" fmla="*/ 1628 w 3253"/>
                  <a:gd name="T63" fmla="*/ 141 h 337"/>
                  <a:gd name="T64" fmla="*/ 1636 w 3253"/>
                  <a:gd name="T65" fmla="*/ 128 h 337"/>
                  <a:gd name="T66" fmla="*/ 1649 w 3253"/>
                  <a:gd name="T67" fmla="*/ 162 h 337"/>
                  <a:gd name="T68" fmla="*/ 1648 w 3253"/>
                  <a:gd name="T69" fmla="*/ 207 h 337"/>
                  <a:gd name="T70" fmla="*/ 1639 w 3253"/>
                  <a:gd name="T71" fmla="*/ 273 h 337"/>
                  <a:gd name="T72" fmla="*/ 1649 w 3253"/>
                  <a:gd name="T73" fmla="*/ 276 h 337"/>
                  <a:gd name="T74" fmla="*/ 1654 w 3253"/>
                  <a:gd name="T75" fmla="*/ 276 h 337"/>
                  <a:gd name="T76" fmla="*/ 1654 w 3253"/>
                  <a:gd name="T77" fmla="*/ 289 h 337"/>
                  <a:gd name="T78" fmla="*/ 1665 w 3253"/>
                  <a:gd name="T79" fmla="*/ 291 h 337"/>
                  <a:gd name="T80" fmla="*/ 1664 w 3253"/>
                  <a:gd name="T81" fmla="*/ 316 h 337"/>
                  <a:gd name="T82" fmla="*/ 1690 w 3253"/>
                  <a:gd name="T83" fmla="*/ 324 h 337"/>
                  <a:gd name="T84" fmla="*/ 3200 w 3253"/>
                  <a:gd name="T85" fmla="*/ 325 h 337"/>
                  <a:gd name="T86" fmla="*/ 3249 w 3253"/>
                  <a:gd name="T87" fmla="*/ 290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253" h="337">
                    <a:moveTo>
                      <a:pt x="3249" y="290"/>
                    </a:moveTo>
                    <a:cubicBezTo>
                      <a:pt x="3246" y="277"/>
                      <a:pt x="3230" y="253"/>
                      <a:pt x="3230" y="253"/>
                    </a:cubicBezTo>
                    <a:cubicBezTo>
                      <a:pt x="3236" y="150"/>
                      <a:pt x="3236" y="150"/>
                      <a:pt x="3236" y="150"/>
                    </a:cubicBezTo>
                    <a:cubicBezTo>
                      <a:pt x="3236" y="150"/>
                      <a:pt x="3238" y="141"/>
                      <a:pt x="3229" y="131"/>
                    </a:cubicBezTo>
                    <a:cubicBezTo>
                      <a:pt x="3221" y="116"/>
                      <a:pt x="3222" y="109"/>
                      <a:pt x="3222" y="109"/>
                    </a:cubicBezTo>
                    <a:cubicBezTo>
                      <a:pt x="3222" y="109"/>
                      <a:pt x="2992" y="77"/>
                      <a:pt x="2814" y="62"/>
                    </a:cubicBezTo>
                    <a:cubicBezTo>
                      <a:pt x="2625" y="46"/>
                      <a:pt x="2150" y="0"/>
                      <a:pt x="1816" y="67"/>
                    </a:cubicBezTo>
                    <a:cubicBezTo>
                      <a:pt x="1816" y="67"/>
                      <a:pt x="1700" y="97"/>
                      <a:pt x="1634" y="118"/>
                    </a:cubicBezTo>
                    <a:cubicBezTo>
                      <a:pt x="1387" y="41"/>
                      <a:pt x="1145" y="48"/>
                      <a:pt x="1080" y="46"/>
                    </a:cubicBezTo>
                    <a:cubicBezTo>
                      <a:pt x="961" y="47"/>
                      <a:pt x="467" y="77"/>
                      <a:pt x="414" y="80"/>
                    </a:cubicBezTo>
                    <a:cubicBezTo>
                      <a:pt x="361" y="82"/>
                      <a:pt x="108" y="95"/>
                      <a:pt x="72" y="92"/>
                    </a:cubicBezTo>
                    <a:cubicBezTo>
                      <a:pt x="33" y="93"/>
                      <a:pt x="26" y="101"/>
                      <a:pt x="26" y="101"/>
                    </a:cubicBezTo>
                    <a:cubicBezTo>
                      <a:pt x="8" y="122"/>
                      <a:pt x="11" y="121"/>
                      <a:pt x="11" y="127"/>
                    </a:cubicBezTo>
                    <a:cubicBezTo>
                      <a:pt x="1" y="178"/>
                      <a:pt x="6" y="206"/>
                      <a:pt x="6" y="206"/>
                    </a:cubicBezTo>
                    <a:cubicBezTo>
                      <a:pt x="6" y="206"/>
                      <a:pt x="6" y="206"/>
                      <a:pt x="9" y="209"/>
                    </a:cubicBezTo>
                    <a:cubicBezTo>
                      <a:pt x="0" y="249"/>
                      <a:pt x="6" y="299"/>
                      <a:pt x="9" y="314"/>
                    </a:cubicBezTo>
                    <a:cubicBezTo>
                      <a:pt x="11" y="329"/>
                      <a:pt x="27" y="328"/>
                      <a:pt x="27" y="328"/>
                    </a:cubicBezTo>
                    <a:cubicBezTo>
                      <a:pt x="27" y="328"/>
                      <a:pt x="35" y="328"/>
                      <a:pt x="56" y="327"/>
                    </a:cubicBezTo>
                    <a:cubicBezTo>
                      <a:pt x="86" y="324"/>
                      <a:pt x="110" y="326"/>
                      <a:pt x="222" y="328"/>
                    </a:cubicBezTo>
                    <a:cubicBezTo>
                      <a:pt x="254" y="326"/>
                      <a:pt x="320" y="327"/>
                      <a:pt x="353" y="329"/>
                    </a:cubicBezTo>
                    <a:cubicBezTo>
                      <a:pt x="369" y="331"/>
                      <a:pt x="472" y="331"/>
                      <a:pt x="481" y="332"/>
                    </a:cubicBezTo>
                    <a:cubicBezTo>
                      <a:pt x="490" y="332"/>
                      <a:pt x="511" y="330"/>
                      <a:pt x="511" y="330"/>
                    </a:cubicBezTo>
                    <a:cubicBezTo>
                      <a:pt x="511" y="330"/>
                      <a:pt x="511" y="330"/>
                      <a:pt x="568" y="326"/>
                    </a:cubicBezTo>
                    <a:cubicBezTo>
                      <a:pt x="631" y="328"/>
                      <a:pt x="652" y="328"/>
                      <a:pt x="652" y="328"/>
                    </a:cubicBezTo>
                    <a:cubicBezTo>
                      <a:pt x="652" y="328"/>
                      <a:pt x="699" y="328"/>
                      <a:pt x="717" y="328"/>
                    </a:cubicBezTo>
                    <a:cubicBezTo>
                      <a:pt x="735" y="328"/>
                      <a:pt x="745" y="331"/>
                      <a:pt x="762" y="331"/>
                    </a:cubicBezTo>
                    <a:cubicBezTo>
                      <a:pt x="777" y="329"/>
                      <a:pt x="806" y="331"/>
                      <a:pt x="806" y="331"/>
                    </a:cubicBezTo>
                    <a:cubicBezTo>
                      <a:pt x="806" y="331"/>
                      <a:pt x="1306" y="336"/>
                      <a:pt x="1589" y="337"/>
                    </a:cubicBezTo>
                    <a:cubicBezTo>
                      <a:pt x="1611" y="336"/>
                      <a:pt x="1607" y="317"/>
                      <a:pt x="1607" y="317"/>
                    </a:cubicBezTo>
                    <a:cubicBezTo>
                      <a:pt x="1607" y="317"/>
                      <a:pt x="1617" y="163"/>
                      <a:pt x="1617" y="159"/>
                    </a:cubicBezTo>
                    <a:cubicBezTo>
                      <a:pt x="1617" y="155"/>
                      <a:pt x="1623" y="148"/>
                      <a:pt x="1623" y="148"/>
                    </a:cubicBezTo>
                    <a:cubicBezTo>
                      <a:pt x="1623" y="148"/>
                      <a:pt x="1628" y="145"/>
                      <a:pt x="1628" y="141"/>
                    </a:cubicBezTo>
                    <a:cubicBezTo>
                      <a:pt x="1629" y="139"/>
                      <a:pt x="1633" y="133"/>
                      <a:pt x="1636" y="128"/>
                    </a:cubicBezTo>
                    <a:cubicBezTo>
                      <a:pt x="1640" y="132"/>
                      <a:pt x="1649" y="146"/>
                      <a:pt x="1649" y="162"/>
                    </a:cubicBezTo>
                    <a:cubicBezTo>
                      <a:pt x="1649" y="182"/>
                      <a:pt x="1654" y="179"/>
                      <a:pt x="1648" y="207"/>
                    </a:cubicBezTo>
                    <a:cubicBezTo>
                      <a:pt x="1644" y="237"/>
                      <a:pt x="1639" y="273"/>
                      <a:pt x="1639" y="273"/>
                    </a:cubicBezTo>
                    <a:cubicBezTo>
                      <a:pt x="1649" y="276"/>
                      <a:pt x="1649" y="276"/>
                      <a:pt x="1649" y="276"/>
                    </a:cubicBezTo>
                    <a:cubicBezTo>
                      <a:pt x="1654" y="276"/>
                      <a:pt x="1654" y="276"/>
                      <a:pt x="1654" y="276"/>
                    </a:cubicBezTo>
                    <a:cubicBezTo>
                      <a:pt x="1654" y="289"/>
                      <a:pt x="1654" y="289"/>
                      <a:pt x="1654" y="289"/>
                    </a:cubicBezTo>
                    <a:cubicBezTo>
                      <a:pt x="1654" y="289"/>
                      <a:pt x="1657" y="292"/>
                      <a:pt x="1665" y="291"/>
                    </a:cubicBezTo>
                    <a:cubicBezTo>
                      <a:pt x="1664" y="316"/>
                      <a:pt x="1664" y="316"/>
                      <a:pt x="1664" y="316"/>
                    </a:cubicBezTo>
                    <a:cubicBezTo>
                      <a:pt x="1664" y="316"/>
                      <a:pt x="1677" y="323"/>
                      <a:pt x="1690" y="324"/>
                    </a:cubicBezTo>
                    <a:cubicBezTo>
                      <a:pt x="1702" y="324"/>
                      <a:pt x="3200" y="325"/>
                      <a:pt x="3200" y="325"/>
                    </a:cubicBezTo>
                    <a:cubicBezTo>
                      <a:pt x="3200" y="325"/>
                      <a:pt x="3253" y="333"/>
                      <a:pt x="3249" y="29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6" name="Freeform 28"/>
              <p:cNvSpPr>
                <a:spLocks/>
              </p:cNvSpPr>
              <p:nvPr/>
            </p:nvSpPr>
            <p:spPr bwMode="auto">
              <a:xfrm>
                <a:off x="21" y="1756"/>
                <a:ext cx="3821" cy="1066"/>
              </a:xfrm>
              <a:custGeom>
                <a:avLst/>
                <a:gdLst>
                  <a:gd name="T0" fmla="*/ 1616 w 1616"/>
                  <a:gd name="T1" fmla="*/ 450 h 450"/>
                  <a:gd name="T2" fmla="*/ 1607 w 1616"/>
                  <a:gd name="T3" fmla="*/ 446 h 450"/>
                  <a:gd name="T4" fmla="*/ 1055 w 1616"/>
                  <a:gd name="T5" fmla="*/ 369 h 450"/>
                  <a:gd name="T6" fmla="*/ 388 w 1616"/>
                  <a:gd name="T7" fmla="*/ 402 h 450"/>
                  <a:gd name="T8" fmla="*/ 47 w 1616"/>
                  <a:gd name="T9" fmla="*/ 415 h 450"/>
                  <a:gd name="T10" fmla="*/ 0 w 1616"/>
                  <a:gd name="T11" fmla="*/ 424 h 450"/>
                  <a:gd name="T12" fmla="*/ 95 w 1616"/>
                  <a:gd name="T13" fmla="*/ 292 h 450"/>
                  <a:gd name="T14" fmla="*/ 277 w 1616"/>
                  <a:gd name="T15" fmla="*/ 0 h 450"/>
                  <a:gd name="T16" fmla="*/ 284 w 1616"/>
                  <a:gd name="T17" fmla="*/ 1 h 450"/>
                  <a:gd name="T18" fmla="*/ 45 w 1616"/>
                  <a:gd name="T19" fmla="*/ 386 h 450"/>
                  <a:gd name="T20" fmla="*/ 451 w 1616"/>
                  <a:gd name="T21" fmla="*/ 361 h 450"/>
                  <a:gd name="T22" fmla="*/ 1239 w 1616"/>
                  <a:gd name="T23" fmla="*/ 353 h 450"/>
                  <a:gd name="T24" fmla="*/ 1616 w 1616"/>
                  <a:gd name="T25" fmla="*/ 450 h 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616" h="450">
                    <a:moveTo>
                      <a:pt x="1616" y="450"/>
                    </a:moveTo>
                    <a:cubicBezTo>
                      <a:pt x="1607" y="446"/>
                      <a:pt x="1607" y="446"/>
                      <a:pt x="1607" y="446"/>
                    </a:cubicBezTo>
                    <a:cubicBezTo>
                      <a:pt x="1360" y="370"/>
                      <a:pt x="1120" y="371"/>
                      <a:pt x="1055" y="369"/>
                    </a:cubicBezTo>
                    <a:cubicBezTo>
                      <a:pt x="936" y="370"/>
                      <a:pt x="441" y="400"/>
                      <a:pt x="388" y="402"/>
                    </a:cubicBezTo>
                    <a:cubicBezTo>
                      <a:pt x="335" y="405"/>
                      <a:pt x="82" y="417"/>
                      <a:pt x="47" y="415"/>
                    </a:cubicBezTo>
                    <a:cubicBezTo>
                      <a:pt x="8" y="416"/>
                      <a:pt x="0" y="424"/>
                      <a:pt x="0" y="424"/>
                    </a:cubicBezTo>
                    <a:cubicBezTo>
                      <a:pt x="0" y="424"/>
                      <a:pt x="62" y="348"/>
                      <a:pt x="95" y="292"/>
                    </a:cubicBezTo>
                    <a:cubicBezTo>
                      <a:pt x="277" y="0"/>
                      <a:pt x="277" y="0"/>
                      <a:pt x="277" y="0"/>
                    </a:cubicBezTo>
                    <a:cubicBezTo>
                      <a:pt x="284" y="1"/>
                      <a:pt x="284" y="1"/>
                      <a:pt x="284" y="1"/>
                    </a:cubicBezTo>
                    <a:cubicBezTo>
                      <a:pt x="45" y="386"/>
                      <a:pt x="45" y="386"/>
                      <a:pt x="45" y="386"/>
                    </a:cubicBezTo>
                    <a:cubicBezTo>
                      <a:pt x="45" y="386"/>
                      <a:pt x="358" y="367"/>
                      <a:pt x="451" y="361"/>
                    </a:cubicBezTo>
                    <a:cubicBezTo>
                      <a:pt x="547" y="355"/>
                      <a:pt x="1008" y="317"/>
                      <a:pt x="1239" y="353"/>
                    </a:cubicBezTo>
                    <a:cubicBezTo>
                      <a:pt x="1287" y="360"/>
                      <a:pt x="1473" y="385"/>
                      <a:pt x="1616" y="450"/>
                    </a:cubicBez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7" name="Freeform 29"/>
              <p:cNvSpPr>
                <a:spLocks/>
              </p:cNvSpPr>
              <p:nvPr/>
            </p:nvSpPr>
            <p:spPr bwMode="auto">
              <a:xfrm>
                <a:off x="3845" y="1801"/>
                <a:ext cx="3679" cy="1021"/>
              </a:xfrm>
              <a:custGeom>
                <a:avLst/>
                <a:gdLst>
                  <a:gd name="T0" fmla="*/ 9 w 1556"/>
                  <a:gd name="T1" fmla="*/ 424 h 431"/>
                  <a:gd name="T2" fmla="*/ 39 w 1556"/>
                  <a:gd name="T3" fmla="*/ 402 h 431"/>
                  <a:gd name="T4" fmla="*/ 162 w 1556"/>
                  <a:gd name="T5" fmla="*/ 307 h 431"/>
                  <a:gd name="T6" fmla="*/ 481 w 1556"/>
                  <a:gd name="T7" fmla="*/ 164 h 431"/>
                  <a:gd name="T8" fmla="*/ 1212 w 1556"/>
                  <a:gd name="T9" fmla="*/ 0 h 431"/>
                  <a:gd name="T10" fmla="*/ 1214 w 1556"/>
                  <a:gd name="T11" fmla="*/ 2 h 431"/>
                  <a:gd name="T12" fmla="*/ 1340 w 1556"/>
                  <a:gd name="T13" fmla="*/ 140 h 431"/>
                  <a:gd name="T14" fmla="*/ 1556 w 1556"/>
                  <a:gd name="T15" fmla="*/ 388 h 431"/>
                  <a:gd name="T16" fmla="*/ 1549 w 1556"/>
                  <a:gd name="T17" fmla="*/ 390 h 431"/>
                  <a:gd name="T18" fmla="*/ 1129 w 1556"/>
                  <a:gd name="T19" fmla="*/ 332 h 431"/>
                  <a:gd name="T20" fmla="*/ 641 w 1556"/>
                  <a:gd name="T21" fmla="*/ 302 h 431"/>
                  <a:gd name="T22" fmla="*/ 145 w 1556"/>
                  <a:gd name="T23" fmla="*/ 376 h 431"/>
                  <a:gd name="T24" fmla="*/ 19 w 1556"/>
                  <a:gd name="T25" fmla="*/ 426 h 431"/>
                  <a:gd name="T26" fmla="*/ 2 w 1556"/>
                  <a:gd name="T27" fmla="*/ 431 h 431"/>
                  <a:gd name="T28" fmla="*/ 0 w 1556"/>
                  <a:gd name="T29" fmla="*/ 430 h 431"/>
                  <a:gd name="T30" fmla="*/ 10 w 1556"/>
                  <a:gd name="T31" fmla="*/ 423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56" h="431">
                    <a:moveTo>
                      <a:pt x="9" y="424"/>
                    </a:moveTo>
                    <a:cubicBezTo>
                      <a:pt x="9" y="424"/>
                      <a:pt x="12" y="422"/>
                      <a:pt x="39" y="402"/>
                    </a:cubicBezTo>
                    <a:cubicBezTo>
                      <a:pt x="98" y="346"/>
                      <a:pt x="162" y="307"/>
                      <a:pt x="162" y="307"/>
                    </a:cubicBezTo>
                    <a:cubicBezTo>
                      <a:pt x="310" y="218"/>
                      <a:pt x="434" y="179"/>
                      <a:pt x="481" y="164"/>
                    </a:cubicBezTo>
                    <a:cubicBezTo>
                      <a:pt x="914" y="30"/>
                      <a:pt x="1212" y="0"/>
                      <a:pt x="1212" y="0"/>
                    </a:cubicBezTo>
                    <a:cubicBezTo>
                      <a:pt x="1212" y="0"/>
                      <a:pt x="1212" y="0"/>
                      <a:pt x="1214" y="2"/>
                    </a:cubicBezTo>
                    <a:cubicBezTo>
                      <a:pt x="1214" y="2"/>
                      <a:pt x="1222" y="17"/>
                      <a:pt x="1340" y="140"/>
                    </a:cubicBezTo>
                    <a:cubicBezTo>
                      <a:pt x="1459" y="251"/>
                      <a:pt x="1552" y="378"/>
                      <a:pt x="1556" y="388"/>
                    </a:cubicBezTo>
                    <a:cubicBezTo>
                      <a:pt x="1556" y="392"/>
                      <a:pt x="1549" y="390"/>
                      <a:pt x="1549" y="390"/>
                    </a:cubicBezTo>
                    <a:cubicBezTo>
                      <a:pt x="1489" y="375"/>
                      <a:pt x="1129" y="332"/>
                      <a:pt x="1129" y="332"/>
                    </a:cubicBezTo>
                    <a:cubicBezTo>
                      <a:pt x="912" y="306"/>
                      <a:pt x="731" y="300"/>
                      <a:pt x="641" y="302"/>
                    </a:cubicBezTo>
                    <a:cubicBezTo>
                      <a:pt x="324" y="306"/>
                      <a:pt x="172" y="366"/>
                      <a:pt x="145" y="376"/>
                    </a:cubicBezTo>
                    <a:cubicBezTo>
                      <a:pt x="109" y="388"/>
                      <a:pt x="19" y="426"/>
                      <a:pt x="19" y="426"/>
                    </a:cubicBezTo>
                    <a:cubicBezTo>
                      <a:pt x="2" y="431"/>
                      <a:pt x="2" y="431"/>
                      <a:pt x="2" y="431"/>
                    </a:cubicBezTo>
                    <a:cubicBezTo>
                      <a:pt x="0" y="430"/>
                      <a:pt x="0" y="430"/>
                      <a:pt x="0" y="430"/>
                    </a:cubicBezTo>
                    <a:cubicBezTo>
                      <a:pt x="10" y="423"/>
                      <a:pt x="10" y="423"/>
                      <a:pt x="10" y="423"/>
                    </a:cubicBezTo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8" name="Freeform 30"/>
              <p:cNvSpPr>
                <a:spLocks/>
              </p:cNvSpPr>
              <p:nvPr/>
            </p:nvSpPr>
            <p:spPr bwMode="auto">
              <a:xfrm>
                <a:off x="130" y="1761"/>
                <a:ext cx="3736" cy="1061"/>
              </a:xfrm>
              <a:custGeom>
                <a:avLst/>
                <a:gdLst>
                  <a:gd name="T0" fmla="*/ 0 w 1580"/>
                  <a:gd name="T1" fmla="*/ 384 h 448"/>
                  <a:gd name="T2" fmla="*/ 237 w 1580"/>
                  <a:gd name="T3" fmla="*/ 0 h 448"/>
                  <a:gd name="T4" fmla="*/ 1235 w 1580"/>
                  <a:gd name="T5" fmla="*/ 244 h 448"/>
                  <a:gd name="T6" fmla="*/ 1580 w 1580"/>
                  <a:gd name="T7" fmla="*/ 441 h 448"/>
                  <a:gd name="T8" fmla="*/ 1570 w 1580"/>
                  <a:gd name="T9" fmla="*/ 448 h 448"/>
                  <a:gd name="T10" fmla="*/ 1285 w 1580"/>
                  <a:gd name="T11" fmla="*/ 366 h 448"/>
                  <a:gd name="T12" fmla="*/ 580 w 1580"/>
                  <a:gd name="T13" fmla="*/ 347 h 448"/>
                  <a:gd name="T14" fmla="*/ 0 w 1580"/>
                  <a:gd name="T15" fmla="*/ 384 h 4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80" h="448">
                    <a:moveTo>
                      <a:pt x="0" y="384"/>
                    </a:moveTo>
                    <a:cubicBezTo>
                      <a:pt x="237" y="0"/>
                      <a:pt x="237" y="0"/>
                      <a:pt x="237" y="0"/>
                    </a:cubicBezTo>
                    <a:cubicBezTo>
                      <a:pt x="237" y="0"/>
                      <a:pt x="993" y="132"/>
                      <a:pt x="1235" y="244"/>
                    </a:cubicBezTo>
                    <a:cubicBezTo>
                      <a:pt x="1358" y="293"/>
                      <a:pt x="1489" y="351"/>
                      <a:pt x="1580" y="441"/>
                    </a:cubicBezTo>
                    <a:cubicBezTo>
                      <a:pt x="1570" y="448"/>
                      <a:pt x="1570" y="448"/>
                      <a:pt x="1570" y="448"/>
                    </a:cubicBezTo>
                    <a:cubicBezTo>
                      <a:pt x="1570" y="448"/>
                      <a:pt x="1445" y="392"/>
                      <a:pt x="1285" y="366"/>
                    </a:cubicBezTo>
                    <a:cubicBezTo>
                      <a:pt x="1208" y="353"/>
                      <a:pt x="1062" y="318"/>
                      <a:pt x="580" y="347"/>
                    </a:cubicBezTo>
                    <a:cubicBezTo>
                      <a:pt x="103" y="382"/>
                      <a:pt x="0" y="384"/>
                      <a:pt x="0" y="384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9" name="Freeform 31"/>
              <p:cNvSpPr>
                <a:spLocks/>
              </p:cNvSpPr>
              <p:nvPr/>
            </p:nvSpPr>
            <p:spPr bwMode="auto">
              <a:xfrm>
                <a:off x="-40" y="2630"/>
                <a:ext cx="3882" cy="689"/>
              </a:xfrm>
              <a:custGeom>
                <a:avLst/>
                <a:gdLst>
                  <a:gd name="T0" fmla="*/ 1633 w 1642"/>
                  <a:gd name="T1" fmla="*/ 77 h 291"/>
                  <a:gd name="T2" fmla="*/ 1081 w 1642"/>
                  <a:gd name="T3" fmla="*/ 0 h 291"/>
                  <a:gd name="T4" fmla="*/ 414 w 1642"/>
                  <a:gd name="T5" fmla="*/ 33 h 291"/>
                  <a:gd name="T6" fmla="*/ 73 w 1642"/>
                  <a:gd name="T7" fmla="*/ 46 h 291"/>
                  <a:gd name="T8" fmla="*/ 26 w 1642"/>
                  <a:gd name="T9" fmla="*/ 55 h 291"/>
                  <a:gd name="T10" fmla="*/ 11 w 1642"/>
                  <a:gd name="T11" fmla="*/ 80 h 291"/>
                  <a:gd name="T12" fmla="*/ 7 w 1642"/>
                  <a:gd name="T13" fmla="*/ 159 h 291"/>
                  <a:gd name="T14" fmla="*/ 9 w 1642"/>
                  <a:gd name="T15" fmla="*/ 163 h 291"/>
                  <a:gd name="T16" fmla="*/ 9 w 1642"/>
                  <a:gd name="T17" fmla="*/ 268 h 291"/>
                  <a:gd name="T18" fmla="*/ 28 w 1642"/>
                  <a:gd name="T19" fmla="*/ 281 h 291"/>
                  <a:gd name="T20" fmla="*/ 57 w 1642"/>
                  <a:gd name="T21" fmla="*/ 281 h 291"/>
                  <a:gd name="T22" fmla="*/ 223 w 1642"/>
                  <a:gd name="T23" fmla="*/ 281 h 291"/>
                  <a:gd name="T24" fmla="*/ 354 w 1642"/>
                  <a:gd name="T25" fmla="*/ 282 h 291"/>
                  <a:gd name="T26" fmla="*/ 482 w 1642"/>
                  <a:gd name="T27" fmla="*/ 285 h 291"/>
                  <a:gd name="T28" fmla="*/ 512 w 1642"/>
                  <a:gd name="T29" fmla="*/ 283 h 291"/>
                  <a:gd name="T30" fmla="*/ 568 w 1642"/>
                  <a:gd name="T31" fmla="*/ 280 h 291"/>
                  <a:gd name="T32" fmla="*/ 653 w 1642"/>
                  <a:gd name="T33" fmla="*/ 281 h 291"/>
                  <a:gd name="T34" fmla="*/ 718 w 1642"/>
                  <a:gd name="T35" fmla="*/ 281 h 291"/>
                  <a:gd name="T36" fmla="*/ 762 w 1642"/>
                  <a:gd name="T37" fmla="*/ 284 h 291"/>
                  <a:gd name="T38" fmla="*/ 806 w 1642"/>
                  <a:gd name="T39" fmla="*/ 285 h 291"/>
                  <a:gd name="T40" fmla="*/ 1590 w 1642"/>
                  <a:gd name="T41" fmla="*/ 291 h 291"/>
                  <a:gd name="T42" fmla="*/ 1608 w 1642"/>
                  <a:gd name="T43" fmla="*/ 271 h 291"/>
                  <a:gd name="T44" fmla="*/ 1618 w 1642"/>
                  <a:gd name="T45" fmla="*/ 113 h 291"/>
                  <a:gd name="T46" fmla="*/ 1624 w 1642"/>
                  <a:gd name="T47" fmla="*/ 102 h 291"/>
                  <a:gd name="T48" fmla="*/ 1629 w 1642"/>
                  <a:gd name="T49" fmla="*/ 95 h 291"/>
                  <a:gd name="T50" fmla="*/ 1642 w 1642"/>
                  <a:gd name="T51" fmla="*/ 81 h 291"/>
                  <a:gd name="T52" fmla="*/ 1633 w 1642"/>
                  <a:gd name="T53" fmla="*/ 77 h 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42" h="291">
                    <a:moveTo>
                      <a:pt x="1633" y="77"/>
                    </a:moveTo>
                    <a:cubicBezTo>
                      <a:pt x="1386" y="1"/>
                      <a:pt x="1146" y="2"/>
                      <a:pt x="1081" y="0"/>
                    </a:cubicBezTo>
                    <a:cubicBezTo>
                      <a:pt x="962" y="1"/>
                      <a:pt x="467" y="31"/>
                      <a:pt x="414" y="33"/>
                    </a:cubicBezTo>
                    <a:cubicBezTo>
                      <a:pt x="361" y="36"/>
                      <a:pt x="108" y="48"/>
                      <a:pt x="73" y="46"/>
                    </a:cubicBezTo>
                    <a:cubicBezTo>
                      <a:pt x="34" y="47"/>
                      <a:pt x="26" y="55"/>
                      <a:pt x="26" y="55"/>
                    </a:cubicBezTo>
                    <a:cubicBezTo>
                      <a:pt x="9" y="75"/>
                      <a:pt x="12" y="75"/>
                      <a:pt x="11" y="80"/>
                    </a:cubicBezTo>
                    <a:cubicBezTo>
                      <a:pt x="2" y="132"/>
                      <a:pt x="7" y="159"/>
                      <a:pt x="7" y="159"/>
                    </a:cubicBezTo>
                    <a:cubicBezTo>
                      <a:pt x="7" y="159"/>
                      <a:pt x="7" y="159"/>
                      <a:pt x="9" y="163"/>
                    </a:cubicBezTo>
                    <a:cubicBezTo>
                      <a:pt x="0" y="203"/>
                      <a:pt x="7" y="253"/>
                      <a:pt x="9" y="268"/>
                    </a:cubicBezTo>
                    <a:cubicBezTo>
                      <a:pt x="12" y="282"/>
                      <a:pt x="28" y="281"/>
                      <a:pt x="28" y="281"/>
                    </a:cubicBezTo>
                    <a:cubicBezTo>
                      <a:pt x="28" y="281"/>
                      <a:pt x="36" y="282"/>
                      <a:pt x="57" y="281"/>
                    </a:cubicBezTo>
                    <a:cubicBezTo>
                      <a:pt x="87" y="278"/>
                      <a:pt x="110" y="280"/>
                      <a:pt x="223" y="281"/>
                    </a:cubicBezTo>
                    <a:cubicBezTo>
                      <a:pt x="255" y="280"/>
                      <a:pt x="320" y="281"/>
                      <a:pt x="354" y="282"/>
                    </a:cubicBezTo>
                    <a:cubicBezTo>
                      <a:pt x="370" y="285"/>
                      <a:pt x="472" y="285"/>
                      <a:pt x="482" y="285"/>
                    </a:cubicBezTo>
                    <a:cubicBezTo>
                      <a:pt x="491" y="286"/>
                      <a:pt x="512" y="283"/>
                      <a:pt x="512" y="283"/>
                    </a:cubicBezTo>
                    <a:cubicBezTo>
                      <a:pt x="512" y="283"/>
                      <a:pt x="512" y="283"/>
                      <a:pt x="568" y="280"/>
                    </a:cubicBezTo>
                    <a:cubicBezTo>
                      <a:pt x="631" y="282"/>
                      <a:pt x="653" y="281"/>
                      <a:pt x="653" y="281"/>
                    </a:cubicBezTo>
                    <a:cubicBezTo>
                      <a:pt x="653" y="281"/>
                      <a:pt x="699" y="281"/>
                      <a:pt x="718" y="281"/>
                    </a:cubicBezTo>
                    <a:cubicBezTo>
                      <a:pt x="736" y="281"/>
                      <a:pt x="746" y="284"/>
                      <a:pt x="762" y="284"/>
                    </a:cubicBezTo>
                    <a:cubicBezTo>
                      <a:pt x="777" y="283"/>
                      <a:pt x="806" y="285"/>
                      <a:pt x="806" y="285"/>
                    </a:cubicBezTo>
                    <a:cubicBezTo>
                      <a:pt x="806" y="285"/>
                      <a:pt x="1306" y="290"/>
                      <a:pt x="1590" y="291"/>
                    </a:cubicBezTo>
                    <a:cubicBezTo>
                      <a:pt x="1611" y="290"/>
                      <a:pt x="1608" y="271"/>
                      <a:pt x="1608" y="271"/>
                    </a:cubicBezTo>
                    <a:cubicBezTo>
                      <a:pt x="1608" y="271"/>
                      <a:pt x="1618" y="117"/>
                      <a:pt x="1618" y="113"/>
                    </a:cubicBezTo>
                    <a:cubicBezTo>
                      <a:pt x="1618" y="109"/>
                      <a:pt x="1624" y="102"/>
                      <a:pt x="1624" y="102"/>
                    </a:cubicBezTo>
                    <a:cubicBezTo>
                      <a:pt x="1624" y="102"/>
                      <a:pt x="1628" y="99"/>
                      <a:pt x="1629" y="95"/>
                    </a:cubicBezTo>
                    <a:cubicBezTo>
                      <a:pt x="1630" y="90"/>
                      <a:pt x="1642" y="81"/>
                      <a:pt x="1642" y="81"/>
                    </a:cubicBezTo>
                    <a:lnTo>
                      <a:pt x="1633" y="77"/>
                    </a:ln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0" name="Freeform 32"/>
              <p:cNvSpPr>
                <a:spLocks/>
              </p:cNvSpPr>
              <p:nvPr/>
            </p:nvSpPr>
            <p:spPr bwMode="auto">
              <a:xfrm>
                <a:off x="3890" y="1801"/>
                <a:ext cx="3757" cy="1009"/>
              </a:xfrm>
              <a:custGeom>
                <a:avLst/>
                <a:gdLst>
                  <a:gd name="T0" fmla="*/ 312 w 1589"/>
                  <a:gd name="T1" fmla="*/ 327 h 426"/>
                  <a:gd name="T2" fmla="*/ 925 w 1589"/>
                  <a:gd name="T3" fmla="*/ 313 h 426"/>
                  <a:gd name="T4" fmla="*/ 1535 w 1589"/>
                  <a:gd name="T5" fmla="*/ 391 h 426"/>
                  <a:gd name="T6" fmla="*/ 1415 w 1589"/>
                  <a:gd name="T7" fmla="*/ 237 h 426"/>
                  <a:gd name="T8" fmla="*/ 1193 w 1589"/>
                  <a:gd name="T9" fmla="*/ 0 h 426"/>
                  <a:gd name="T10" fmla="*/ 1557 w 1589"/>
                  <a:gd name="T11" fmla="*/ 375 h 426"/>
                  <a:gd name="T12" fmla="*/ 1585 w 1589"/>
                  <a:gd name="T13" fmla="*/ 416 h 426"/>
                  <a:gd name="T14" fmla="*/ 1179 w 1589"/>
                  <a:gd name="T15" fmla="*/ 370 h 426"/>
                  <a:gd name="T16" fmla="*/ 181 w 1589"/>
                  <a:gd name="T17" fmla="*/ 375 h 426"/>
                  <a:gd name="T18" fmla="*/ 0 w 1589"/>
                  <a:gd name="T19" fmla="*/ 426 h 426"/>
                  <a:gd name="T20" fmla="*/ 312 w 1589"/>
                  <a:gd name="T21" fmla="*/ 327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589" h="426">
                    <a:moveTo>
                      <a:pt x="312" y="327"/>
                    </a:moveTo>
                    <a:cubicBezTo>
                      <a:pt x="635" y="280"/>
                      <a:pt x="833" y="307"/>
                      <a:pt x="925" y="313"/>
                    </a:cubicBezTo>
                    <a:cubicBezTo>
                      <a:pt x="1255" y="341"/>
                      <a:pt x="1523" y="388"/>
                      <a:pt x="1535" y="391"/>
                    </a:cubicBezTo>
                    <a:cubicBezTo>
                      <a:pt x="1543" y="370"/>
                      <a:pt x="1415" y="237"/>
                      <a:pt x="1415" y="237"/>
                    </a:cubicBezTo>
                    <a:cubicBezTo>
                      <a:pt x="1415" y="237"/>
                      <a:pt x="1415" y="237"/>
                      <a:pt x="1193" y="0"/>
                    </a:cubicBezTo>
                    <a:cubicBezTo>
                      <a:pt x="1199" y="13"/>
                      <a:pt x="1526" y="341"/>
                      <a:pt x="1557" y="375"/>
                    </a:cubicBezTo>
                    <a:cubicBezTo>
                      <a:pt x="1589" y="409"/>
                      <a:pt x="1585" y="416"/>
                      <a:pt x="1585" y="416"/>
                    </a:cubicBezTo>
                    <a:cubicBezTo>
                      <a:pt x="1558" y="413"/>
                      <a:pt x="1346" y="384"/>
                      <a:pt x="1179" y="370"/>
                    </a:cubicBezTo>
                    <a:cubicBezTo>
                      <a:pt x="991" y="354"/>
                      <a:pt x="516" y="308"/>
                      <a:pt x="181" y="375"/>
                    </a:cubicBezTo>
                    <a:cubicBezTo>
                      <a:pt x="181" y="375"/>
                      <a:pt x="65" y="405"/>
                      <a:pt x="0" y="426"/>
                    </a:cubicBezTo>
                    <a:cubicBezTo>
                      <a:pt x="0" y="426"/>
                      <a:pt x="169" y="346"/>
                      <a:pt x="312" y="32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1" name="Freeform 33"/>
              <p:cNvSpPr>
                <a:spLocks/>
              </p:cNvSpPr>
              <p:nvPr/>
            </p:nvSpPr>
            <p:spPr bwMode="auto">
              <a:xfrm>
                <a:off x="3879" y="2526"/>
                <a:ext cx="3828" cy="788"/>
              </a:xfrm>
              <a:custGeom>
                <a:avLst/>
                <a:gdLst>
                  <a:gd name="T0" fmla="*/ 0 w 1619"/>
                  <a:gd name="T1" fmla="*/ 118 h 333"/>
                  <a:gd name="T2" fmla="*/ 1 w 1619"/>
                  <a:gd name="T3" fmla="*/ 126 h 333"/>
                  <a:gd name="T4" fmla="*/ 14 w 1619"/>
                  <a:gd name="T5" fmla="*/ 162 h 333"/>
                  <a:gd name="T6" fmla="*/ 13 w 1619"/>
                  <a:gd name="T7" fmla="*/ 207 h 333"/>
                  <a:gd name="T8" fmla="*/ 5 w 1619"/>
                  <a:gd name="T9" fmla="*/ 273 h 333"/>
                  <a:gd name="T10" fmla="*/ 15 w 1619"/>
                  <a:gd name="T11" fmla="*/ 276 h 333"/>
                  <a:gd name="T12" fmla="*/ 20 w 1619"/>
                  <a:gd name="T13" fmla="*/ 276 h 333"/>
                  <a:gd name="T14" fmla="*/ 19 w 1619"/>
                  <a:gd name="T15" fmla="*/ 289 h 333"/>
                  <a:gd name="T16" fmla="*/ 30 w 1619"/>
                  <a:gd name="T17" fmla="*/ 291 h 333"/>
                  <a:gd name="T18" fmla="*/ 29 w 1619"/>
                  <a:gd name="T19" fmla="*/ 316 h 333"/>
                  <a:gd name="T20" fmla="*/ 55 w 1619"/>
                  <a:gd name="T21" fmla="*/ 324 h 333"/>
                  <a:gd name="T22" fmla="*/ 1566 w 1619"/>
                  <a:gd name="T23" fmla="*/ 325 h 333"/>
                  <a:gd name="T24" fmla="*/ 1614 w 1619"/>
                  <a:gd name="T25" fmla="*/ 290 h 333"/>
                  <a:gd name="T26" fmla="*/ 1596 w 1619"/>
                  <a:gd name="T27" fmla="*/ 253 h 333"/>
                  <a:gd name="T28" fmla="*/ 1602 w 1619"/>
                  <a:gd name="T29" fmla="*/ 150 h 333"/>
                  <a:gd name="T30" fmla="*/ 1595 w 1619"/>
                  <a:gd name="T31" fmla="*/ 131 h 333"/>
                  <a:gd name="T32" fmla="*/ 1587 w 1619"/>
                  <a:gd name="T33" fmla="*/ 109 h 333"/>
                  <a:gd name="T34" fmla="*/ 1179 w 1619"/>
                  <a:gd name="T35" fmla="*/ 62 h 333"/>
                  <a:gd name="T36" fmla="*/ 181 w 1619"/>
                  <a:gd name="T37" fmla="*/ 67 h 333"/>
                  <a:gd name="T38" fmla="*/ 0 w 1619"/>
                  <a:gd name="T39" fmla="*/ 118 h 3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619" h="333">
                    <a:moveTo>
                      <a:pt x="0" y="118"/>
                    </a:moveTo>
                    <a:cubicBezTo>
                      <a:pt x="1" y="126"/>
                      <a:pt x="1" y="126"/>
                      <a:pt x="1" y="126"/>
                    </a:cubicBezTo>
                    <a:cubicBezTo>
                      <a:pt x="1" y="126"/>
                      <a:pt x="14" y="142"/>
                      <a:pt x="14" y="162"/>
                    </a:cubicBezTo>
                    <a:cubicBezTo>
                      <a:pt x="14" y="183"/>
                      <a:pt x="20" y="179"/>
                      <a:pt x="13" y="207"/>
                    </a:cubicBezTo>
                    <a:cubicBezTo>
                      <a:pt x="9" y="237"/>
                      <a:pt x="5" y="273"/>
                      <a:pt x="5" y="273"/>
                    </a:cubicBezTo>
                    <a:cubicBezTo>
                      <a:pt x="15" y="276"/>
                      <a:pt x="15" y="276"/>
                      <a:pt x="15" y="276"/>
                    </a:cubicBezTo>
                    <a:cubicBezTo>
                      <a:pt x="20" y="276"/>
                      <a:pt x="20" y="276"/>
                      <a:pt x="20" y="276"/>
                    </a:cubicBezTo>
                    <a:cubicBezTo>
                      <a:pt x="19" y="289"/>
                      <a:pt x="19" y="289"/>
                      <a:pt x="19" y="289"/>
                    </a:cubicBezTo>
                    <a:cubicBezTo>
                      <a:pt x="19" y="289"/>
                      <a:pt x="22" y="292"/>
                      <a:pt x="30" y="291"/>
                    </a:cubicBezTo>
                    <a:cubicBezTo>
                      <a:pt x="29" y="316"/>
                      <a:pt x="29" y="316"/>
                      <a:pt x="29" y="316"/>
                    </a:cubicBezTo>
                    <a:cubicBezTo>
                      <a:pt x="29" y="316"/>
                      <a:pt x="43" y="323"/>
                      <a:pt x="55" y="324"/>
                    </a:cubicBezTo>
                    <a:cubicBezTo>
                      <a:pt x="68" y="324"/>
                      <a:pt x="1566" y="325"/>
                      <a:pt x="1566" y="325"/>
                    </a:cubicBezTo>
                    <a:cubicBezTo>
                      <a:pt x="1566" y="325"/>
                      <a:pt x="1619" y="333"/>
                      <a:pt x="1614" y="290"/>
                    </a:cubicBezTo>
                    <a:cubicBezTo>
                      <a:pt x="1612" y="277"/>
                      <a:pt x="1596" y="253"/>
                      <a:pt x="1596" y="253"/>
                    </a:cubicBezTo>
                    <a:cubicBezTo>
                      <a:pt x="1602" y="150"/>
                      <a:pt x="1602" y="150"/>
                      <a:pt x="1602" y="150"/>
                    </a:cubicBezTo>
                    <a:cubicBezTo>
                      <a:pt x="1602" y="150"/>
                      <a:pt x="1603" y="141"/>
                      <a:pt x="1595" y="131"/>
                    </a:cubicBezTo>
                    <a:cubicBezTo>
                      <a:pt x="1587" y="116"/>
                      <a:pt x="1587" y="109"/>
                      <a:pt x="1587" y="109"/>
                    </a:cubicBezTo>
                    <a:cubicBezTo>
                      <a:pt x="1587" y="109"/>
                      <a:pt x="1357" y="77"/>
                      <a:pt x="1179" y="62"/>
                    </a:cubicBezTo>
                    <a:cubicBezTo>
                      <a:pt x="991" y="46"/>
                      <a:pt x="516" y="0"/>
                      <a:pt x="181" y="67"/>
                    </a:cubicBezTo>
                    <a:cubicBezTo>
                      <a:pt x="181" y="67"/>
                      <a:pt x="65" y="97"/>
                      <a:pt x="0" y="118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2" name="Freeform 34"/>
              <p:cNvSpPr>
                <a:spLocks/>
              </p:cNvSpPr>
              <p:nvPr/>
            </p:nvSpPr>
            <p:spPr bwMode="auto">
              <a:xfrm>
                <a:off x="317" y="2647"/>
                <a:ext cx="3457" cy="161"/>
              </a:xfrm>
              <a:custGeom>
                <a:avLst/>
                <a:gdLst>
                  <a:gd name="T0" fmla="*/ 1462 w 1462"/>
                  <a:gd name="T1" fmla="*/ 68 h 68"/>
                  <a:gd name="T2" fmla="*/ 980 w 1462"/>
                  <a:gd name="T3" fmla="*/ 1 h 68"/>
                  <a:gd name="T4" fmla="*/ 594 w 1462"/>
                  <a:gd name="T5" fmla="*/ 10 h 68"/>
                  <a:gd name="T6" fmla="*/ 58 w 1462"/>
                  <a:gd name="T7" fmla="*/ 38 h 68"/>
                  <a:gd name="T8" fmla="*/ 0 w 1462"/>
                  <a:gd name="T9" fmla="*/ 40 h 68"/>
                  <a:gd name="T10" fmla="*/ 263 w 1462"/>
                  <a:gd name="T11" fmla="*/ 34 h 68"/>
                  <a:gd name="T12" fmla="*/ 820 w 1462"/>
                  <a:gd name="T13" fmla="*/ 10 h 68"/>
                  <a:gd name="T14" fmla="*/ 1330 w 1462"/>
                  <a:gd name="T15" fmla="*/ 41 h 68"/>
                  <a:gd name="T16" fmla="*/ 1462 w 1462"/>
                  <a:gd name="T17" fmla="*/ 68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62" h="68">
                    <a:moveTo>
                      <a:pt x="1462" y="68"/>
                    </a:moveTo>
                    <a:cubicBezTo>
                      <a:pt x="1462" y="68"/>
                      <a:pt x="1277" y="8"/>
                      <a:pt x="980" y="1"/>
                    </a:cubicBezTo>
                    <a:cubicBezTo>
                      <a:pt x="940" y="0"/>
                      <a:pt x="774" y="0"/>
                      <a:pt x="594" y="10"/>
                    </a:cubicBezTo>
                    <a:cubicBezTo>
                      <a:pt x="413" y="21"/>
                      <a:pt x="58" y="38"/>
                      <a:pt x="58" y="38"/>
                    </a:cubicBezTo>
                    <a:cubicBezTo>
                      <a:pt x="0" y="40"/>
                      <a:pt x="0" y="40"/>
                      <a:pt x="0" y="40"/>
                    </a:cubicBezTo>
                    <a:cubicBezTo>
                      <a:pt x="263" y="34"/>
                      <a:pt x="263" y="34"/>
                      <a:pt x="263" y="34"/>
                    </a:cubicBezTo>
                    <a:cubicBezTo>
                      <a:pt x="263" y="34"/>
                      <a:pt x="729" y="10"/>
                      <a:pt x="820" y="10"/>
                    </a:cubicBezTo>
                    <a:cubicBezTo>
                      <a:pt x="912" y="9"/>
                      <a:pt x="1031" y="5"/>
                      <a:pt x="1330" y="41"/>
                    </a:cubicBezTo>
                    <a:cubicBezTo>
                      <a:pt x="1358" y="45"/>
                      <a:pt x="1451" y="62"/>
                      <a:pt x="1462" y="68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3" name="Freeform 35"/>
              <p:cNvSpPr>
                <a:spLocks/>
              </p:cNvSpPr>
              <p:nvPr/>
            </p:nvSpPr>
            <p:spPr bwMode="auto">
              <a:xfrm>
                <a:off x="698" y="2666"/>
                <a:ext cx="3031" cy="139"/>
              </a:xfrm>
              <a:custGeom>
                <a:avLst/>
                <a:gdLst>
                  <a:gd name="T0" fmla="*/ 1282 w 1282"/>
                  <a:gd name="T1" fmla="*/ 59 h 59"/>
                  <a:gd name="T2" fmla="*/ 750 w 1282"/>
                  <a:gd name="T3" fmla="*/ 9 h 59"/>
                  <a:gd name="T4" fmla="*/ 315 w 1282"/>
                  <a:gd name="T5" fmla="*/ 21 h 59"/>
                  <a:gd name="T6" fmla="*/ 0 w 1282"/>
                  <a:gd name="T7" fmla="*/ 33 h 59"/>
                  <a:gd name="T8" fmla="*/ 441 w 1282"/>
                  <a:gd name="T9" fmla="*/ 18 h 59"/>
                  <a:gd name="T10" fmla="*/ 998 w 1282"/>
                  <a:gd name="T11" fmla="*/ 23 h 59"/>
                  <a:gd name="T12" fmla="*/ 1282 w 1282"/>
                  <a:gd name="T13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82" h="59">
                    <a:moveTo>
                      <a:pt x="1282" y="59"/>
                    </a:moveTo>
                    <a:cubicBezTo>
                      <a:pt x="1282" y="59"/>
                      <a:pt x="1105" y="17"/>
                      <a:pt x="750" y="9"/>
                    </a:cubicBezTo>
                    <a:cubicBezTo>
                      <a:pt x="716" y="8"/>
                      <a:pt x="495" y="12"/>
                      <a:pt x="315" y="21"/>
                    </a:cubicBezTo>
                    <a:cubicBezTo>
                      <a:pt x="107" y="30"/>
                      <a:pt x="0" y="33"/>
                      <a:pt x="0" y="33"/>
                    </a:cubicBezTo>
                    <a:cubicBezTo>
                      <a:pt x="441" y="18"/>
                      <a:pt x="441" y="18"/>
                      <a:pt x="441" y="18"/>
                    </a:cubicBezTo>
                    <a:cubicBezTo>
                      <a:pt x="441" y="18"/>
                      <a:pt x="761" y="0"/>
                      <a:pt x="998" y="23"/>
                    </a:cubicBezTo>
                    <a:cubicBezTo>
                      <a:pt x="1149" y="39"/>
                      <a:pt x="1241" y="51"/>
                      <a:pt x="1282" y="59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4" name="Freeform 36"/>
              <p:cNvSpPr>
                <a:spLocks/>
              </p:cNvSpPr>
              <p:nvPr/>
            </p:nvSpPr>
            <p:spPr bwMode="auto">
              <a:xfrm>
                <a:off x="854" y="2694"/>
                <a:ext cx="2594" cy="88"/>
              </a:xfrm>
              <a:custGeom>
                <a:avLst/>
                <a:gdLst>
                  <a:gd name="T0" fmla="*/ 1097 w 1097"/>
                  <a:gd name="T1" fmla="*/ 37 h 37"/>
                  <a:gd name="T2" fmla="*/ 524 w 1097"/>
                  <a:gd name="T3" fmla="*/ 14 h 37"/>
                  <a:gd name="T4" fmla="*/ 0 w 1097"/>
                  <a:gd name="T5" fmla="*/ 30 h 37"/>
                  <a:gd name="T6" fmla="*/ 504 w 1097"/>
                  <a:gd name="T7" fmla="*/ 17 h 37"/>
                  <a:gd name="T8" fmla="*/ 1097 w 1097"/>
                  <a:gd name="T9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97" h="37">
                    <a:moveTo>
                      <a:pt x="1097" y="37"/>
                    </a:moveTo>
                    <a:cubicBezTo>
                      <a:pt x="1097" y="37"/>
                      <a:pt x="852" y="0"/>
                      <a:pt x="524" y="14"/>
                    </a:cubicBezTo>
                    <a:cubicBezTo>
                      <a:pt x="401" y="17"/>
                      <a:pt x="0" y="30"/>
                      <a:pt x="0" y="30"/>
                    </a:cubicBezTo>
                    <a:cubicBezTo>
                      <a:pt x="504" y="17"/>
                      <a:pt x="504" y="17"/>
                      <a:pt x="504" y="17"/>
                    </a:cubicBezTo>
                    <a:cubicBezTo>
                      <a:pt x="504" y="17"/>
                      <a:pt x="928" y="7"/>
                      <a:pt x="1097" y="3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5" name="Freeform 37"/>
              <p:cNvSpPr>
                <a:spLocks/>
              </p:cNvSpPr>
              <p:nvPr/>
            </p:nvSpPr>
            <p:spPr bwMode="auto">
              <a:xfrm>
                <a:off x="73" y="2739"/>
                <a:ext cx="3658" cy="119"/>
              </a:xfrm>
              <a:custGeom>
                <a:avLst/>
                <a:gdLst>
                  <a:gd name="T0" fmla="*/ 0 w 1547"/>
                  <a:gd name="T1" fmla="*/ 27 h 50"/>
                  <a:gd name="T2" fmla="*/ 514 w 1547"/>
                  <a:gd name="T3" fmla="*/ 23 h 50"/>
                  <a:gd name="T4" fmla="*/ 1484 w 1547"/>
                  <a:gd name="T5" fmla="*/ 40 h 50"/>
                  <a:gd name="T6" fmla="*/ 1547 w 1547"/>
                  <a:gd name="T7" fmla="*/ 50 h 50"/>
                  <a:gd name="T8" fmla="*/ 1069 w 1547"/>
                  <a:gd name="T9" fmla="*/ 25 h 50"/>
                  <a:gd name="T10" fmla="*/ 604 w 1547"/>
                  <a:gd name="T11" fmla="*/ 28 h 50"/>
                  <a:gd name="T12" fmla="*/ 0 w 1547"/>
                  <a:gd name="T13" fmla="*/ 27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47" h="50">
                    <a:moveTo>
                      <a:pt x="0" y="27"/>
                    </a:moveTo>
                    <a:cubicBezTo>
                      <a:pt x="0" y="27"/>
                      <a:pt x="306" y="31"/>
                      <a:pt x="514" y="23"/>
                    </a:cubicBezTo>
                    <a:cubicBezTo>
                      <a:pt x="722" y="19"/>
                      <a:pt x="1088" y="0"/>
                      <a:pt x="1484" y="40"/>
                    </a:cubicBezTo>
                    <a:cubicBezTo>
                      <a:pt x="1547" y="50"/>
                      <a:pt x="1547" y="50"/>
                      <a:pt x="1547" y="50"/>
                    </a:cubicBezTo>
                    <a:cubicBezTo>
                      <a:pt x="1547" y="50"/>
                      <a:pt x="1416" y="26"/>
                      <a:pt x="1069" y="25"/>
                    </a:cubicBezTo>
                    <a:cubicBezTo>
                      <a:pt x="604" y="28"/>
                      <a:pt x="604" y="28"/>
                      <a:pt x="604" y="28"/>
                    </a:cubicBezTo>
                    <a:cubicBezTo>
                      <a:pt x="604" y="28"/>
                      <a:pt x="30" y="35"/>
                      <a:pt x="0" y="2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6" name="Freeform 38"/>
              <p:cNvSpPr>
                <a:spLocks/>
              </p:cNvSpPr>
              <p:nvPr/>
            </p:nvSpPr>
            <p:spPr bwMode="auto">
              <a:xfrm>
                <a:off x="3968" y="2623"/>
                <a:ext cx="3369" cy="175"/>
              </a:xfrm>
              <a:custGeom>
                <a:avLst/>
                <a:gdLst>
                  <a:gd name="T0" fmla="*/ 0 w 1425"/>
                  <a:gd name="T1" fmla="*/ 74 h 74"/>
                  <a:gd name="T2" fmla="*/ 751 w 1425"/>
                  <a:gd name="T3" fmla="*/ 20 h 74"/>
                  <a:gd name="T4" fmla="*/ 1425 w 1425"/>
                  <a:gd name="T5" fmla="*/ 55 h 74"/>
                  <a:gd name="T6" fmla="*/ 664 w 1425"/>
                  <a:gd name="T7" fmla="*/ 27 h 74"/>
                  <a:gd name="T8" fmla="*/ 0 w 1425"/>
                  <a:gd name="T9" fmla="*/ 74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25" h="74">
                    <a:moveTo>
                      <a:pt x="0" y="74"/>
                    </a:moveTo>
                    <a:cubicBezTo>
                      <a:pt x="0" y="74"/>
                      <a:pt x="266" y="0"/>
                      <a:pt x="751" y="20"/>
                    </a:cubicBezTo>
                    <a:cubicBezTo>
                      <a:pt x="1084" y="35"/>
                      <a:pt x="1425" y="55"/>
                      <a:pt x="1425" y="55"/>
                    </a:cubicBezTo>
                    <a:cubicBezTo>
                      <a:pt x="1425" y="55"/>
                      <a:pt x="808" y="27"/>
                      <a:pt x="664" y="27"/>
                    </a:cubicBezTo>
                    <a:cubicBezTo>
                      <a:pt x="517" y="27"/>
                      <a:pt x="294" y="19"/>
                      <a:pt x="0" y="74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7" name="Freeform 39"/>
              <p:cNvSpPr>
                <a:spLocks/>
              </p:cNvSpPr>
              <p:nvPr/>
            </p:nvSpPr>
            <p:spPr bwMode="auto">
              <a:xfrm>
                <a:off x="4095" y="2687"/>
                <a:ext cx="3245" cy="92"/>
              </a:xfrm>
              <a:custGeom>
                <a:avLst/>
                <a:gdLst>
                  <a:gd name="T0" fmla="*/ 0 w 1372"/>
                  <a:gd name="T1" fmla="*/ 39 h 39"/>
                  <a:gd name="T2" fmla="*/ 448 w 1372"/>
                  <a:gd name="T3" fmla="*/ 10 h 39"/>
                  <a:gd name="T4" fmla="*/ 1087 w 1372"/>
                  <a:gd name="T5" fmla="*/ 24 h 39"/>
                  <a:gd name="T6" fmla="*/ 1306 w 1372"/>
                  <a:gd name="T7" fmla="*/ 30 h 39"/>
                  <a:gd name="T8" fmla="*/ 1372 w 1372"/>
                  <a:gd name="T9" fmla="*/ 31 h 39"/>
                  <a:gd name="T10" fmla="*/ 719 w 1372"/>
                  <a:gd name="T11" fmla="*/ 17 h 39"/>
                  <a:gd name="T12" fmla="*/ 0 w 1372"/>
                  <a:gd name="T13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72" h="39">
                    <a:moveTo>
                      <a:pt x="0" y="39"/>
                    </a:moveTo>
                    <a:cubicBezTo>
                      <a:pt x="0" y="39"/>
                      <a:pt x="214" y="8"/>
                      <a:pt x="448" y="10"/>
                    </a:cubicBezTo>
                    <a:cubicBezTo>
                      <a:pt x="688" y="11"/>
                      <a:pt x="1087" y="24"/>
                      <a:pt x="1087" y="24"/>
                    </a:cubicBezTo>
                    <a:cubicBezTo>
                      <a:pt x="1306" y="30"/>
                      <a:pt x="1306" y="30"/>
                      <a:pt x="1306" y="30"/>
                    </a:cubicBezTo>
                    <a:cubicBezTo>
                      <a:pt x="1372" y="31"/>
                      <a:pt x="1372" y="31"/>
                      <a:pt x="1372" y="31"/>
                    </a:cubicBezTo>
                    <a:cubicBezTo>
                      <a:pt x="719" y="17"/>
                      <a:pt x="719" y="17"/>
                      <a:pt x="719" y="17"/>
                    </a:cubicBezTo>
                    <a:cubicBezTo>
                      <a:pt x="719" y="17"/>
                      <a:pt x="365" y="0"/>
                      <a:pt x="0" y="39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8" name="Freeform 40"/>
              <p:cNvSpPr>
                <a:spLocks/>
              </p:cNvSpPr>
              <p:nvPr/>
            </p:nvSpPr>
            <p:spPr bwMode="auto">
              <a:xfrm>
                <a:off x="4311" y="2730"/>
                <a:ext cx="2612" cy="38"/>
              </a:xfrm>
              <a:custGeom>
                <a:avLst/>
                <a:gdLst>
                  <a:gd name="T0" fmla="*/ 0 w 1105"/>
                  <a:gd name="T1" fmla="*/ 16 h 16"/>
                  <a:gd name="T2" fmla="*/ 392 w 1105"/>
                  <a:gd name="T3" fmla="*/ 2 h 16"/>
                  <a:gd name="T4" fmla="*/ 1105 w 1105"/>
                  <a:gd name="T5" fmla="*/ 13 h 16"/>
                  <a:gd name="T6" fmla="*/ 372 w 1105"/>
                  <a:gd name="T7" fmla="*/ 7 h 16"/>
                  <a:gd name="T8" fmla="*/ 0 w 1105"/>
                  <a:gd name="T9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05" h="16">
                    <a:moveTo>
                      <a:pt x="0" y="16"/>
                    </a:moveTo>
                    <a:cubicBezTo>
                      <a:pt x="0" y="16"/>
                      <a:pt x="207" y="0"/>
                      <a:pt x="392" y="2"/>
                    </a:cubicBezTo>
                    <a:cubicBezTo>
                      <a:pt x="577" y="3"/>
                      <a:pt x="1105" y="13"/>
                      <a:pt x="1105" y="13"/>
                    </a:cubicBezTo>
                    <a:cubicBezTo>
                      <a:pt x="372" y="7"/>
                      <a:pt x="372" y="7"/>
                      <a:pt x="372" y="7"/>
                    </a:cubicBezTo>
                    <a:cubicBezTo>
                      <a:pt x="372" y="7"/>
                      <a:pt x="48" y="9"/>
                      <a:pt x="0" y="16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9" name="Freeform 41"/>
              <p:cNvSpPr>
                <a:spLocks/>
              </p:cNvSpPr>
              <p:nvPr/>
            </p:nvSpPr>
            <p:spPr bwMode="auto">
              <a:xfrm>
                <a:off x="4006" y="2777"/>
                <a:ext cx="2991" cy="85"/>
              </a:xfrm>
              <a:custGeom>
                <a:avLst/>
                <a:gdLst>
                  <a:gd name="T0" fmla="*/ 0 w 1265"/>
                  <a:gd name="T1" fmla="*/ 36 h 36"/>
                  <a:gd name="T2" fmla="*/ 1265 w 1265"/>
                  <a:gd name="T3" fmla="*/ 22 h 36"/>
                  <a:gd name="T4" fmla="*/ 912 w 1265"/>
                  <a:gd name="T5" fmla="*/ 25 h 36"/>
                  <a:gd name="T6" fmla="*/ 315 w 1265"/>
                  <a:gd name="T7" fmla="*/ 28 h 36"/>
                  <a:gd name="T8" fmla="*/ 0 w 1265"/>
                  <a:gd name="T9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5" h="36">
                    <a:moveTo>
                      <a:pt x="0" y="36"/>
                    </a:moveTo>
                    <a:cubicBezTo>
                      <a:pt x="0" y="36"/>
                      <a:pt x="445" y="0"/>
                      <a:pt x="1265" y="22"/>
                    </a:cubicBezTo>
                    <a:cubicBezTo>
                      <a:pt x="912" y="25"/>
                      <a:pt x="912" y="25"/>
                      <a:pt x="912" y="25"/>
                    </a:cubicBezTo>
                    <a:cubicBezTo>
                      <a:pt x="315" y="28"/>
                      <a:pt x="315" y="28"/>
                      <a:pt x="315" y="28"/>
                    </a:cubicBezTo>
                    <a:lnTo>
                      <a:pt x="0" y="36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0" name="Freeform 42"/>
              <p:cNvSpPr>
                <a:spLocks/>
              </p:cNvSpPr>
              <p:nvPr/>
            </p:nvSpPr>
            <p:spPr bwMode="auto">
              <a:xfrm>
                <a:off x="3866" y="1770"/>
                <a:ext cx="3360" cy="1038"/>
              </a:xfrm>
              <a:custGeom>
                <a:avLst/>
                <a:gdLst>
                  <a:gd name="T0" fmla="*/ 0 w 1421"/>
                  <a:gd name="T1" fmla="*/ 437 h 438"/>
                  <a:gd name="T2" fmla="*/ 8 w 1421"/>
                  <a:gd name="T3" fmla="*/ 431 h 438"/>
                  <a:gd name="T4" fmla="*/ 11 w 1421"/>
                  <a:gd name="T5" fmla="*/ 429 h 438"/>
                  <a:gd name="T6" fmla="*/ 28 w 1421"/>
                  <a:gd name="T7" fmla="*/ 416 h 438"/>
                  <a:gd name="T8" fmla="*/ 66 w 1421"/>
                  <a:gd name="T9" fmla="*/ 383 h 438"/>
                  <a:gd name="T10" fmla="*/ 95 w 1421"/>
                  <a:gd name="T11" fmla="*/ 360 h 438"/>
                  <a:gd name="T12" fmla="*/ 355 w 1421"/>
                  <a:gd name="T13" fmla="*/ 220 h 438"/>
                  <a:gd name="T14" fmla="*/ 913 w 1421"/>
                  <a:gd name="T15" fmla="*/ 66 h 438"/>
                  <a:gd name="T16" fmla="*/ 1377 w 1421"/>
                  <a:gd name="T17" fmla="*/ 0 h 438"/>
                  <a:gd name="T18" fmla="*/ 1421 w 1421"/>
                  <a:gd name="T19" fmla="*/ 52 h 438"/>
                  <a:gd name="T20" fmla="*/ 1 w 1421"/>
                  <a:gd name="T21" fmla="*/ 437 h 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21" h="438">
                    <a:moveTo>
                      <a:pt x="0" y="437"/>
                    </a:moveTo>
                    <a:cubicBezTo>
                      <a:pt x="0" y="438"/>
                      <a:pt x="5" y="433"/>
                      <a:pt x="8" y="431"/>
                    </a:cubicBezTo>
                    <a:cubicBezTo>
                      <a:pt x="11" y="429"/>
                      <a:pt x="11" y="429"/>
                      <a:pt x="11" y="429"/>
                    </a:cubicBezTo>
                    <a:cubicBezTo>
                      <a:pt x="23" y="420"/>
                      <a:pt x="28" y="416"/>
                      <a:pt x="28" y="416"/>
                    </a:cubicBezTo>
                    <a:cubicBezTo>
                      <a:pt x="66" y="383"/>
                      <a:pt x="66" y="383"/>
                      <a:pt x="66" y="383"/>
                    </a:cubicBezTo>
                    <a:cubicBezTo>
                      <a:pt x="95" y="360"/>
                      <a:pt x="95" y="360"/>
                      <a:pt x="95" y="360"/>
                    </a:cubicBezTo>
                    <a:cubicBezTo>
                      <a:pt x="179" y="296"/>
                      <a:pt x="299" y="243"/>
                      <a:pt x="355" y="220"/>
                    </a:cubicBezTo>
                    <a:cubicBezTo>
                      <a:pt x="536" y="149"/>
                      <a:pt x="689" y="114"/>
                      <a:pt x="913" y="66"/>
                    </a:cubicBezTo>
                    <a:cubicBezTo>
                      <a:pt x="1137" y="18"/>
                      <a:pt x="1377" y="0"/>
                      <a:pt x="1377" y="0"/>
                    </a:cubicBezTo>
                    <a:cubicBezTo>
                      <a:pt x="1421" y="52"/>
                      <a:pt x="1421" y="52"/>
                      <a:pt x="1421" y="52"/>
                    </a:cubicBezTo>
                    <a:cubicBezTo>
                      <a:pt x="1421" y="52"/>
                      <a:pt x="502" y="55"/>
                      <a:pt x="1" y="437"/>
                    </a:cubicBez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1" name="Freeform 43"/>
              <p:cNvSpPr>
                <a:spLocks/>
              </p:cNvSpPr>
              <p:nvPr/>
            </p:nvSpPr>
            <p:spPr bwMode="auto">
              <a:xfrm>
                <a:off x="513" y="1737"/>
                <a:ext cx="3353" cy="1068"/>
              </a:xfrm>
              <a:custGeom>
                <a:avLst/>
                <a:gdLst>
                  <a:gd name="T0" fmla="*/ 42 w 1418"/>
                  <a:gd name="T1" fmla="*/ 0 h 451"/>
                  <a:gd name="T2" fmla="*/ 0 w 1418"/>
                  <a:gd name="T3" fmla="*/ 57 h 451"/>
                  <a:gd name="T4" fmla="*/ 1418 w 1418"/>
                  <a:gd name="T5" fmla="*/ 451 h 451"/>
                  <a:gd name="T6" fmla="*/ 42 w 1418"/>
                  <a:gd name="T7" fmla="*/ 0 h 4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18" h="451">
                    <a:moveTo>
                      <a:pt x="42" y="0"/>
                    </a:moveTo>
                    <a:cubicBezTo>
                      <a:pt x="0" y="57"/>
                      <a:pt x="0" y="57"/>
                      <a:pt x="0" y="57"/>
                    </a:cubicBezTo>
                    <a:cubicBezTo>
                      <a:pt x="0" y="57"/>
                      <a:pt x="930" y="155"/>
                      <a:pt x="1418" y="451"/>
                    </a:cubicBezTo>
                    <a:cubicBezTo>
                      <a:pt x="1375" y="410"/>
                      <a:pt x="1156" y="166"/>
                      <a:pt x="42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2" name="Freeform 44"/>
              <p:cNvSpPr>
                <a:spLocks/>
              </p:cNvSpPr>
              <p:nvPr/>
            </p:nvSpPr>
            <p:spPr bwMode="auto">
              <a:xfrm>
                <a:off x="553" y="982"/>
                <a:ext cx="3323" cy="1823"/>
              </a:xfrm>
              <a:custGeom>
                <a:avLst/>
                <a:gdLst>
                  <a:gd name="T0" fmla="*/ 1335 w 1405"/>
                  <a:gd name="T1" fmla="*/ 454 h 770"/>
                  <a:gd name="T2" fmla="*/ 180 w 1405"/>
                  <a:gd name="T3" fmla="*/ 0 h 770"/>
                  <a:gd name="T4" fmla="*/ 136 w 1405"/>
                  <a:gd name="T5" fmla="*/ 86 h 770"/>
                  <a:gd name="T6" fmla="*/ 0 w 1405"/>
                  <a:gd name="T7" fmla="*/ 317 h 770"/>
                  <a:gd name="T8" fmla="*/ 526 w 1405"/>
                  <a:gd name="T9" fmla="*/ 423 h 770"/>
                  <a:gd name="T10" fmla="*/ 1094 w 1405"/>
                  <a:gd name="T11" fmla="*/ 588 h 770"/>
                  <a:gd name="T12" fmla="*/ 1402 w 1405"/>
                  <a:gd name="T13" fmla="*/ 770 h 770"/>
                  <a:gd name="T14" fmla="*/ 1335 w 1405"/>
                  <a:gd name="T15" fmla="*/ 454 h 7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05" h="770">
                    <a:moveTo>
                      <a:pt x="1335" y="454"/>
                    </a:moveTo>
                    <a:cubicBezTo>
                      <a:pt x="1105" y="16"/>
                      <a:pt x="180" y="0"/>
                      <a:pt x="180" y="0"/>
                    </a:cubicBezTo>
                    <a:cubicBezTo>
                      <a:pt x="136" y="86"/>
                      <a:pt x="136" y="86"/>
                      <a:pt x="136" y="86"/>
                    </a:cubicBezTo>
                    <a:cubicBezTo>
                      <a:pt x="0" y="317"/>
                      <a:pt x="0" y="317"/>
                      <a:pt x="0" y="317"/>
                    </a:cubicBezTo>
                    <a:cubicBezTo>
                      <a:pt x="0" y="317"/>
                      <a:pt x="442" y="405"/>
                      <a:pt x="526" y="423"/>
                    </a:cubicBezTo>
                    <a:cubicBezTo>
                      <a:pt x="585" y="436"/>
                      <a:pt x="857" y="493"/>
                      <a:pt x="1094" y="588"/>
                    </a:cubicBezTo>
                    <a:cubicBezTo>
                      <a:pt x="1318" y="693"/>
                      <a:pt x="1402" y="770"/>
                      <a:pt x="1402" y="770"/>
                    </a:cubicBezTo>
                    <a:cubicBezTo>
                      <a:pt x="1402" y="770"/>
                      <a:pt x="1405" y="744"/>
                      <a:pt x="1335" y="454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3" name="Freeform 45"/>
              <p:cNvSpPr>
                <a:spLocks/>
              </p:cNvSpPr>
              <p:nvPr/>
            </p:nvSpPr>
            <p:spPr bwMode="auto">
              <a:xfrm>
                <a:off x="3696" y="1043"/>
                <a:ext cx="3516" cy="1765"/>
              </a:xfrm>
              <a:custGeom>
                <a:avLst/>
                <a:gdLst>
                  <a:gd name="T0" fmla="*/ 1480 w 1487"/>
                  <a:gd name="T1" fmla="*/ 309 h 745"/>
                  <a:gd name="T2" fmla="*/ 1486 w 1487"/>
                  <a:gd name="T3" fmla="*/ 302 h 745"/>
                  <a:gd name="T4" fmla="*/ 1464 w 1487"/>
                  <a:gd name="T5" fmla="*/ 277 h 745"/>
                  <a:gd name="T6" fmla="*/ 1466 w 1487"/>
                  <a:gd name="T7" fmla="*/ 277 h 745"/>
                  <a:gd name="T8" fmla="*/ 1448 w 1487"/>
                  <a:gd name="T9" fmla="*/ 263 h 745"/>
                  <a:gd name="T10" fmla="*/ 1403 w 1487"/>
                  <a:gd name="T11" fmla="*/ 225 h 745"/>
                  <a:gd name="T12" fmla="*/ 1402 w 1487"/>
                  <a:gd name="T13" fmla="*/ 226 h 745"/>
                  <a:gd name="T14" fmla="*/ 1117 w 1487"/>
                  <a:gd name="T15" fmla="*/ 0 h 745"/>
                  <a:gd name="T16" fmla="*/ 0 w 1487"/>
                  <a:gd name="T17" fmla="*/ 417 h 745"/>
                  <a:gd name="T18" fmla="*/ 72 w 1487"/>
                  <a:gd name="T19" fmla="*/ 744 h 745"/>
                  <a:gd name="T20" fmla="*/ 80 w 1487"/>
                  <a:gd name="T21" fmla="*/ 738 h 745"/>
                  <a:gd name="T22" fmla="*/ 83 w 1487"/>
                  <a:gd name="T23" fmla="*/ 736 h 745"/>
                  <a:gd name="T24" fmla="*/ 100 w 1487"/>
                  <a:gd name="T25" fmla="*/ 723 h 745"/>
                  <a:gd name="T26" fmla="*/ 138 w 1487"/>
                  <a:gd name="T27" fmla="*/ 690 h 745"/>
                  <a:gd name="T28" fmla="*/ 167 w 1487"/>
                  <a:gd name="T29" fmla="*/ 667 h 745"/>
                  <a:gd name="T30" fmla="*/ 427 w 1487"/>
                  <a:gd name="T31" fmla="*/ 527 h 745"/>
                  <a:gd name="T32" fmla="*/ 985 w 1487"/>
                  <a:gd name="T33" fmla="*/ 373 h 745"/>
                  <a:gd name="T34" fmla="*/ 1480 w 1487"/>
                  <a:gd name="T35" fmla="*/ 309 h 7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487" h="745">
                    <a:moveTo>
                      <a:pt x="1480" y="309"/>
                    </a:moveTo>
                    <a:cubicBezTo>
                      <a:pt x="1485" y="309"/>
                      <a:pt x="1487" y="307"/>
                      <a:pt x="1486" y="302"/>
                    </a:cubicBezTo>
                    <a:cubicBezTo>
                      <a:pt x="1482" y="295"/>
                      <a:pt x="1473" y="287"/>
                      <a:pt x="1464" y="277"/>
                    </a:cubicBezTo>
                    <a:cubicBezTo>
                      <a:pt x="1465" y="277"/>
                      <a:pt x="1466" y="277"/>
                      <a:pt x="1466" y="277"/>
                    </a:cubicBezTo>
                    <a:cubicBezTo>
                      <a:pt x="1466" y="277"/>
                      <a:pt x="1466" y="277"/>
                      <a:pt x="1448" y="263"/>
                    </a:cubicBezTo>
                    <a:cubicBezTo>
                      <a:pt x="1426" y="243"/>
                      <a:pt x="1403" y="225"/>
                      <a:pt x="1403" y="225"/>
                    </a:cubicBezTo>
                    <a:cubicBezTo>
                      <a:pt x="1403" y="225"/>
                      <a:pt x="1403" y="225"/>
                      <a:pt x="1402" y="226"/>
                    </a:cubicBezTo>
                    <a:cubicBezTo>
                      <a:pt x="1356" y="188"/>
                      <a:pt x="1253" y="110"/>
                      <a:pt x="1117" y="0"/>
                    </a:cubicBezTo>
                    <a:cubicBezTo>
                      <a:pt x="73" y="22"/>
                      <a:pt x="0" y="417"/>
                      <a:pt x="0" y="417"/>
                    </a:cubicBezTo>
                    <a:cubicBezTo>
                      <a:pt x="0" y="417"/>
                      <a:pt x="7" y="422"/>
                      <a:pt x="72" y="744"/>
                    </a:cubicBezTo>
                    <a:cubicBezTo>
                      <a:pt x="72" y="745"/>
                      <a:pt x="77" y="740"/>
                      <a:pt x="80" y="738"/>
                    </a:cubicBezTo>
                    <a:cubicBezTo>
                      <a:pt x="83" y="736"/>
                      <a:pt x="83" y="736"/>
                      <a:pt x="83" y="736"/>
                    </a:cubicBezTo>
                    <a:cubicBezTo>
                      <a:pt x="95" y="727"/>
                      <a:pt x="100" y="723"/>
                      <a:pt x="100" y="723"/>
                    </a:cubicBezTo>
                    <a:cubicBezTo>
                      <a:pt x="138" y="690"/>
                      <a:pt x="138" y="690"/>
                      <a:pt x="138" y="690"/>
                    </a:cubicBezTo>
                    <a:cubicBezTo>
                      <a:pt x="167" y="667"/>
                      <a:pt x="167" y="667"/>
                      <a:pt x="167" y="667"/>
                    </a:cubicBezTo>
                    <a:cubicBezTo>
                      <a:pt x="251" y="603"/>
                      <a:pt x="371" y="550"/>
                      <a:pt x="427" y="527"/>
                    </a:cubicBezTo>
                    <a:cubicBezTo>
                      <a:pt x="608" y="456"/>
                      <a:pt x="761" y="421"/>
                      <a:pt x="985" y="373"/>
                    </a:cubicBezTo>
                    <a:cubicBezTo>
                      <a:pt x="1209" y="325"/>
                      <a:pt x="1480" y="309"/>
                      <a:pt x="1480" y="309"/>
                    </a:cubicBezTo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</p:grpSp>
      </p:grpSp>
      <p:grpSp>
        <p:nvGrpSpPr>
          <p:cNvPr id="367" name="Group 3"/>
          <p:cNvGrpSpPr/>
          <p:nvPr/>
        </p:nvGrpSpPr>
        <p:grpSpPr>
          <a:xfrm rot="10800000">
            <a:off x="2194821" y="-198086"/>
            <a:ext cx="412706" cy="1820482"/>
            <a:chOff x="4980416" y="5037518"/>
            <a:chExt cx="412706" cy="1820482"/>
          </a:xfrm>
        </p:grpSpPr>
        <p:sp>
          <p:nvSpPr>
            <p:cNvPr id="368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9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0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1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2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3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4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5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6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7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8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79" name="Group 4"/>
          <p:cNvGrpSpPr/>
          <p:nvPr/>
        </p:nvGrpSpPr>
        <p:grpSpPr>
          <a:xfrm rot="10800000">
            <a:off x="1672375" y="-198086"/>
            <a:ext cx="412706" cy="2155512"/>
            <a:chOff x="5502862" y="5355294"/>
            <a:chExt cx="412706" cy="1502706"/>
          </a:xfrm>
        </p:grpSpPr>
        <p:sp>
          <p:nvSpPr>
            <p:cNvPr id="380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1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2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3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4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5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6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7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8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9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0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91" name="Group 7"/>
          <p:cNvGrpSpPr/>
          <p:nvPr/>
        </p:nvGrpSpPr>
        <p:grpSpPr>
          <a:xfrm rot="10800000">
            <a:off x="220837" y="-198086"/>
            <a:ext cx="407320" cy="1502706"/>
            <a:chOff x="6959786" y="5355294"/>
            <a:chExt cx="407320" cy="1502706"/>
          </a:xfrm>
        </p:grpSpPr>
        <p:sp>
          <p:nvSpPr>
            <p:cNvPr id="392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3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4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5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6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7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8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9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0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1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2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03" name="Group 5"/>
          <p:cNvGrpSpPr/>
          <p:nvPr/>
        </p:nvGrpSpPr>
        <p:grpSpPr>
          <a:xfrm rot="10800000">
            <a:off x="1176187" y="-195393"/>
            <a:ext cx="403952" cy="2588666"/>
            <a:chOff x="6007804" y="4266641"/>
            <a:chExt cx="403952" cy="2588666"/>
          </a:xfrm>
        </p:grpSpPr>
        <p:sp>
          <p:nvSpPr>
            <p:cNvPr id="404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5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6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7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8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9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1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2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3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4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15" name="Group 6"/>
          <p:cNvGrpSpPr/>
          <p:nvPr/>
        </p:nvGrpSpPr>
        <p:grpSpPr>
          <a:xfrm rot="10800000">
            <a:off x="698175" y="-195393"/>
            <a:ext cx="409339" cy="3142082"/>
            <a:chOff x="6480429" y="3713225"/>
            <a:chExt cx="409339" cy="3142082"/>
          </a:xfrm>
        </p:grpSpPr>
        <p:sp>
          <p:nvSpPr>
            <p:cNvPr id="416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7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8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9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1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2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3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4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5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6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29" name="Group 3"/>
          <p:cNvGrpSpPr/>
          <p:nvPr/>
        </p:nvGrpSpPr>
        <p:grpSpPr>
          <a:xfrm rot="10800000">
            <a:off x="4492137" y="-207511"/>
            <a:ext cx="412706" cy="1820482"/>
            <a:chOff x="4980416" y="5037518"/>
            <a:chExt cx="412706" cy="1820482"/>
          </a:xfrm>
        </p:grpSpPr>
        <p:sp>
          <p:nvSpPr>
            <p:cNvPr id="478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9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0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1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2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3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4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5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6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7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8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0" name="Group 4"/>
          <p:cNvGrpSpPr/>
          <p:nvPr/>
        </p:nvGrpSpPr>
        <p:grpSpPr>
          <a:xfrm rot="10800000">
            <a:off x="3904878" y="-198086"/>
            <a:ext cx="412706" cy="1502706"/>
            <a:chOff x="5502862" y="5355294"/>
            <a:chExt cx="412706" cy="1502706"/>
          </a:xfrm>
        </p:grpSpPr>
        <p:sp>
          <p:nvSpPr>
            <p:cNvPr id="467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8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9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0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1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2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3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4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5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6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7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1" name="Group 7"/>
          <p:cNvGrpSpPr/>
          <p:nvPr/>
        </p:nvGrpSpPr>
        <p:grpSpPr>
          <a:xfrm rot="10800000">
            <a:off x="2716594" y="-207437"/>
            <a:ext cx="407320" cy="2013200"/>
            <a:chOff x="6959786" y="5355294"/>
            <a:chExt cx="407320" cy="1502706"/>
          </a:xfrm>
        </p:grpSpPr>
        <p:sp>
          <p:nvSpPr>
            <p:cNvPr id="456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7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8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9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0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1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2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3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4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5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6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2" name="Group 5"/>
          <p:cNvGrpSpPr/>
          <p:nvPr/>
        </p:nvGrpSpPr>
        <p:grpSpPr>
          <a:xfrm rot="10800000">
            <a:off x="3281126" y="-204744"/>
            <a:ext cx="403952" cy="2167807"/>
            <a:chOff x="6007804" y="4266641"/>
            <a:chExt cx="403952" cy="2588666"/>
          </a:xfrm>
        </p:grpSpPr>
        <p:sp>
          <p:nvSpPr>
            <p:cNvPr id="445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6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7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8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9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1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2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3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4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5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3" name="Group 6"/>
          <p:cNvGrpSpPr/>
          <p:nvPr/>
        </p:nvGrpSpPr>
        <p:grpSpPr>
          <a:xfrm rot="10800000">
            <a:off x="11385624" y="-232268"/>
            <a:ext cx="409339" cy="3142082"/>
            <a:chOff x="6480429" y="3713225"/>
            <a:chExt cx="409339" cy="3142082"/>
          </a:xfrm>
        </p:grpSpPr>
        <p:sp>
          <p:nvSpPr>
            <p:cNvPr id="434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5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6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7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8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9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0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1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2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3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4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89" name="Group 5"/>
          <p:cNvGrpSpPr/>
          <p:nvPr/>
        </p:nvGrpSpPr>
        <p:grpSpPr>
          <a:xfrm rot="10800000">
            <a:off x="5037570" y="-204818"/>
            <a:ext cx="403952" cy="2167807"/>
            <a:chOff x="6007804" y="4266641"/>
            <a:chExt cx="403952" cy="2588666"/>
          </a:xfrm>
        </p:grpSpPr>
        <p:sp>
          <p:nvSpPr>
            <p:cNvPr id="490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1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2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3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4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5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6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7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8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9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0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01" name="Group 3"/>
          <p:cNvGrpSpPr/>
          <p:nvPr/>
        </p:nvGrpSpPr>
        <p:grpSpPr>
          <a:xfrm rot="10800000">
            <a:off x="8519907" y="-245273"/>
            <a:ext cx="412706" cy="1820482"/>
            <a:chOff x="4980416" y="5037518"/>
            <a:chExt cx="412706" cy="1820482"/>
          </a:xfrm>
        </p:grpSpPr>
        <p:sp>
          <p:nvSpPr>
            <p:cNvPr id="502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3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4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5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6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7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8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9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0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1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2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13" name="Group 4"/>
          <p:cNvGrpSpPr/>
          <p:nvPr/>
        </p:nvGrpSpPr>
        <p:grpSpPr>
          <a:xfrm rot="10800000">
            <a:off x="7997461" y="-245273"/>
            <a:ext cx="412706" cy="2155512"/>
            <a:chOff x="5502862" y="5355294"/>
            <a:chExt cx="412706" cy="1502706"/>
          </a:xfrm>
        </p:grpSpPr>
        <p:sp>
          <p:nvSpPr>
            <p:cNvPr id="514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5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6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7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8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9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0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1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2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3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4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5" name="Group 3"/>
          <p:cNvGrpSpPr/>
          <p:nvPr/>
        </p:nvGrpSpPr>
        <p:grpSpPr>
          <a:xfrm rot="10800000">
            <a:off x="10817223" y="-254699"/>
            <a:ext cx="412706" cy="2460133"/>
            <a:chOff x="4980416" y="5037518"/>
            <a:chExt cx="412706" cy="1820482"/>
          </a:xfrm>
        </p:grpSpPr>
        <p:sp>
          <p:nvSpPr>
            <p:cNvPr id="526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7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8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9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0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1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3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4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5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6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37" name="Group 4"/>
          <p:cNvGrpSpPr/>
          <p:nvPr/>
        </p:nvGrpSpPr>
        <p:grpSpPr>
          <a:xfrm rot="10800000">
            <a:off x="10229964" y="-245273"/>
            <a:ext cx="412706" cy="2631814"/>
            <a:chOff x="5502862" y="5355294"/>
            <a:chExt cx="412706" cy="1502706"/>
          </a:xfrm>
        </p:grpSpPr>
        <p:sp>
          <p:nvSpPr>
            <p:cNvPr id="538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9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0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1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2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3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4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5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6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7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8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49" name="Group 7"/>
          <p:cNvGrpSpPr/>
          <p:nvPr/>
        </p:nvGrpSpPr>
        <p:grpSpPr>
          <a:xfrm rot="10800000">
            <a:off x="9041680" y="-254624"/>
            <a:ext cx="407320" cy="2013200"/>
            <a:chOff x="6959786" y="5355294"/>
            <a:chExt cx="407320" cy="1502706"/>
          </a:xfrm>
        </p:grpSpPr>
        <p:sp>
          <p:nvSpPr>
            <p:cNvPr id="550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1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2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3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4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5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6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7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8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9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0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61" name="Group 5"/>
          <p:cNvGrpSpPr/>
          <p:nvPr/>
        </p:nvGrpSpPr>
        <p:grpSpPr>
          <a:xfrm rot="10800000">
            <a:off x="9606212" y="-251932"/>
            <a:ext cx="403952" cy="2106477"/>
            <a:chOff x="6007804" y="4266641"/>
            <a:chExt cx="403952" cy="2588666"/>
          </a:xfrm>
        </p:grpSpPr>
        <p:sp>
          <p:nvSpPr>
            <p:cNvPr id="562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3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4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5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6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7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8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9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0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1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2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73" name="Group 6"/>
          <p:cNvGrpSpPr/>
          <p:nvPr/>
        </p:nvGrpSpPr>
        <p:grpSpPr>
          <a:xfrm rot="10800000">
            <a:off x="7382406" y="-225683"/>
            <a:ext cx="409339" cy="2412631"/>
            <a:chOff x="6480429" y="3713225"/>
            <a:chExt cx="409339" cy="3142082"/>
          </a:xfrm>
        </p:grpSpPr>
        <p:sp>
          <p:nvSpPr>
            <p:cNvPr id="574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5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6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7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8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9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0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1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2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3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4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85" name="Group 4"/>
          <p:cNvGrpSpPr/>
          <p:nvPr/>
        </p:nvGrpSpPr>
        <p:grpSpPr>
          <a:xfrm rot="10800000">
            <a:off x="6779496" y="-218284"/>
            <a:ext cx="412706" cy="1502706"/>
            <a:chOff x="5502862" y="5355294"/>
            <a:chExt cx="412706" cy="1502706"/>
          </a:xfrm>
        </p:grpSpPr>
        <p:sp>
          <p:nvSpPr>
            <p:cNvPr id="586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7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8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9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0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1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2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3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4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5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6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97" name="Group 7"/>
          <p:cNvGrpSpPr/>
          <p:nvPr/>
        </p:nvGrpSpPr>
        <p:grpSpPr>
          <a:xfrm rot="10800000">
            <a:off x="5599818" y="-228050"/>
            <a:ext cx="407320" cy="2013200"/>
            <a:chOff x="6959786" y="5355294"/>
            <a:chExt cx="407320" cy="1502706"/>
          </a:xfrm>
        </p:grpSpPr>
        <p:sp>
          <p:nvSpPr>
            <p:cNvPr id="598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9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0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1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2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3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5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6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7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8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09" name="Group 5"/>
          <p:cNvGrpSpPr/>
          <p:nvPr/>
        </p:nvGrpSpPr>
        <p:grpSpPr>
          <a:xfrm rot="10800000">
            <a:off x="6164350" y="-225357"/>
            <a:ext cx="403952" cy="2167807"/>
            <a:chOff x="6007804" y="4266641"/>
            <a:chExt cx="403952" cy="2588666"/>
          </a:xfrm>
        </p:grpSpPr>
        <p:sp>
          <p:nvSpPr>
            <p:cNvPr id="610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1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2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3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4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5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6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7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8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9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0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22" name="文本框 621"/>
          <p:cNvSpPr txBox="1"/>
          <p:nvPr/>
        </p:nvSpPr>
        <p:spPr>
          <a:xfrm>
            <a:off x="311943" y="2104966"/>
            <a:ext cx="1171295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8000" b="1">
                <a:solidFill>
                  <a:srgbClr val="B81B4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XÂY </a:t>
            </a:r>
            <a:r>
              <a:rPr lang="en-US" altLang="zh-CN" sz="8000" b="1" dirty="0">
                <a:solidFill>
                  <a:srgbClr val="B81B4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DỰNG ĐOẠN VĂN </a:t>
            </a:r>
          </a:p>
          <a:p>
            <a:pPr algn="ctr"/>
            <a:r>
              <a:rPr lang="en-US" altLang="zh-CN" sz="8000" b="1" dirty="0">
                <a:solidFill>
                  <a:srgbClr val="B81B4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TRONG VĂN BẢN</a:t>
            </a:r>
            <a:endParaRPr lang="zh-CN" altLang="en-US" sz="8000" b="1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623" name="图片 6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19040" y="4189054"/>
            <a:ext cx="5577058" cy="1757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201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accel="40000" fill="hold" nodeType="after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" dur="1000" fill="hold"/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" dur="1000" fill="hold"/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accel="4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000" fill="hold"/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000" fill="hold"/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7" name="Group 3"/>
          <p:cNvGrpSpPr/>
          <p:nvPr/>
        </p:nvGrpSpPr>
        <p:grpSpPr>
          <a:xfrm rot="10800000">
            <a:off x="2194821" y="-198086"/>
            <a:ext cx="412706" cy="1820482"/>
            <a:chOff x="4980416" y="5037518"/>
            <a:chExt cx="412706" cy="1820482"/>
          </a:xfrm>
        </p:grpSpPr>
        <p:sp>
          <p:nvSpPr>
            <p:cNvPr id="368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9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0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1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2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3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4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5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6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7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8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79" name="Group 4"/>
          <p:cNvGrpSpPr/>
          <p:nvPr/>
        </p:nvGrpSpPr>
        <p:grpSpPr>
          <a:xfrm rot="10800000">
            <a:off x="1672375" y="-198086"/>
            <a:ext cx="412706" cy="2155512"/>
            <a:chOff x="5502862" y="5355294"/>
            <a:chExt cx="412706" cy="1502706"/>
          </a:xfrm>
        </p:grpSpPr>
        <p:sp>
          <p:nvSpPr>
            <p:cNvPr id="380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1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2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3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4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5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6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7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8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9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0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91" name="Group 7"/>
          <p:cNvGrpSpPr/>
          <p:nvPr/>
        </p:nvGrpSpPr>
        <p:grpSpPr>
          <a:xfrm rot="10800000">
            <a:off x="220837" y="-198086"/>
            <a:ext cx="407320" cy="1502706"/>
            <a:chOff x="6959786" y="5355294"/>
            <a:chExt cx="407320" cy="1502706"/>
          </a:xfrm>
        </p:grpSpPr>
        <p:sp>
          <p:nvSpPr>
            <p:cNvPr id="392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3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4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5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6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7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8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9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0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1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2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03" name="Group 5"/>
          <p:cNvGrpSpPr/>
          <p:nvPr/>
        </p:nvGrpSpPr>
        <p:grpSpPr>
          <a:xfrm rot="10800000">
            <a:off x="1176187" y="-195393"/>
            <a:ext cx="403952" cy="2588666"/>
            <a:chOff x="6007804" y="4266641"/>
            <a:chExt cx="403952" cy="2588666"/>
          </a:xfrm>
        </p:grpSpPr>
        <p:sp>
          <p:nvSpPr>
            <p:cNvPr id="404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5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6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7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8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9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1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2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3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4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15" name="Group 6"/>
          <p:cNvGrpSpPr/>
          <p:nvPr/>
        </p:nvGrpSpPr>
        <p:grpSpPr>
          <a:xfrm rot="10800000">
            <a:off x="698175" y="-195393"/>
            <a:ext cx="409339" cy="3142082"/>
            <a:chOff x="6480429" y="3713225"/>
            <a:chExt cx="409339" cy="3142082"/>
          </a:xfrm>
        </p:grpSpPr>
        <p:sp>
          <p:nvSpPr>
            <p:cNvPr id="416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7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8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9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1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2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3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4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5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6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29" name="Group 3"/>
          <p:cNvGrpSpPr/>
          <p:nvPr/>
        </p:nvGrpSpPr>
        <p:grpSpPr>
          <a:xfrm rot="10800000">
            <a:off x="4492137" y="-207511"/>
            <a:ext cx="412706" cy="1820482"/>
            <a:chOff x="4980416" y="5037518"/>
            <a:chExt cx="412706" cy="1820482"/>
          </a:xfrm>
        </p:grpSpPr>
        <p:sp>
          <p:nvSpPr>
            <p:cNvPr id="478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9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0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1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2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3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4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5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6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7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8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0" name="Group 4"/>
          <p:cNvGrpSpPr/>
          <p:nvPr/>
        </p:nvGrpSpPr>
        <p:grpSpPr>
          <a:xfrm rot="10800000">
            <a:off x="3904878" y="-198086"/>
            <a:ext cx="412706" cy="1502706"/>
            <a:chOff x="5502862" y="5355294"/>
            <a:chExt cx="412706" cy="1502706"/>
          </a:xfrm>
        </p:grpSpPr>
        <p:sp>
          <p:nvSpPr>
            <p:cNvPr id="467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8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9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0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1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2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3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4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5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6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7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1" name="Group 7"/>
          <p:cNvGrpSpPr/>
          <p:nvPr/>
        </p:nvGrpSpPr>
        <p:grpSpPr>
          <a:xfrm rot="10800000">
            <a:off x="2716594" y="-207437"/>
            <a:ext cx="407320" cy="2013200"/>
            <a:chOff x="6959786" y="5355294"/>
            <a:chExt cx="407320" cy="1502706"/>
          </a:xfrm>
        </p:grpSpPr>
        <p:sp>
          <p:nvSpPr>
            <p:cNvPr id="456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7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8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9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0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1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2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3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4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5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6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2" name="Group 5"/>
          <p:cNvGrpSpPr/>
          <p:nvPr/>
        </p:nvGrpSpPr>
        <p:grpSpPr>
          <a:xfrm rot="10800000">
            <a:off x="3281126" y="-204744"/>
            <a:ext cx="403952" cy="2167807"/>
            <a:chOff x="6007804" y="4266641"/>
            <a:chExt cx="403952" cy="2588666"/>
          </a:xfrm>
        </p:grpSpPr>
        <p:sp>
          <p:nvSpPr>
            <p:cNvPr id="445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6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7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8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9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1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2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3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4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5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3" name="Group 6"/>
          <p:cNvGrpSpPr/>
          <p:nvPr/>
        </p:nvGrpSpPr>
        <p:grpSpPr>
          <a:xfrm rot="10800000">
            <a:off x="11385624" y="-232268"/>
            <a:ext cx="409339" cy="3142082"/>
            <a:chOff x="6480429" y="3713225"/>
            <a:chExt cx="409339" cy="3142082"/>
          </a:xfrm>
        </p:grpSpPr>
        <p:sp>
          <p:nvSpPr>
            <p:cNvPr id="434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5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6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7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8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9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0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1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2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3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4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89" name="Group 5"/>
          <p:cNvGrpSpPr/>
          <p:nvPr/>
        </p:nvGrpSpPr>
        <p:grpSpPr>
          <a:xfrm rot="10800000">
            <a:off x="5037570" y="-204818"/>
            <a:ext cx="403952" cy="2167807"/>
            <a:chOff x="6007804" y="4266641"/>
            <a:chExt cx="403952" cy="2588666"/>
          </a:xfrm>
        </p:grpSpPr>
        <p:sp>
          <p:nvSpPr>
            <p:cNvPr id="490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1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2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3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4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5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6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7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8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9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0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01" name="Group 3"/>
          <p:cNvGrpSpPr/>
          <p:nvPr/>
        </p:nvGrpSpPr>
        <p:grpSpPr>
          <a:xfrm rot="10800000">
            <a:off x="8519907" y="-245273"/>
            <a:ext cx="412706" cy="1820482"/>
            <a:chOff x="4980416" y="5037518"/>
            <a:chExt cx="412706" cy="1820482"/>
          </a:xfrm>
        </p:grpSpPr>
        <p:sp>
          <p:nvSpPr>
            <p:cNvPr id="502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3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4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5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6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7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8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9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0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1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2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13" name="Group 4"/>
          <p:cNvGrpSpPr/>
          <p:nvPr/>
        </p:nvGrpSpPr>
        <p:grpSpPr>
          <a:xfrm rot="10800000">
            <a:off x="7997461" y="-245273"/>
            <a:ext cx="412706" cy="2155512"/>
            <a:chOff x="5502862" y="5355294"/>
            <a:chExt cx="412706" cy="1502706"/>
          </a:xfrm>
        </p:grpSpPr>
        <p:sp>
          <p:nvSpPr>
            <p:cNvPr id="514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5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6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7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8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9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0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1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2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3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4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5" name="Group 3"/>
          <p:cNvGrpSpPr/>
          <p:nvPr/>
        </p:nvGrpSpPr>
        <p:grpSpPr>
          <a:xfrm rot="10800000">
            <a:off x="10817223" y="-254699"/>
            <a:ext cx="412706" cy="2460133"/>
            <a:chOff x="4980416" y="5037518"/>
            <a:chExt cx="412706" cy="1820482"/>
          </a:xfrm>
        </p:grpSpPr>
        <p:sp>
          <p:nvSpPr>
            <p:cNvPr id="526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7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8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9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0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1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3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4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5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6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37" name="Group 4"/>
          <p:cNvGrpSpPr/>
          <p:nvPr/>
        </p:nvGrpSpPr>
        <p:grpSpPr>
          <a:xfrm rot="10800000">
            <a:off x="10229964" y="-245273"/>
            <a:ext cx="412706" cy="2631814"/>
            <a:chOff x="5502862" y="5355294"/>
            <a:chExt cx="412706" cy="1502706"/>
          </a:xfrm>
        </p:grpSpPr>
        <p:sp>
          <p:nvSpPr>
            <p:cNvPr id="538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9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0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1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2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3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4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5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6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7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8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49" name="Group 7"/>
          <p:cNvGrpSpPr/>
          <p:nvPr/>
        </p:nvGrpSpPr>
        <p:grpSpPr>
          <a:xfrm rot="10800000">
            <a:off x="9041680" y="-254624"/>
            <a:ext cx="407320" cy="2013200"/>
            <a:chOff x="6959786" y="5355294"/>
            <a:chExt cx="407320" cy="1502706"/>
          </a:xfrm>
        </p:grpSpPr>
        <p:sp>
          <p:nvSpPr>
            <p:cNvPr id="550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1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2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3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4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5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6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7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8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9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0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61" name="Group 5"/>
          <p:cNvGrpSpPr/>
          <p:nvPr/>
        </p:nvGrpSpPr>
        <p:grpSpPr>
          <a:xfrm rot="10800000">
            <a:off x="9606212" y="-251932"/>
            <a:ext cx="403952" cy="2106477"/>
            <a:chOff x="6007804" y="4266641"/>
            <a:chExt cx="403952" cy="2588666"/>
          </a:xfrm>
        </p:grpSpPr>
        <p:sp>
          <p:nvSpPr>
            <p:cNvPr id="562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3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4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5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6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7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8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9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0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1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2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73" name="Group 6"/>
          <p:cNvGrpSpPr/>
          <p:nvPr/>
        </p:nvGrpSpPr>
        <p:grpSpPr>
          <a:xfrm rot="10800000">
            <a:off x="7382406" y="-225683"/>
            <a:ext cx="409339" cy="2412631"/>
            <a:chOff x="6480429" y="3713225"/>
            <a:chExt cx="409339" cy="3142082"/>
          </a:xfrm>
        </p:grpSpPr>
        <p:sp>
          <p:nvSpPr>
            <p:cNvPr id="574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5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6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7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8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9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0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1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2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3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4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85" name="Group 4"/>
          <p:cNvGrpSpPr/>
          <p:nvPr/>
        </p:nvGrpSpPr>
        <p:grpSpPr>
          <a:xfrm rot="10800000">
            <a:off x="6779496" y="-218284"/>
            <a:ext cx="412706" cy="1502706"/>
            <a:chOff x="5502862" y="5355294"/>
            <a:chExt cx="412706" cy="1502706"/>
          </a:xfrm>
        </p:grpSpPr>
        <p:sp>
          <p:nvSpPr>
            <p:cNvPr id="586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7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8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9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0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1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2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3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4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5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6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97" name="Group 7"/>
          <p:cNvGrpSpPr/>
          <p:nvPr/>
        </p:nvGrpSpPr>
        <p:grpSpPr>
          <a:xfrm rot="10800000">
            <a:off x="5599818" y="-228050"/>
            <a:ext cx="407320" cy="2013200"/>
            <a:chOff x="6959786" y="5355294"/>
            <a:chExt cx="407320" cy="1502706"/>
          </a:xfrm>
        </p:grpSpPr>
        <p:sp>
          <p:nvSpPr>
            <p:cNvPr id="598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9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0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1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2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3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5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6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7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8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09" name="Group 5"/>
          <p:cNvGrpSpPr/>
          <p:nvPr/>
        </p:nvGrpSpPr>
        <p:grpSpPr>
          <a:xfrm rot="10800000">
            <a:off x="6164350" y="-225357"/>
            <a:ext cx="403952" cy="2167807"/>
            <a:chOff x="6007804" y="4266641"/>
            <a:chExt cx="403952" cy="2588666"/>
          </a:xfrm>
        </p:grpSpPr>
        <p:sp>
          <p:nvSpPr>
            <p:cNvPr id="610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1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2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3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4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5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6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7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8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9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0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22" name="文本框 621"/>
          <p:cNvSpPr txBox="1"/>
          <p:nvPr/>
        </p:nvSpPr>
        <p:spPr>
          <a:xfrm>
            <a:off x="1580139" y="3208816"/>
            <a:ext cx="1003977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Đọc trước văn bản “ Ngô Tất Tố và tác phẩm </a:t>
            </a:r>
            <a:r>
              <a:rPr lang="en-US" altLang="zh-CN" sz="4400" b="1" i="1" u="sng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Tắt đèn</a:t>
            </a:r>
            <a:r>
              <a:rPr lang="en-US" altLang="zh-CN" sz="4400" b="1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” SGK/trang 34.</a:t>
            </a:r>
          </a:p>
          <a:p>
            <a:pPr algn="ctr"/>
            <a:endParaRPr lang="en-US" altLang="zh-CN" sz="3600" b="1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/>
            <a:endParaRPr lang="en-US" altLang="zh-CN" sz="4400" b="1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042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639709" y="300875"/>
            <a:ext cx="8419289" cy="218853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just" eaLnBrk="1" hangingPunct="1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  <a:cs typeface="Times New Roman" pitchFamily="18" charset="0"/>
              </a:rPr>
              <a:t>Trả lời các câu hỏi 1,2,3 của phần </a:t>
            </a:r>
            <a:r>
              <a:rPr lang="en-US" sz="4400" b="1" i="1" u="sng">
                <a:latin typeface="Times New Roman" pitchFamily="18" charset="0"/>
                <a:cs typeface="Times New Roman" pitchFamily="18" charset="0"/>
              </a:rPr>
              <a:t>I-Thế nào là đoạn văn</a:t>
            </a:r>
            <a:r>
              <a:rPr lang="en-US" sz="4400" b="1">
                <a:latin typeface="Times New Roman" pitchFamily="18" charset="0"/>
                <a:cs typeface="Times New Roman" pitchFamily="18" charset="0"/>
              </a:rPr>
              <a:t>, SGK/tr 34, 35.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20000"/>
              </a:spcBef>
            </a:pP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6"/>
          <p:cNvGrpSpPr/>
          <p:nvPr/>
        </p:nvGrpSpPr>
        <p:grpSpPr>
          <a:xfrm rot="5400000" flipV="1">
            <a:off x="8688751" y="1193431"/>
            <a:ext cx="678292" cy="5226707"/>
            <a:chOff x="6480429" y="3713225"/>
            <a:chExt cx="409339" cy="3142082"/>
          </a:xfrm>
        </p:grpSpPr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" name="Group 3"/>
          <p:cNvGrpSpPr/>
          <p:nvPr/>
        </p:nvGrpSpPr>
        <p:grpSpPr>
          <a:xfrm rot="5400000" flipV="1">
            <a:off x="8704727" y="2412728"/>
            <a:ext cx="663828" cy="3973595"/>
            <a:chOff x="4980416" y="5037518"/>
            <a:chExt cx="412706" cy="1820482"/>
          </a:xfrm>
        </p:grpSpPr>
        <p:sp>
          <p:nvSpPr>
            <p:cNvPr id="17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8" name="Group 4"/>
          <p:cNvGrpSpPr/>
          <p:nvPr/>
        </p:nvGrpSpPr>
        <p:grpSpPr>
          <a:xfrm rot="5400000" flipV="1">
            <a:off x="8452097" y="3430993"/>
            <a:ext cx="680512" cy="3093641"/>
            <a:chOff x="5502862" y="5355294"/>
            <a:chExt cx="412706" cy="1502706"/>
          </a:xfrm>
        </p:grpSpPr>
        <p:sp>
          <p:nvSpPr>
            <p:cNvPr id="29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0" name="Group 7"/>
          <p:cNvGrpSpPr/>
          <p:nvPr/>
        </p:nvGrpSpPr>
        <p:grpSpPr>
          <a:xfrm rot="16200000">
            <a:off x="8111185" y="5477515"/>
            <a:ext cx="682655" cy="1220627"/>
            <a:chOff x="6959786" y="5355294"/>
            <a:chExt cx="407320" cy="1502706"/>
          </a:xfrm>
        </p:grpSpPr>
        <p:sp>
          <p:nvSpPr>
            <p:cNvPr id="41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" name="Group 5"/>
          <p:cNvGrpSpPr/>
          <p:nvPr/>
        </p:nvGrpSpPr>
        <p:grpSpPr>
          <a:xfrm rot="5400000" flipV="1">
            <a:off x="8254776" y="4455466"/>
            <a:ext cx="650476" cy="2198291"/>
            <a:chOff x="6007804" y="4266641"/>
            <a:chExt cx="403952" cy="2588666"/>
          </a:xfrm>
        </p:grpSpPr>
        <p:sp>
          <p:nvSpPr>
            <p:cNvPr id="53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4" name="矩形 4"/>
          <p:cNvSpPr/>
          <p:nvPr/>
        </p:nvSpPr>
        <p:spPr>
          <a:xfrm>
            <a:off x="10988142" y="4570086"/>
            <a:ext cx="523875" cy="2326551"/>
          </a:xfrm>
          <a:prstGeom prst="rect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65" name="矩形 380"/>
          <p:cNvSpPr/>
          <p:nvPr/>
        </p:nvSpPr>
        <p:spPr>
          <a:xfrm>
            <a:off x="10329648" y="5168202"/>
            <a:ext cx="523875" cy="1728436"/>
          </a:xfrm>
          <a:prstGeom prst="rect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66" name="矩形 381"/>
          <p:cNvSpPr/>
          <p:nvPr/>
        </p:nvSpPr>
        <p:spPr>
          <a:xfrm>
            <a:off x="9667349" y="5746502"/>
            <a:ext cx="523875" cy="1150136"/>
          </a:xfrm>
          <a:prstGeom prst="rect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67" name="矩形 382"/>
          <p:cNvSpPr/>
          <p:nvPr/>
        </p:nvSpPr>
        <p:spPr>
          <a:xfrm>
            <a:off x="9048072" y="6439110"/>
            <a:ext cx="523875" cy="457527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68" name="矩形 383"/>
          <p:cNvSpPr/>
          <p:nvPr/>
        </p:nvSpPr>
        <p:spPr>
          <a:xfrm>
            <a:off x="11622200" y="4000902"/>
            <a:ext cx="523875" cy="2895735"/>
          </a:xfrm>
          <a:prstGeom prst="rect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69" name="直角三角形 5"/>
          <p:cNvSpPr/>
          <p:nvPr/>
        </p:nvSpPr>
        <p:spPr>
          <a:xfrm>
            <a:off x="9052681" y="5887835"/>
            <a:ext cx="512065" cy="550848"/>
          </a:xfrm>
          <a:prstGeom prst="rtTriangle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0" name="直角三角形 384"/>
          <p:cNvSpPr/>
          <p:nvPr/>
        </p:nvSpPr>
        <p:spPr>
          <a:xfrm>
            <a:off x="9679159" y="5202417"/>
            <a:ext cx="512065" cy="550848"/>
          </a:xfrm>
          <a:prstGeom prst="rtTriangle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1" name="直角三角形 385"/>
          <p:cNvSpPr/>
          <p:nvPr/>
        </p:nvSpPr>
        <p:spPr>
          <a:xfrm>
            <a:off x="10326948" y="4629422"/>
            <a:ext cx="512065" cy="550848"/>
          </a:xfrm>
          <a:prstGeom prst="rtTriangle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2" name="直角三角形 386"/>
          <p:cNvSpPr/>
          <p:nvPr/>
        </p:nvSpPr>
        <p:spPr>
          <a:xfrm>
            <a:off x="11004502" y="4050463"/>
            <a:ext cx="512065" cy="550848"/>
          </a:xfrm>
          <a:prstGeom prst="rtTriangle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3" name="直角三角形 387"/>
          <p:cNvSpPr/>
          <p:nvPr/>
        </p:nvSpPr>
        <p:spPr>
          <a:xfrm>
            <a:off x="11634010" y="3456613"/>
            <a:ext cx="512065" cy="550848"/>
          </a:xfrm>
          <a:prstGeom prst="rtTriangle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9393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476518" y="300507"/>
            <a:ext cx="8732796" cy="218853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just" eaLnBrk="1" hangingPunct="1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  <a:cs typeface="Times New Roman" pitchFamily="18" charset="0"/>
              </a:rPr>
              <a:t>Trả lời các câu hỏi 1a, 1b, 1c, 2a ,2b của phần </a:t>
            </a:r>
            <a:r>
              <a:rPr lang="en-US" sz="4400" b="1" i="1" u="sng">
                <a:latin typeface="Times New Roman" pitchFamily="18" charset="0"/>
                <a:cs typeface="Times New Roman" pitchFamily="18" charset="0"/>
              </a:rPr>
              <a:t>II-Từ ngữ và câu trong đoạn văn.</a:t>
            </a:r>
            <a:r>
              <a:rPr lang="en-US" sz="4400" b="1">
                <a:latin typeface="Times New Roman" pitchFamily="18" charset="0"/>
                <a:cs typeface="Times New Roman" pitchFamily="18" charset="0"/>
              </a:rPr>
              <a:t> SGK/tr 35.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20000"/>
              </a:spcBef>
            </a:pP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6"/>
          <p:cNvGrpSpPr/>
          <p:nvPr/>
        </p:nvGrpSpPr>
        <p:grpSpPr>
          <a:xfrm rot="5400000" flipV="1">
            <a:off x="8688751" y="1193431"/>
            <a:ext cx="678292" cy="5226707"/>
            <a:chOff x="6480429" y="3713225"/>
            <a:chExt cx="409339" cy="3142082"/>
          </a:xfrm>
        </p:grpSpPr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" name="Group 3"/>
          <p:cNvGrpSpPr/>
          <p:nvPr/>
        </p:nvGrpSpPr>
        <p:grpSpPr>
          <a:xfrm rot="5400000" flipV="1">
            <a:off x="8704727" y="2412728"/>
            <a:ext cx="663828" cy="3973595"/>
            <a:chOff x="4980416" y="5037518"/>
            <a:chExt cx="412706" cy="1820482"/>
          </a:xfrm>
        </p:grpSpPr>
        <p:sp>
          <p:nvSpPr>
            <p:cNvPr id="17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8" name="Group 4"/>
          <p:cNvGrpSpPr/>
          <p:nvPr/>
        </p:nvGrpSpPr>
        <p:grpSpPr>
          <a:xfrm rot="5400000" flipV="1">
            <a:off x="8452097" y="3430993"/>
            <a:ext cx="680512" cy="3093641"/>
            <a:chOff x="5502862" y="5355294"/>
            <a:chExt cx="412706" cy="1502706"/>
          </a:xfrm>
        </p:grpSpPr>
        <p:sp>
          <p:nvSpPr>
            <p:cNvPr id="29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0" name="Group 7"/>
          <p:cNvGrpSpPr/>
          <p:nvPr/>
        </p:nvGrpSpPr>
        <p:grpSpPr>
          <a:xfrm rot="16200000">
            <a:off x="8111185" y="5477515"/>
            <a:ext cx="682655" cy="1220627"/>
            <a:chOff x="6959786" y="5355294"/>
            <a:chExt cx="407320" cy="1502706"/>
          </a:xfrm>
        </p:grpSpPr>
        <p:sp>
          <p:nvSpPr>
            <p:cNvPr id="41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" name="Group 5"/>
          <p:cNvGrpSpPr/>
          <p:nvPr/>
        </p:nvGrpSpPr>
        <p:grpSpPr>
          <a:xfrm rot="5400000" flipV="1">
            <a:off x="8254776" y="4455466"/>
            <a:ext cx="650476" cy="2198291"/>
            <a:chOff x="6007804" y="4266641"/>
            <a:chExt cx="403952" cy="2588666"/>
          </a:xfrm>
        </p:grpSpPr>
        <p:sp>
          <p:nvSpPr>
            <p:cNvPr id="53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4" name="矩形 4"/>
          <p:cNvSpPr/>
          <p:nvPr/>
        </p:nvSpPr>
        <p:spPr>
          <a:xfrm>
            <a:off x="10988142" y="4570086"/>
            <a:ext cx="523875" cy="2326551"/>
          </a:xfrm>
          <a:prstGeom prst="rect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65" name="矩形 380"/>
          <p:cNvSpPr/>
          <p:nvPr/>
        </p:nvSpPr>
        <p:spPr>
          <a:xfrm>
            <a:off x="10329648" y="5168202"/>
            <a:ext cx="523875" cy="1728436"/>
          </a:xfrm>
          <a:prstGeom prst="rect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66" name="矩形 381"/>
          <p:cNvSpPr/>
          <p:nvPr/>
        </p:nvSpPr>
        <p:spPr>
          <a:xfrm>
            <a:off x="9667349" y="5746502"/>
            <a:ext cx="523875" cy="1150136"/>
          </a:xfrm>
          <a:prstGeom prst="rect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67" name="矩形 382"/>
          <p:cNvSpPr/>
          <p:nvPr/>
        </p:nvSpPr>
        <p:spPr>
          <a:xfrm>
            <a:off x="9048072" y="6439110"/>
            <a:ext cx="523875" cy="457527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68" name="矩形 383"/>
          <p:cNvSpPr/>
          <p:nvPr/>
        </p:nvSpPr>
        <p:spPr>
          <a:xfrm>
            <a:off x="11622200" y="4000902"/>
            <a:ext cx="523875" cy="2895735"/>
          </a:xfrm>
          <a:prstGeom prst="rect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69" name="直角三角形 5"/>
          <p:cNvSpPr/>
          <p:nvPr/>
        </p:nvSpPr>
        <p:spPr>
          <a:xfrm>
            <a:off x="9052681" y="5887835"/>
            <a:ext cx="512065" cy="550848"/>
          </a:xfrm>
          <a:prstGeom prst="rtTriangle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0" name="直角三角形 384"/>
          <p:cNvSpPr/>
          <p:nvPr/>
        </p:nvSpPr>
        <p:spPr>
          <a:xfrm>
            <a:off x="9679159" y="5202417"/>
            <a:ext cx="512065" cy="550848"/>
          </a:xfrm>
          <a:prstGeom prst="rtTriangle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1" name="直角三角形 385"/>
          <p:cNvSpPr/>
          <p:nvPr/>
        </p:nvSpPr>
        <p:spPr>
          <a:xfrm>
            <a:off x="10326948" y="4629422"/>
            <a:ext cx="512065" cy="550848"/>
          </a:xfrm>
          <a:prstGeom prst="rtTriangle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2" name="直角三角形 386"/>
          <p:cNvSpPr/>
          <p:nvPr/>
        </p:nvSpPr>
        <p:spPr>
          <a:xfrm>
            <a:off x="11004502" y="4050463"/>
            <a:ext cx="512065" cy="550848"/>
          </a:xfrm>
          <a:prstGeom prst="rtTriangle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3" name="直角三角形 387"/>
          <p:cNvSpPr/>
          <p:nvPr/>
        </p:nvSpPr>
        <p:spPr>
          <a:xfrm>
            <a:off x="11634010" y="3456613"/>
            <a:ext cx="512065" cy="550848"/>
          </a:xfrm>
          <a:prstGeom prst="rtTriangle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28178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7" name="Group 3"/>
          <p:cNvGrpSpPr/>
          <p:nvPr/>
        </p:nvGrpSpPr>
        <p:grpSpPr>
          <a:xfrm rot="10800000">
            <a:off x="2194821" y="-198086"/>
            <a:ext cx="412706" cy="1820482"/>
            <a:chOff x="4980416" y="5037518"/>
            <a:chExt cx="412706" cy="1820482"/>
          </a:xfrm>
        </p:grpSpPr>
        <p:sp>
          <p:nvSpPr>
            <p:cNvPr id="368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9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0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1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2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3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4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5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6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7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8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79" name="Group 4"/>
          <p:cNvGrpSpPr/>
          <p:nvPr/>
        </p:nvGrpSpPr>
        <p:grpSpPr>
          <a:xfrm rot="10800000">
            <a:off x="1672375" y="-198086"/>
            <a:ext cx="412706" cy="2155512"/>
            <a:chOff x="5502862" y="5355294"/>
            <a:chExt cx="412706" cy="1502706"/>
          </a:xfrm>
        </p:grpSpPr>
        <p:sp>
          <p:nvSpPr>
            <p:cNvPr id="380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1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2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3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4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5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6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7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8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9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0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91" name="Group 7"/>
          <p:cNvGrpSpPr/>
          <p:nvPr/>
        </p:nvGrpSpPr>
        <p:grpSpPr>
          <a:xfrm rot="10800000">
            <a:off x="220837" y="-198086"/>
            <a:ext cx="407320" cy="1502706"/>
            <a:chOff x="6959786" y="5355294"/>
            <a:chExt cx="407320" cy="1502706"/>
          </a:xfrm>
        </p:grpSpPr>
        <p:sp>
          <p:nvSpPr>
            <p:cNvPr id="392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3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4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5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6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7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8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9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0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1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2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03" name="Group 5"/>
          <p:cNvGrpSpPr/>
          <p:nvPr/>
        </p:nvGrpSpPr>
        <p:grpSpPr>
          <a:xfrm rot="10800000">
            <a:off x="1176187" y="-195393"/>
            <a:ext cx="403952" cy="2588666"/>
            <a:chOff x="6007804" y="4266641"/>
            <a:chExt cx="403952" cy="2588666"/>
          </a:xfrm>
        </p:grpSpPr>
        <p:sp>
          <p:nvSpPr>
            <p:cNvPr id="404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5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6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7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8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9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1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2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3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4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15" name="Group 6"/>
          <p:cNvGrpSpPr/>
          <p:nvPr/>
        </p:nvGrpSpPr>
        <p:grpSpPr>
          <a:xfrm rot="10800000">
            <a:off x="698175" y="-195393"/>
            <a:ext cx="409339" cy="3142082"/>
            <a:chOff x="6480429" y="3713225"/>
            <a:chExt cx="409339" cy="3142082"/>
          </a:xfrm>
        </p:grpSpPr>
        <p:sp>
          <p:nvSpPr>
            <p:cNvPr id="416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7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8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9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1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2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3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4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5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6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29" name="Group 3"/>
          <p:cNvGrpSpPr/>
          <p:nvPr/>
        </p:nvGrpSpPr>
        <p:grpSpPr>
          <a:xfrm rot="10800000">
            <a:off x="4492137" y="-207511"/>
            <a:ext cx="412706" cy="1820482"/>
            <a:chOff x="4980416" y="5037518"/>
            <a:chExt cx="412706" cy="1820482"/>
          </a:xfrm>
        </p:grpSpPr>
        <p:sp>
          <p:nvSpPr>
            <p:cNvPr id="478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9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0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1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2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3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4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5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6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7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8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0" name="Group 4"/>
          <p:cNvGrpSpPr/>
          <p:nvPr/>
        </p:nvGrpSpPr>
        <p:grpSpPr>
          <a:xfrm rot="10800000">
            <a:off x="3904878" y="-198086"/>
            <a:ext cx="412706" cy="1502706"/>
            <a:chOff x="5502862" y="5355294"/>
            <a:chExt cx="412706" cy="1502706"/>
          </a:xfrm>
        </p:grpSpPr>
        <p:sp>
          <p:nvSpPr>
            <p:cNvPr id="467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8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9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0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1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2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3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4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5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6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7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1" name="Group 7"/>
          <p:cNvGrpSpPr/>
          <p:nvPr/>
        </p:nvGrpSpPr>
        <p:grpSpPr>
          <a:xfrm rot="10800000">
            <a:off x="2716594" y="-207437"/>
            <a:ext cx="407320" cy="2013200"/>
            <a:chOff x="6959786" y="5355294"/>
            <a:chExt cx="407320" cy="1502706"/>
          </a:xfrm>
        </p:grpSpPr>
        <p:sp>
          <p:nvSpPr>
            <p:cNvPr id="456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7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8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9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0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1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2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3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4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5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6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2" name="Group 5"/>
          <p:cNvGrpSpPr/>
          <p:nvPr/>
        </p:nvGrpSpPr>
        <p:grpSpPr>
          <a:xfrm rot="10800000">
            <a:off x="3281126" y="-204744"/>
            <a:ext cx="403952" cy="2167807"/>
            <a:chOff x="6007804" y="4266641"/>
            <a:chExt cx="403952" cy="2588666"/>
          </a:xfrm>
        </p:grpSpPr>
        <p:sp>
          <p:nvSpPr>
            <p:cNvPr id="445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6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7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8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9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1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2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3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4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5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3" name="Group 6"/>
          <p:cNvGrpSpPr/>
          <p:nvPr/>
        </p:nvGrpSpPr>
        <p:grpSpPr>
          <a:xfrm rot="10800000">
            <a:off x="11385624" y="-232268"/>
            <a:ext cx="409339" cy="3142082"/>
            <a:chOff x="6480429" y="3713225"/>
            <a:chExt cx="409339" cy="3142082"/>
          </a:xfrm>
        </p:grpSpPr>
        <p:sp>
          <p:nvSpPr>
            <p:cNvPr id="434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5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6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7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8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9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0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1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2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3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4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89" name="Group 5"/>
          <p:cNvGrpSpPr/>
          <p:nvPr/>
        </p:nvGrpSpPr>
        <p:grpSpPr>
          <a:xfrm rot="10800000">
            <a:off x="5037570" y="-204818"/>
            <a:ext cx="403952" cy="2167807"/>
            <a:chOff x="6007804" y="4266641"/>
            <a:chExt cx="403952" cy="2588666"/>
          </a:xfrm>
        </p:grpSpPr>
        <p:sp>
          <p:nvSpPr>
            <p:cNvPr id="490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1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2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3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4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5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6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7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8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9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0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01" name="Group 3"/>
          <p:cNvGrpSpPr/>
          <p:nvPr/>
        </p:nvGrpSpPr>
        <p:grpSpPr>
          <a:xfrm rot="10800000">
            <a:off x="8519907" y="-245273"/>
            <a:ext cx="412706" cy="1820482"/>
            <a:chOff x="4980416" y="5037518"/>
            <a:chExt cx="412706" cy="1820482"/>
          </a:xfrm>
        </p:grpSpPr>
        <p:sp>
          <p:nvSpPr>
            <p:cNvPr id="502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3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4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5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6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7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8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9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0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1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2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13" name="Group 4"/>
          <p:cNvGrpSpPr/>
          <p:nvPr/>
        </p:nvGrpSpPr>
        <p:grpSpPr>
          <a:xfrm rot="10800000">
            <a:off x="7997461" y="-245273"/>
            <a:ext cx="412706" cy="2155512"/>
            <a:chOff x="5502862" y="5355294"/>
            <a:chExt cx="412706" cy="1502706"/>
          </a:xfrm>
        </p:grpSpPr>
        <p:sp>
          <p:nvSpPr>
            <p:cNvPr id="514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5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6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7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8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9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0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1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2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3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4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5" name="Group 3"/>
          <p:cNvGrpSpPr/>
          <p:nvPr/>
        </p:nvGrpSpPr>
        <p:grpSpPr>
          <a:xfrm rot="10800000">
            <a:off x="10817223" y="-254699"/>
            <a:ext cx="412706" cy="2460133"/>
            <a:chOff x="4980416" y="5037518"/>
            <a:chExt cx="412706" cy="1820482"/>
          </a:xfrm>
        </p:grpSpPr>
        <p:sp>
          <p:nvSpPr>
            <p:cNvPr id="526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7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8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9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0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1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3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4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5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6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37" name="Group 4"/>
          <p:cNvGrpSpPr/>
          <p:nvPr/>
        </p:nvGrpSpPr>
        <p:grpSpPr>
          <a:xfrm rot="10800000">
            <a:off x="10229964" y="-245273"/>
            <a:ext cx="412706" cy="2631814"/>
            <a:chOff x="5502862" y="5355294"/>
            <a:chExt cx="412706" cy="1502706"/>
          </a:xfrm>
        </p:grpSpPr>
        <p:sp>
          <p:nvSpPr>
            <p:cNvPr id="538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9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0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1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2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3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4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5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6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7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8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49" name="Group 7"/>
          <p:cNvGrpSpPr/>
          <p:nvPr/>
        </p:nvGrpSpPr>
        <p:grpSpPr>
          <a:xfrm rot="10800000">
            <a:off x="9041680" y="-254624"/>
            <a:ext cx="407320" cy="2013200"/>
            <a:chOff x="6959786" y="5355294"/>
            <a:chExt cx="407320" cy="1502706"/>
          </a:xfrm>
        </p:grpSpPr>
        <p:sp>
          <p:nvSpPr>
            <p:cNvPr id="550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1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2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3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4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5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6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7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8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9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0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61" name="Group 5"/>
          <p:cNvGrpSpPr/>
          <p:nvPr/>
        </p:nvGrpSpPr>
        <p:grpSpPr>
          <a:xfrm rot="10800000">
            <a:off x="9606212" y="-251932"/>
            <a:ext cx="403952" cy="2106477"/>
            <a:chOff x="6007804" y="4266641"/>
            <a:chExt cx="403952" cy="2588666"/>
          </a:xfrm>
        </p:grpSpPr>
        <p:sp>
          <p:nvSpPr>
            <p:cNvPr id="562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3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4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5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6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7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8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9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0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1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2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73" name="Group 6"/>
          <p:cNvGrpSpPr/>
          <p:nvPr/>
        </p:nvGrpSpPr>
        <p:grpSpPr>
          <a:xfrm rot="10800000">
            <a:off x="7382406" y="-225683"/>
            <a:ext cx="409339" cy="2412631"/>
            <a:chOff x="6480429" y="3713225"/>
            <a:chExt cx="409339" cy="3142082"/>
          </a:xfrm>
        </p:grpSpPr>
        <p:sp>
          <p:nvSpPr>
            <p:cNvPr id="574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5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6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7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8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9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0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1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2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3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4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85" name="Group 4"/>
          <p:cNvGrpSpPr/>
          <p:nvPr/>
        </p:nvGrpSpPr>
        <p:grpSpPr>
          <a:xfrm rot="10800000">
            <a:off x="6779496" y="-218284"/>
            <a:ext cx="412706" cy="1502706"/>
            <a:chOff x="5502862" y="5355294"/>
            <a:chExt cx="412706" cy="1502706"/>
          </a:xfrm>
        </p:grpSpPr>
        <p:sp>
          <p:nvSpPr>
            <p:cNvPr id="586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7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8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9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0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1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2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3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4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5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6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97" name="Group 7"/>
          <p:cNvGrpSpPr/>
          <p:nvPr/>
        </p:nvGrpSpPr>
        <p:grpSpPr>
          <a:xfrm rot="10800000">
            <a:off x="5599818" y="-228050"/>
            <a:ext cx="407320" cy="2013200"/>
            <a:chOff x="6959786" y="5355294"/>
            <a:chExt cx="407320" cy="1502706"/>
          </a:xfrm>
        </p:grpSpPr>
        <p:sp>
          <p:nvSpPr>
            <p:cNvPr id="598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9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0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1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2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3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5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6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7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8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09" name="Group 5"/>
          <p:cNvGrpSpPr/>
          <p:nvPr/>
        </p:nvGrpSpPr>
        <p:grpSpPr>
          <a:xfrm rot="10800000">
            <a:off x="6164350" y="-225357"/>
            <a:ext cx="403952" cy="2167807"/>
            <a:chOff x="6007804" y="4266641"/>
            <a:chExt cx="403952" cy="2588666"/>
          </a:xfrm>
        </p:grpSpPr>
        <p:sp>
          <p:nvSpPr>
            <p:cNvPr id="610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1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2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3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4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5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6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7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8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9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0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22" name="文本框 621"/>
          <p:cNvSpPr txBox="1"/>
          <p:nvPr/>
        </p:nvSpPr>
        <p:spPr>
          <a:xfrm>
            <a:off x="2741149" y="2947667"/>
            <a:ext cx="7008072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8000" b="1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TẠM BIỆT</a:t>
            </a:r>
          </a:p>
          <a:p>
            <a:pPr algn="ctr"/>
            <a:endParaRPr lang="en-US" altLang="zh-CN" sz="4400" b="1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4400" b="1">
                <a:solidFill>
                  <a:srgbClr val="00A39E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CHÚC CÁC EM HỌC TỐT</a:t>
            </a:r>
          </a:p>
        </p:txBody>
      </p:sp>
    </p:spTree>
    <p:extLst>
      <p:ext uri="{BB962C8B-B14F-4D97-AF65-F5344CB8AC3E}">
        <p14:creationId xmlns:p14="http://schemas.microsoft.com/office/powerpoint/2010/main" val="4182863150"/>
      </p:ext>
    </p:extLst>
  </p:cSld>
  <p:clrMapOvr>
    <a:masterClrMapping/>
  </p:clrMapOvr>
</p:sld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96</Words>
  <Application>Microsoft Office PowerPoint</Application>
  <PresentationFormat>Màn hình rộng</PresentationFormat>
  <Paragraphs>13</Paragraphs>
  <Slides>6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第一PPT，www.1ppt.com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第一PPT，www.1ppt.com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彩色铅笔</dc:title>
  <dc:creator>第一PPT</dc:creator>
  <cp:keywords>www.1ppt.com</cp:keywords>
  <dc:description>www.1ppt.com</dc:description>
  <cp:lastModifiedBy>ANH TUAN NGUYEN</cp:lastModifiedBy>
  <cp:revision>63</cp:revision>
  <dcterms:created xsi:type="dcterms:W3CDTF">2017-02-20T05:28:52Z</dcterms:created>
  <dcterms:modified xsi:type="dcterms:W3CDTF">2021-09-08T03:01:39Z</dcterms:modified>
</cp:coreProperties>
</file>