
<file path=[Content_Types].xml><?xml version="1.0" encoding="utf-8"?>
<Types xmlns="http://schemas.openxmlformats.org/package/2006/content-types">
  <Default Extension="png" ContentType="image/png"/>
  <Default Extension="wmf" ContentType="image/x-wmf"/>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wav" ContentType="audio/wav"/>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Masters/slideMaster32.xml" ContentType="application/vnd.openxmlformats-officedocument.presentationml.slideMaster+xml"/>
  <Override PartName="/ppt/slideMasters/slideMaster3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3.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4.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5.xml" ContentType="application/vnd.openxmlformats-officedocument.theme+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6.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theme/theme7.xml" ContentType="application/vnd.openxmlformats-officedocument.theme+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theme/theme8.xml" ContentType="application/vnd.openxmlformats-officedocument.theme+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theme/theme9.xml" ContentType="application/vnd.openxmlformats-officedocument.theme+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theme/theme10.xml" ContentType="application/vnd.openxmlformats-officedocument.theme+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theme/theme11.xml" ContentType="application/vnd.openxmlformats-officedocument.theme+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theme/theme12.xml" ContentType="application/vnd.openxmlformats-officedocument.theme+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theme/theme13.xml" ContentType="application/vnd.openxmlformats-officedocument.theme+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theme/theme14.xml" ContentType="application/vnd.openxmlformats-officedocument.theme+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theme/theme15.xml" ContentType="application/vnd.openxmlformats-officedocument.theme+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theme/theme16.xml" ContentType="application/vnd.openxmlformats-officedocument.theme+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theme/theme17.xml" ContentType="application/vnd.openxmlformats-officedocument.theme+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theme/theme18.xml" ContentType="application/vnd.openxmlformats-officedocument.theme+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theme/theme19.xml" ContentType="application/vnd.openxmlformats-officedocument.theme+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theme/theme20.xml" ContentType="application/vnd.openxmlformats-officedocument.theme+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theme/theme21.xml" ContentType="application/vnd.openxmlformats-officedocument.theme+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theme/theme22.xml" ContentType="application/vnd.openxmlformats-officedocument.theme+xml"/>
  <Override PartName="/ppt/slideLayouts/slideLayout348.xml" ContentType="application/vnd.openxmlformats-officedocument.presentationml.slideLayout+xml"/>
  <Override PartName="/ppt/slideLayouts/slideLayout349.xml" ContentType="application/vnd.openxmlformats-officedocument.presentationml.slideLayout+xml"/>
  <Override PartName="/ppt/slideLayouts/slideLayout350.xml" ContentType="application/vnd.openxmlformats-officedocument.presentationml.slideLayout+xml"/>
  <Override PartName="/ppt/slideLayouts/slideLayout351.xml" ContentType="application/vnd.openxmlformats-officedocument.presentationml.slideLayout+xml"/>
  <Override PartName="/ppt/slideLayouts/slideLayout352.xml" ContentType="application/vnd.openxmlformats-officedocument.presentationml.slideLayout+xml"/>
  <Override PartName="/ppt/slideLayouts/slideLayout353.xml" ContentType="application/vnd.openxmlformats-officedocument.presentationml.slideLayout+xml"/>
  <Override PartName="/ppt/slideLayouts/slideLayout354.xml" ContentType="application/vnd.openxmlformats-officedocument.presentationml.slideLayout+xml"/>
  <Override PartName="/ppt/slideLayouts/slideLayout355.xml" ContentType="application/vnd.openxmlformats-officedocument.presentationml.slideLayout+xml"/>
  <Override PartName="/ppt/slideLayouts/slideLayout356.xml" ContentType="application/vnd.openxmlformats-officedocument.presentationml.slideLayout+xml"/>
  <Override PartName="/ppt/slideLayouts/slideLayout357.xml" ContentType="application/vnd.openxmlformats-officedocument.presentationml.slideLayout+xml"/>
  <Override PartName="/ppt/slideLayouts/slideLayout358.xml" ContentType="application/vnd.openxmlformats-officedocument.presentationml.slideLayout+xml"/>
  <Override PartName="/ppt/theme/theme23.xml" ContentType="application/vnd.openxmlformats-officedocument.theme+xml"/>
  <Override PartName="/ppt/slideLayouts/slideLayout359.xml" ContentType="application/vnd.openxmlformats-officedocument.presentationml.slideLayout+xml"/>
  <Override PartName="/ppt/slideLayouts/slideLayout360.xml" ContentType="application/vnd.openxmlformats-officedocument.presentationml.slideLayout+xml"/>
  <Override PartName="/ppt/slideLayouts/slideLayout361.xml" ContentType="application/vnd.openxmlformats-officedocument.presentationml.slideLayout+xml"/>
  <Override PartName="/ppt/slideLayouts/slideLayout362.xml" ContentType="application/vnd.openxmlformats-officedocument.presentationml.slideLayout+xml"/>
  <Override PartName="/ppt/slideLayouts/slideLayout363.xml" ContentType="application/vnd.openxmlformats-officedocument.presentationml.slideLayout+xml"/>
  <Override PartName="/ppt/slideLayouts/slideLayout364.xml" ContentType="application/vnd.openxmlformats-officedocument.presentationml.slideLayout+xml"/>
  <Override PartName="/ppt/slideLayouts/slideLayout365.xml" ContentType="application/vnd.openxmlformats-officedocument.presentationml.slideLayout+xml"/>
  <Override PartName="/ppt/slideLayouts/slideLayout366.xml" ContentType="application/vnd.openxmlformats-officedocument.presentationml.slideLayout+xml"/>
  <Override PartName="/ppt/slideLayouts/slideLayout367.xml" ContentType="application/vnd.openxmlformats-officedocument.presentationml.slideLayout+xml"/>
  <Override PartName="/ppt/slideLayouts/slideLayout368.xml" ContentType="application/vnd.openxmlformats-officedocument.presentationml.slideLayout+xml"/>
  <Override PartName="/ppt/slideLayouts/slideLayout369.xml" ContentType="application/vnd.openxmlformats-officedocument.presentationml.slideLayout+xml"/>
  <Override PartName="/ppt/theme/theme24.xml" ContentType="application/vnd.openxmlformats-officedocument.theme+xml"/>
  <Override PartName="/ppt/slideLayouts/slideLayout370.xml" ContentType="application/vnd.openxmlformats-officedocument.presentationml.slideLayout+xml"/>
  <Override PartName="/ppt/slideLayouts/slideLayout371.xml" ContentType="application/vnd.openxmlformats-officedocument.presentationml.slideLayout+xml"/>
  <Override PartName="/ppt/slideLayouts/slideLayout372.xml" ContentType="application/vnd.openxmlformats-officedocument.presentationml.slideLayout+xml"/>
  <Override PartName="/ppt/slideLayouts/slideLayout373.xml" ContentType="application/vnd.openxmlformats-officedocument.presentationml.slideLayout+xml"/>
  <Override PartName="/ppt/slideLayouts/slideLayout374.xml" ContentType="application/vnd.openxmlformats-officedocument.presentationml.slideLayout+xml"/>
  <Override PartName="/ppt/slideLayouts/slideLayout375.xml" ContentType="application/vnd.openxmlformats-officedocument.presentationml.slideLayout+xml"/>
  <Override PartName="/ppt/slideLayouts/slideLayout376.xml" ContentType="application/vnd.openxmlformats-officedocument.presentationml.slideLayout+xml"/>
  <Override PartName="/ppt/slideLayouts/slideLayout377.xml" ContentType="application/vnd.openxmlformats-officedocument.presentationml.slideLayout+xml"/>
  <Override PartName="/ppt/slideLayouts/slideLayout378.xml" ContentType="application/vnd.openxmlformats-officedocument.presentationml.slideLayout+xml"/>
  <Override PartName="/ppt/slideLayouts/slideLayout379.xml" ContentType="application/vnd.openxmlformats-officedocument.presentationml.slideLayout+xml"/>
  <Override PartName="/ppt/slideLayouts/slideLayout380.xml" ContentType="application/vnd.openxmlformats-officedocument.presentationml.slideLayout+xml"/>
  <Override PartName="/ppt/slideLayouts/slideLayout381.xml" ContentType="application/vnd.openxmlformats-officedocument.presentationml.slideLayout+xml"/>
  <Override PartName="/ppt/theme/theme25.xml" ContentType="application/vnd.openxmlformats-officedocument.theme+xml"/>
  <Override PartName="/ppt/slideLayouts/slideLayout382.xml" ContentType="application/vnd.openxmlformats-officedocument.presentationml.slideLayout+xml"/>
  <Override PartName="/ppt/slideLayouts/slideLayout383.xml" ContentType="application/vnd.openxmlformats-officedocument.presentationml.slideLayout+xml"/>
  <Override PartName="/ppt/slideLayouts/slideLayout384.xml" ContentType="application/vnd.openxmlformats-officedocument.presentationml.slideLayout+xml"/>
  <Override PartName="/ppt/slideLayouts/slideLayout385.xml" ContentType="application/vnd.openxmlformats-officedocument.presentationml.slideLayout+xml"/>
  <Override PartName="/ppt/slideLayouts/slideLayout386.xml" ContentType="application/vnd.openxmlformats-officedocument.presentationml.slideLayout+xml"/>
  <Override PartName="/ppt/slideLayouts/slideLayout387.xml" ContentType="application/vnd.openxmlformats-officedocument.presentationml.slideLayout+xml"/>
  <Override PartName="/ppt/slideLayouts/slideLayout388.xml" ContentType="application/vnd.openxmlformats-officedocument.presentationml.slideLayout+xml"/>
  <Override PartName="/ppt/slideLayouts/slideLayout389.xml" ContentType="application/vnd.openxmlformats-officedocument.presentationml.slideLayout+xml"/>
  <Override PartName="/ppt/slideLayouts/slideLayout390.xml" ContentType="application/vnd.openxmlformats-officedocument.presentationml.slideLayout+xml"/>
  <Override PartName="/ppt/slideLayouts/slideLayout391.xml" ContentType="application/vnd.openxmlformats-officedocument.presentationml.slideLayout+xml"/>
  <Override PartName="/ppt/slideLayouts/slideLayout392.xml" ContentType="application/vnd.openxmlformats-officedocument.presentationml.slideLayout+xml"/>
  <Override PartName="/ppt/slideLayouts/slideLayout393.xml" ContentType="application/vnd.openxmlformats-officedocument.presentationml.slideLayout+xml"/>
  <Override PartName="/ppt/theme/theme26.xml" ContentType="application/vnd.openxmlformats-officedocument.theme+xml"/>
  <Override PartName="/ppt/slideLayouts/slideLayout394.xml" ContentType="application/vnd.openxmlformats-officedocument.presentationml.slideLayout+xml"/>
  <Override PartName="/ppt/slideLayouts/slideLayout395.xml" ContentType="application/vnd.openxmlformats-officedocument.presentationml.slideLayout+xml"/>
  <Override PartName="/ppt/slideLayouts/slideLayout396.xml" ContentType="application/vnd.openxmlformats-officedocument.presentationml.slideLayout+xml"/>
  <Override PartName="/ppt/slideLayouts/slideLayout397.xml" ContentType="application/vnd.openxmlformats-officedocument.presentationml.slideLayout+xml"/>
  <Override PartName="/ppt/slideLayouts/slideLayout398.xml" ContentType="application/vnd.openxmlformats-officedocument.presentationml.slideLayout+xml"/>
  <Override PartName="/ppt/slideLayouts/slideLayout399.xml" ContentType="application/vnd.openxmlformats-officedocument.presentationml.slideLayout+xml"/>
  <Override PartName="/ppt/slideLayouts/slideLayout400.xml" ContentType="application/vnd.openxmlformats-officedocument.presentationml.slideLayout+xml"/>
  <Override PartName="/ppt/slideLayouts/slideLayout401.xml" ContentType="application/vnd.openxmlformats-officedocument.presentationml.slideLayout+xml"/>
  <Override PartName="/ppt/slideLayouts/slideLayout402.xml" ContentType="application/vnd.openxmlformats-officedocument.presentationml.slideLayout+xml"/>
  <Override PartName="/ppt/slideLayouts/slideLayout403.xml" ContentType="application/vnd.openxmlformats-officedocument.presentationml.slideLayout+xml"/>
  <Override PartName="/ppt/slideLayouts/slideLayout404.xml" ContentType="application/vnd.openxmlformats-officedocument.presentationml.slideLayout+xml"/>
  <Override PartName="/ppt/slideLayouts/slideLayout405.xml" ContentType="application/vnd.openxmlformats-officedocument.presentationml.slideLayout+xml"/>
  <Override PartName="/ppt/theme/theme27.xml" ContentType="application/vnd.openxmlformats-officedocument.theme+xml"/>
  <Override PartName="/ppt/slideLayouts/slideLayout406.xml" ContentType="application/vnd.openxmlformats-officedocument.presentationml.slideLayout+xml"/>
  <Override PartName="/ppt/slideLayouts/slideLayout407.xml" ContentType="application/vnd.openxmlformats-officedocument.presentationml.slideLayout+xml"/>
  <Override PartName="/ppt/slideLayouts/slideLayout408.xml" ContentType="application/vnd.openxmlformats-officedocument.presentationml.slideLayout+xml"/>
  <Override PartName="/ppt/slideLayouts/slideLayout409.xml" ContentType="application/vnd.openxmlformats-officedocument.presentationml.slideLayout+xml"/>
  <Override PartName="/ppt/slideLayouts/slideLayout410.xml" ContentType="application/vnd.openxmlformats-officedocument.presentationml.slideLayout+xml"/>
  <Override PartName="/ppt/slideLayouts/slideLayout411.xml" ContentType="application/vnd.openxmlformats-officedocument.presentationml.slideLayout+xml"/>
  <Override PartName="/ppt/slideLayouts/slideLayout412.xml" ContentType="application/vnd.openxmlformats-officedocument.presentationml.slideLayout+xml"/>
  <Override PartName="/ppt/slideLayouts/slideLayout413.xml" ContentType="application/vnd.openxmlformats-officedocument.presentationml.slideLayout+xml"/>
  <Override PartName="/ppt/slideLayouts/slideLayout414.xml" ContentType="application/vnd.openxmlformats-officedocument.presentationml.slideLayout+xml"/>
  <Override PartName="/ppt/slideLayouts/slideLayout415.xml" ContentType="application/vnd.openxmlformats-officedocument.presentationml.slideLayout+xml"/>
  <Override PartName="/ppt/slideLayouts/slideLayout416.xml" ContentType="application/vnd.openxmlformats-officedocument.presentationml.slideLayout+xml"/>
  <Override PartName="/ppt/slideLayouts/slideLayout417.xml" ContentType="application/vnd.openxmlformats-officedocument.presentationml.slideLayout+xml"/>
  <Override PartName="/ppt/theme/theme28.xml" ContentType="application/vnd.openxmlformats-officedocument.theme+xml"/>
  <Override PartName="/ppt/slideLayouts/slideLayout418.xml" ContentType="application/vnd.openxmlformats-officedocument.presentationml.slideLayout+xml"/>
  <Override PartName="/ppt/slideLayouts/slideLayout419.xml" ContentType="application/vnd.openxmlformats-officedocument.presentationml.slideLayout+xml"/>
  <Override PartName="/ppt/slideLayouts/slideLayout420.xml" ContentType="application/vnd.openxmlformats-officedocument.presentationml.slideLayout+xml"/>
  <Override PartName="/ppt/slideLayouts/slideLayout421.xml" ContentType="application/vnd.openxmlformats-officedocument.presentationml.slideLayout+xml"/>
  <Override PartName="/ppt/slideLayouts/slideLayout422.xml" ContentType="application/vnd.openxmlformats-officedocument.presentationml.slideLayout+xml"/>
  <Override PartName="/ppt/slideLayouts/slideLayout423.xml" ContentType="application/vnd.openxmlformats-officedocument.presentationml.slideLayout+xml"/>
  <Override PartName="/ppt/slideLayouts/slideLayout424.xml" ContentType="application/vnd.openxmlformats-officedocument.presentationml.slideLayout+xml"/>
  <Override PartName="/ppt/slideLayouts/slideLayout425.xml" ContentType="application/vnd.openxmlformats-officedocument.presentationml.slideLayout+xml"/>
  <Override PartName="/ppt/slideLayouts/slideLayout426.xml" ContentType="application/vnd.openxmlformats-officedocument.presentationml.slideLayout+xml"/>
  <Override PartName="/ppt/slideLayouts/slideLayout427.xml" ContentType="application/vnd.openxmlformats-officedocument.presentationml.slideLayout+xml"/>
  <Override PartName="/ppt/slideLayouts/slideLayout428.xml" ContentType="application/vnd.openxmlformats-officedocument.presentationml.slideLayout+xml"/>
  <Override PartName="/ppt/slideLayouts/slideLayout429.xml" ContentType="application/vnd.openxmlformats-officedocument.presentationml.slideLayout+xml"/>
  <Override PartName="/ppt/theme/theme29.xml" ContentType="application/vnd.openxmlformats-officedocument.theme+xml"/>
  <Override PartName="/ppt/slideLayouts/slideLayout430.xml" ContentType="application/vnd.openxmlformats-officedocument.presentationml.slideLayout+xml"/>
  <Override PartName="/ppt/slideLayouts/slideLayout431.xml" ContentType="application/vnd.openxmlformats-officedocument.presentationml.slideLayout+xml"/>
  <Override PartName="/ppt/slideLayouts/slideLayout432.xml" ContentType="application/vnd.openxmlformats-officedocument.presentationml.slideLayout+xml"/>
  <Override PartName="/ppt/slideLayouts/slideLayout433.xml" ContentType="application/vnd.openxmlformats-officedocument.presentationml.slideLayout+xml"/>
  <Override PartName="/ppt/slideLayouts/slideLayout434.xml" ContentType="application/vnd.openxmlformats-officedocument.presentationml.slideLayout+xml"/>
  <Override PartName="/ppt/slideLayouts/slideLayout435.xml" ContentType="application/vnd.openxmlformats-officedocument.presentationml.slideLayout+xml"/>
  <Override PartName="/ppt/slideLayouts/slideLayout436.xml" ContentType="application/vnd.openxmlformats-officedocument.presentationml.slideLayout+xml"/>
  <Override PartName="/ppt/slideLayouts/slideLayout437.xml" ContentType="application/vnd.openxmlformats-officedocument.presentationml.slideLayout+xml"/>
  <Override PartName="/ppt/slideLayouts/slideLayout438.xml" ContentType="application/vnd.openxmlformats-officedocument.presentationml.slideLayout+xml"/>
  <Override PartName="/ppt/slideLayouts/slideLayout439.xml" ContentType="application/vnd.openxmlformats-officedocument.presentationml.slideLayout+xml"/>
  <Override PartName="/ppt/slideLayouts/slideLayout440.xml" ContentType="application/vnd.openxmlformats-officedocument.presentationml.slideLayout+xml"/>
  <Override PartName="/ppt/slideLayouts/slideLayout441.xml" ContentType="application/vnd.openxmlformats-officedocument.presentationml.slideLayout+xml"/>
  <Override PartName="/ppt/theme/theme30.xml" ContentType="application/vnd.openxmlformats-officedocument.theme+xml"/>
  <Override PartName="/ppt/slideLayouts/slideLayout442.xml" ContentType="application/vnd.openxmlformats-officedocument.presentationml.slideLayout+xml"/>
  <Override PartName="/ppt/slideLayouts/slideLayout443.xml" ContentType="application/vnd.openxmlformats-officedocument.presentationml.slideLayout+xml"/>
  <Override PartName="/ppt/slideLayouts/slideLayout444.xml" ContentType="application/vnd.openxmlformats-officedocument.presentationml.slideLayout+xml"/>
  <Override PartName="/ppt/slideLayouts/slideLayout445.xml" ContentType="application/vnd.openxmlformats-officedocument.presentationml.slideLayout+xml"/>
  <Override PartName="/ppt/slideLayouts/slideLayout446.xml" ContentType="application/vnd.openxmlformats-officedocument.presentationml.slideLayout+xml"/>
  <Override PartName="/ppt/slideLayouts/slideLayout447.xml" ContentType="application/vnd.openxmlformats-officedocument.presentationml.slideLayout+xml"/>
  <Override PartName="/ppt/slideLayouts/slideLayout448.xml" ContentType="application/vnd.openxmlformats-officedocument.presentationml.slideLayout+xml"/>
  <Override PartName="/ppt/slideLayouts/slideLayout449.xml" ContentType="application/vnd.openxmlformats-officedocument.presentationml.slideLayout+xml"/>
  <Override PartName="/ppt/slideLayouts/slideLayout450.xml" ContentType="application/vnd.openxmlformats-officedocument.presentationml.slideLayout+xml"/>
  <Override PartName="/ppt/slideLayouts/slideLayout451.xml" ContentType="application/vnd.openxmlformats-officedocument.presentationml.slideLayout+xml"/>
  <Override PartName="/ppt/slideLayouts/slideLayout452.xml" ContentType="application/vnd.openxmlformats-officedocument.presentationml.slideLayout+xml"/>
  <Override PartName="/ppt/slideLayouts/slideLayout453.xml" ContentType="application/vnd.openxmlformats-officedocument.presentationml.slideLayout+xml"/>
  <Override PartName="/ppt/theme/theme31.xml" ContentType="application/vnd.openxmlformats-officedocument.theme+xml"/>
  <Override PartName="/ppt/slideLayouts/slideLayout454.xml" ContentType="application/vnd.openxmlformats-officedocument.presentationml.slideLayout+xml"/>
  <Override PartName="/ppt/slideLayouts/slideLayout455.xml" ContentType="application/vnd.openxmlformats-officedocument.presentationml.slideLayout+xml"/>
  <Override PartName="/ppt/slideLayouts/slideLayout456.xml" ContentType="application/vnd.openxmlformats-officedocument.presentationml.slideLayout+xml"/>
  <Override PartName="/ppt/slideLayouts/slideLayout457.xml" ContentType="application/vnd.openxmlformats-officedocument.presentationml.slideLayout+xml"/>
  <Override PartName="/ppt/slideLayouts/slideLayout458.xml" ContentType="application/vnd.openxmlformats-officedocument.presentationml.slideLayout+xml"/>
  <Override PartName="/ppt/slideLayouts/slideLayout459.xml" ContentType="application/vnd.openxmlformats-officedocument.presentationml.slideLayout+xml"/>
  <Override PartName="/ppt/slideLayouts/slideLayout460.xml" ContentType="application/vnd.openxmlformats-officedocument.presentationml.slideLayout+xml"/>
  <Override PartName="/ppt/slideLayouts/slideLayout461.xml" ContentType="application/vnd.openxmlformats-officedocument.presentationml.slideLayout+xml"/>
  <Override PartName="/ppt/slideLayouts/slideLayout462.xml" ContentType="application/vnd.openxmlformats-officedocument.presentationml.slideLayout+xml"/>
  <Override PartName="/ppt/slideLayouts/slideLayout463.xml" ContentType="application/vnd.openxmlformats-officedocument.presentationml.slideLayout+xml"/>
  <Override PartName="/ppt/slideLayouts/slideLayout464.xml" ContentType="application/vnd.openxmlformats-officedocument.presentationml.slideLayout+xml"/>
  <Override PartName="/ppt/slideLayouts/slideLayout465.xml" ContentType="application/vnd.openxmlformats-officedocument.presentationml.slideLayout+xml"/>
  <Override PartName="/ppt/theme/theme32.xml" ContentType="application/vnd.openxmlformats-officedocument.theme+xml"/>
  <Override PartName="/ppt/slideLayouts/slideLayout466.xml" ContentType="application/vnd.openxmlformats-officedocument.presentationml.slideLayout+xml"/>
  <Override PartName="/ppt/slideLayouts/slideLayout467.xml" ContentType="application/vnd.openxmlformats-officedocument.presentationml.slideLayout+xml"/>
  <Override PartName="/ppt/slideLayouts/slideLayout468.xml" ContentType="application/vnd.openxmlformats-officedocument.presentationml.slideLayout+xml"/>
  <Override PartName="/ppt/slideLayouts/slideLayout469.xml" ContentType="application/vnd.openxmlformats-officedocument.presentationml.slideLayout+xml"/>
  <Override PartName="/ppt/slideLayouts/slideLayout470.xml" ContentType="application/vnd.openxmlformats-officedocument.presentationml.slideLayout+xml"/>
  <Override PartName="/ppt/slideLayouts/slideLayout471.xml" ContentType="application/vnd.openxmlformats-officedocument.presentationml.slideLayout+xml"/>
  <Override PartName="/ppt/slideLayouts/slideLayout472.xml" ContentType="application/vnd.openxmlformats-officedocument.presentationml.slideLayout+xml"/>
  <Override PartName="/ppt/slideLayouts/slideLayout473.xml" ContentType="application/vnd.openxmlformats-officedocument.presentationml.slideLayout+xml"/>
  <Override PartName="/ppt/slideLayouts/slideLayout474.xml" ContentType="application/vnd.openxmlformats-officedocument.presentationml.slideLayout+xml"/>
  <Override PartName="/ppt/slideLayouts/slideLayout475.xml" ContentType="application/vnd.openxmlformats-officedocument.presentationml.slideLayout+xml"/>
  <Override PartName="/ppt/slideLayouts/slideLayout476.xml" ContentType="application/vnd.openxmlformats-officedocument.presentationml.slideLayout+xml"/>
  <Override PartName="/ppt/slideLayouts/slideLayout477.xml" ContentType="application/vnd.openxmlformats-officedocument.presentationml.slideLayout+xml"/>
  <Override PartName="/ppt/slideLayouts/slideLayout478.xml" ContentType="application/vnd.openxmlformats-officedocument.presentationml.slideLayout+xml"/>
  <Override PartName="/ppt/slideLayouts/slideLayout479.xml" ContentType="application/vnd.openxmlformats-officedocument.presentationml.slideLayout+xml"/>
  <Override PartName="/ppt/theme/theme33.xml" ContentType="application/vnd.openxmlformats-officedocument.theme+xml"/>
  <Override PartName="/ppt/theme/theme3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comments/comment1.xml" ContentType="application/vnd.openxmlformats-officedocument.presentationml.comments+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702" r:id="rId2"/>
    <p:sldMasterId id="2147483719" r:id="rId3"/>
    <p:sldMasterId id="2147483736" r:id="rId4"/>
    <p:sldMasterId id="2147483753" r:id="rId5"/>
    <p:sldMasterId id="2147483770" r:id="rId6"/>
    <p:sldMasterId id="2147483787" r:id="rId7"/>
    <p:sldMasterId id="2147483804" r:id="rId8"/>
    <p:sldMasterId id="2147483821" r:id="rId9"/>
    <p:sldMasterId id="2147483838" r:id="rId10"/>
    <p:sldMasterId id="2147483872" r:id="rId11"/>
    <p:sldMasterId id="2147483889" r:id="rId12"/>
    <p:sldMasterId id="2147483906" r:id="rId13"/>
    <p:sldMasterId id="2147483923" r:id="rId14"/>
    <p:sldMasterId id="2147483940" r:id="rId15"/>
    <p:sldMasterId id="2147483974" r:id="rId16"/>
    <p:sldMasterId id="2147483991" r:id="rId17"/>
    <p:sldMasterId id="2147484008" r:id="rId18"/>
    <p:sldMasterId id="2147484042" r:id="rId19"/>
    <p:sldMasterId id="2147484059" r:id="rId20"/>
    <p:sldMasterId id="2147484076" r:id="rId21"/>
    <p:sldMasterId id="2147484093" r:id="rId22"/>
    <p:sldMasterId id="2147484127" r:id="rId23"/>
    <p:sldMasterId id="2147484139" r:id="rId24"/>
    <p:sldMasterId id="2147484151" r:id="rId25"/>
    <p:sldMasterId id="2147484164" r:id="rId26"/>
    <p:sldMasterId id="2147484177" r:id="rId27"/>
    <p:sldMasterId id="2147484190" r:id="rId28"/>
    <p:sldMasterId id="2147484203" r:id="rId29"/>
    <p:sldMasterId id="2147484216" r:id="rId30"/>
    <p:sldMasterId id="2147484229" r:id="rId31"/>
    <p:sldMasterId id="2147484242" r:id="rId32"/>
    <p:sldMasterId id="2147484255" r:id="rId33"/>
  </p:sldMasterIdLst>
  <p:notesMasterIdLst>
    <p:notesMasterId r:id="rId81"/>
  </p:notesMasterIdLst>
  <p:sldIdLst>
    <p:sldId id="389" r:id="rId34"/>
    <p:sldId id="341" r:id="rId35"/>
    <p:sldId id="348" r:id="rId36"/>
    <p:sldId id="351" r:id="rId37"/>
    <p:sldId id="280" r:id="rId38"/>
    <p:sldId id="342" r:id="rId39"/>
    <p:sldId id="331" r:id="rId40"/>
    <p:sldId id="332" r:id="rId41"/>
    <p:sldId id="347" r:id="rId42"/>
    <p:sldId id="385" r:id="rId43"/>
    <p:sldId id="358" r:id="rId44"/>
    <p:sldId id="359" r:id="rId45"/>
    <p:sldId id="360" r:id="rId46"/>
    <p:sldId id="361" r:id="rId47"/>
    <p:sldId id="362" r:id="rId48"/>
    <p:sldId id="363" r:id="rId49"/>
    <p:sldId id="364" r:id="rId50"/>
    <p:sldId id="365" r:id="rId51"/>
    <p:sldId id="368" r:id="rId52"/>
    <p:sldId id="386" r:id="rId53"/>
    <p:sldId id="370" r:id="rId54"/>
    <p:sldId id="371" r:id="rId55"/>
    <p:sldId id="372" r:id="rId56"/>
    <p:sldId id="373" r:id="rId57"/>
    <p:sldId id="374" r:id="rId58"/>
    <p:sldId id="387" r:id="rId59"/>
    <p:sldId id="376" r:id="rId60"/>
    <p:sldId id="377" r:id="rId61"/>
    <p:sldId id="378" r:id="rId62"/>
    <p:sldId id="380" r:id="rId63"/>
    <p:sldId id="390" r:id="rId64"/>
    <p:sldId id="391" r:id="rId65"/>
    <p:sldId id="392" r:id="rId66"/>
    <p:sldId id="393" r:id="rId67"/>
    <p:sldId id="394" r:id="rId68"/>
    <p:sldId id="395" r:id="rId69"/>
    <p:sldId id="399" r:id="rId70"/>
    <p:sldId id="396" r:id="rId71"/>
    <p:sldId id="398" r:id="rId72"/>
    <p:sldId id="397" r:id="rId73"/>
    <p:sldId id="382" r:id="rId74"/>
    <p:sldId id="400" r:id="rId75"/>
    <p:sldId id="350" r:id="rId76"/>
    <p:sldId id="401" r:id="rId77"/>
    <p:sldId id="383" r:id="rId78"/>
    <p:sldId id="402" r:id="rId79"/>
    <p:sldId id="296" r:id="rId80"/>
  </p:sldIdLst>
  <p:sldSz cx="12192000" cy="6858000"/>
  <p:notesSz cx="6858000" cy="9144000"/>
  <p:embeddedFontLst>
    <p:embeddedFont>
      <p:font typeface="맑은 고딕" panose="020B0503020000020004" pitchFamily="34" charset="-127"/>
      <p:regular r:id="rId82"/>
      <p:bold r:id="rId83"/>
    </p:embeddedFont>
    <p:embeddedFont>
      <p:font typeface="#9Slide03 Arima Madurai Black" panose="020B0604020202020204" charset="0"/>
      <p:bold r:id="rId84"/>
    </p:embeddedFont>
    <p:embeddedFont>
      <p:font typeface="Calibri" panose="020F0502020204030204" pitchFamily="34" charset="0"/>
      <p:regular r:id="rId85"/>
      <p:bold r:id="rId86"/>
      <p:italic r:id="rId87"/>
      <p:boldItalic r:id="rId88"/>
    </p:embeddedFont>
    <p:embeddedFont>
      <p:font typeface=".VnAvant" panose="020B7200000000000000" pitchFamily="34" charset="0"/>
      <p:regular r:id="rId89"/>
      <p:bold r:id="rId90"/>
      <p:italic r:id="rId91"/>
      <p:boldItalic r:id="rId92"/>
    </p:embeddedFont>
    <p:embeddedFont>
      <p:font typeface="Calibri Light" panose="020F0302020204030204" pitchFamily="34" charset="0"/>
      <p:regular r:id="rId93"/>
      <p:italic r:id="rId94"/>
    </p:embeddedFont>
    <p:embeddedFont>
      <p:font typeface="#9Slide03 Arima Madurai" panose="020B0604020202020204" charset="0"/>
      <p:regular r:id="rId95"/>
    </p:embeddedFont>
    <p:embeddedFont>
      <p:font typeface="#9Slide05 SVNRingdena" panose="020B0604020202020204" charset="0"/>
      <p:regular r:id="rId96"/>
    </p:embeddedFont>
  </p:embeddedFontLst>
  <p:defaultTextStyle>
    <a:defPPr>
      <a:defRPr lang="vi-VN"/>
    </a:defPPr>
    <a:lvl1pPr marL="0" algn="l" defTabSz="914264" rtl="0" eaLnBrk="1" latinLnBrk="0" hangingPunct="1">
      <a:defRPr sz="1900" kern="1200">
        <a:solidFill>
          <a:schemeClr val="tx1"/>
        </a:solidFill>
        <a:latin typeface="+mn-lt"/>
        <a:ea typeface="+mn-ea"/>
        <a:cs typeface="+mn-cs"/>
      </a:defRPr>
    </a:lvl1pPr>
    <a:lvl2pPr marL="457131" algn="l" defTabSz="914264" rtl="0" eaLnBrk="1" latinLnBrk="0" hangingPunct="1">
      <a:defRPr sz="1900" kern="1200">
        <a:solidFill>
          <a:schemeClr val="tx1"/>
        </a:solidFill>
        <a:latin typeface="+mn-lt"/>
        <a:ea typeface="+mn-ea"/>
        <a:cs typeface="+mn-cs"/>
      </a:defRPr>
    </a:lvl2pPr>
    <a:lvl3pPr marL="914264" algn="l" defTabSz="914264" rtl="0" eaLnBrk="1" latinLnBrk="0" hangingPunct="1">
      <a:defRPr sz="1900" kern="1200">
        <a:solidFill>
          <a:schemeClr val="tx1"/>
        </a:solidFill>
        <a:latin typeface="+mn-lt"/>
        <a:ea typeface="+mn-ea"/>
        <a:cs typeface="+mn-cs"/>
      </a:defRPr>
    </a:lvl3pPr>
    <a:lvl4pPr marL="1371396" algn="l" defTabSz="914264" rtl="0" eaLnBrk="1" latinLnBrk="0" hangingPunct="1">
      <a:defRPr sz="1900" kern="1200">
        <a:solidFill>
          <a:schemeClr val="tx1"/>
        </a:solidFill>
        <a:latin typeface="+mn-lt"/>
        <a:ea typeface="+mn-ea"/>
        <a:cs typeface="+mn-cs"/>
      </a:defRPr>
    </a:lvl4pPr>
    <a:lvl5pPr marL="1828528" algn="l" defTabSz="914264" rtl="0" eaLnBrk="1" latinLnBrk="0" hangingPunct="1">
      <a:defRPr sz="1900" kern="1200">
        <a:solidFill>
          <a:schemeClr val="tx1"/>
        </a:solidFill>
        <a:latin typeface="+mn-lt"/>
        <a:ea typeface="+mn-ea"/>
        <a:cs typeface="+mn-cs"/>
      </a:defRPr>
    </a:lvl5pPr>
    <a:lvl6pPr marL="2285662" algn="l" defTabSz="914264" rtl="0" eaLnBrk="1" latinLnBrk="0" hangingPunct="1">
      <a:defRPr sz="1900" kern="1200">
        <a:solidFill>
          <a:schemeClr val="tx1"/>
        </a:solidFill>
        <a:latin typeface="+mn-lt"/>
        <a:ea typeface="+mn-ea"/>
        <a:cs typeface="+mn-cs"/>
      </a:defRPr>
    </a:lvl6pPr>
    <a:lvl7pPr marL="2742790" algn="l" defTabSz="914264" rtl="0" eaLnBrk="1" latinLnBrk="0" hangingPunct="1">
      <a:defRPr sz="1900" kern="1200">
        <a:solidFill>
          <a:schemeClr val="tx1"/>
        </a:solidFill>
        <a:latin typeface="+mn-lt"/>
        <a:ea typeface="+mn-ea"/>
        <a:cs typeface="+mn-cs"/>
      </a:defRPr>
    </a:lvl7pPr>
    <a:lvl8pPr marL="3199920" algn="l" defTabSz="914264" rtl="0" eaLnBrk="1" latinLnBrk="0" hangingPunct="1">
      <a:defRPr sz="1900" kern="1200">
        <a:solidFill>
          <a:schemeClr val="tx1"/>
        </a:solidFill>
        <a:latin typeface="+mn-lt"/>
        <a:ea typeface="+mn-ea"/>
        <a:cs typeface="+mn-cs"/>
      </a:defRPr>
    </a:lvl8pPr>
    <a:lvl9pPr marL="3657051" algn="l" defTabSz="914264" rtl="0" eaLnBrk="1" latinLnBrk="0" hangingPunct="1">
      <a:defRPr sz="1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anh Phuong" initials="HP"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CB4"/>
    <a:srgbClr val="0070C0"/>
    <a:srgbClr val="D1E3F3"/>
    <a:srgbClr val="CEE1F2"/>
    <a:srgbClr val="C6DCF0"/>
    <a:srgbClr val="F6F8FC"/>
    <a:srgbClr val="E7F0F9"/>
    <a:srgbClr val="D9E848"/>
    <a:srgbClr val="CF5F13"/>
    <a:srgbClr val="F5DF3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98" autoAdjust="0"/>
    <p:restoredTop sz="94660"/>
  </p:normalViewPr>
  <p:slideViewPr>
    <p:cSldViewPr snapToGrid="0">
      <p:cViewPr varScale="1">
        <p:scale>
          <a:sx n="42" d="100"/>
          <a:sy n="42" d="100"/>
        </p:scale>
        <p:origin x="318" y="4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Master" Target="slideMasters/slideMaster26.xml"/><Relationship Id="rId21" Type="http://schemas.openxmlformats.org/officeDocument/2006/relationships/slideMaster" Target="slideMasters/slideMaster21.xml"/><Relationship Id="rId42" Type="http://schemas.openxmlformats.org/officeDocument/2006/relationships/slide" Target="slides/slide9.xml"/><Relationship Id="rId47" Type="http://schemas.openxmlformats.org/officeDocument/2006/relationships/slide" Target="slides/slide14.xml"/><Relationship Id="rId63" Type="http://schemas.openxmlformats.org/officeDocument/2006/relationships/slide" Target="slides/slide30.xml"/><Relationship Id="rId68" Type="http://schemas.openxmlformats.org/officeDocument/2006/relationships/slide" Target="slides/slide35.xml"/><Relationship Id="rId84" Type="http://schemas.openxmlformats.org/officeDocument/2006/relationships/font" Target="fonts/font3.fntdata"/><Relationship Id="rId89" Type="http://schemas.openxmlformats.org/officeDocument/2006/relationships/font" Target="fonts/font8.fntdata"/><Relationship Id="rId16" Type="http://schemas.openxmlformats.org/officeDocument/2006/relationships/slideMaster" Target="slideMasters/slideMaster16.xml"/><Relationship Id="rId11" Type="http://schemas.openxmlformats.org/officeDocument/2006/relationships/slideMaster" Target="slideMasters/slideMaster11.xml"/><Relationship Id="rId32" Type="http://schemas.openxmlformats.org/officeDocument/2006/relationships/slideMaster" Target="slideMasters/slideMaster32.xml"/><Relationship Id="rId37" Type="http://schemas.openxmlformats.org/officeDocument/2006/relationships/slide" Target="slides/slide4.xml"/><Relationship Id="rId53" Type="http://schemas.openxmlformats.org/officeDocument/2006/relationships/slide" Target="slides/slide20.xml"/><Relationship Id="rId58" Type="http://schemas.openxmlformats.org/officeDocument/2006/relationships/slide" Target="slides/slide25.xml"/><Relationship Id="rId74" Type="http://schemas.openxmlformats.org/officeDocument/2006/relationships/slide" Target="slides/slide41.xml"/><Relationship Id="rId79" Type="http://schemas.openxmlformats.org/officeDocument/2006/relationships/slide" Target="slides/slide46.xml"/><Relationship Id="rId5" Type="http://schemas.openxmlformats.org/officeDocument/2006/relationships/slideMaster" Target="slideMasters/slideMaster5.xml"/><Relationship Id="rId90" Type="http://schemas.openxmlformats.org/officeDocument/2006/relationships/font" Target="fonts/font9.fntdata"/><Relationship Id="rId95" Type="http://schemas.openxmlformats.org/officeDocument/2006/relationships/font" Target="fonts/font14.fntdata"/><Relationship Id="rId22" Type="http://schemas.openxmlformats.org/officeDocument/2006/relationships/slideMaster" Target="slideMasters/slideMaster22.xml"/><Relationship Id="rId27" Type="http://schemas.openxmlformats.org/officeDocument/2006/relationships/slideMaster" Target="slideMasters/slideMaster27.xml"/><Relationship Id="rId43" Type="http://schemas.openxmlformats.org/officeDocument/2006/relationships/slide" Target="slides/slide10.xml"/><Relationship Id="rId48" Type="http://schemas.openxmlformats.org/officeDocument/2006/relationships/slide" Target="slides/slide15.xml"/><Relationship Id="rId64" Type="http://schemas.openxmlformats.org/officeDocument/2006/relationships/slide" Target="slides/slide31.xml"/><Relationship Id="rId69" Type="http://schemas.openxmlformats.org/officeDocument/2006/relationships/slide" Target="slides/slide36.xml"/><Relationship Id="rId80" Type="http://schemas.openxmlformats.org/officeDocument/2006/relationships/slide" Target="slides/slide47.xml"/><Relationship Id="rId85" Type="http://schemas.openxmlformats.org/officeDocument/2006/relationships/font" Target="fonts/font4.fntdata"/><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Master" Target="slideMasters/slideMaster33.xml"/><Relationship Id="rId38" Type="http://schemas.openxmlformats.org/officeDocument/2006/relationships/slide" Target="slides/slide5.xml"/><Relationship Id="rId46" Type="http://schemas.openxmlformats.org/officeDocument/2006/relationships/slide" Target="slides/slide13.xml"/><Relationship Id="rId59" Type="http://schemas.openxmlformats.org/officeDocument/2006/relationships/slide" Target="slides/slide26.xml"/><Relationship Id="rId67" Type="http://schemas.openxmlformats.org/officeDocument/2006/relationships/slide" Target="slides/slide34.xml"/><Relationship Id="rId20" Type="http://schemas.openxmlformats.org/officeDocument/2006/relationships/slideMaster" Target="slideMasters/slideMaster20.xml"/><Relationship Id="rId41" Type="http://schemas.openxmlformats.org/officeDocument/2006/relationships/slide" Target="slides/slide8.xml"/><Relationship Id="rId54" Type="http://schemas.openxmlformats.org/officeDocument/2006/relationships/slide" Target="slides/slide21.xml"/><Relationship Id="rId62" Type="http://schemas.openxmlformats.org/officeDocument/2006/relationships/slide" Target="slides/slide29.xml"/><Relationship Id="rId70" Type="http://schemas.openxmlformats.org/officeDocument/2006/relationships/slide" Target="slides/slide37.xml"/><Relationship Id="rId75" Type="http://schemas.openxmlformats.org/officeDocument/2006/relationships/slide" Target="slides/slide42.xml"/><Relationship Id="rId83" Type="http://schemas.openxmlformats.org/officeDocument/2006/relationships/font" Target="fonts/font2.fntdata"/><Relationship Id="rId88" Type="http://schemas.openxmlformats.org/officeDocument/2006/relationships/font" Target="fonts/font7.fntdata"/><Relationship Id="rId91" Type="http://schemas.openxmlformats.org/officeDocument/2006/relationships/font" Target="fonts/font10.fntdata"/><Relationship Id="rId96" Type="http://schemas.openxmlformats.org/officeDocument/2006/relationships/font" Target="fonts/font15.fntdata"/><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36" Type="http://schemas.openxmlformats.org/officeDocument/2006/relationships/slide" Target="slides/slide3.xml"/><Relationship Id="rId49" Type="http://schemas.openxmlformats.org/officeDocument/2006/relationships/slide" Target="slides/slide16.xml"/><Relationship Id="rId57" Type="http://schemas.openxmlformats.org/officeDocument/2006/relationships/slide" Target="slides/slide24.xml"/><Relationship Id="rId10" Type="http://schemas.openxmlformats.org/officeDocument/2006/relationships/slideMaster" Target="slideMasters/slideMaster10.xml"/><Relationship Id="rId31" Type="http://schemas.openxmlformats.org/officeDocument/2006/relationships/slideMaster" Target="slideMasters/slideMaster31.xml"/><Relationship Id="rId44" Type="http://schemas.openxmlformats.org/officeDocument/2006/relationships/slide" Target="slides/slide11.xml"/><Relationship Id="rId52" Type="http://schemas.openxmlformats.org/officeDocument/2006/relationships/slide" Target="slides/slide19.xml"/><Relationship Id="rId60" Type="http://schemas.openxmlformats.org/officeDocument/2006/relationships/slide" Target="slides/slide27.xml"/><Relationship Id="rId65" Type="http://schemas.openxmlformats.org/officeDocument/2006/relationships/slide" Target="slides/slide32.xml"/><Relationship Id="rId73" Type="http://schemas.openxmlformats.org/officeDocument/2006/relationships/slide" Target="slides/slide40.xml"/><Relationship Id="rId78" Type="http://schemas.openxmlformats.org/officeDocument/2006/relationships/slide" Target="slides/slide45.xml"/><Relationship Id="rId81" Type="http://schemas.openxmlformats.org/officeDocument/2006/relationships/notesMaster" Target="notesMasters/notesMaster1.xml"/><Relationship Id="rId86" Type="http://schemas.openxmlformats.org/officeDocument/2006/relationships/font" Target="fonts/font5.fntdata"/><Relationship Id="rId94" Type="http://schemas.openxmlformats.org/officeDocument/2006/relationships/font" Target="fonts/font13.fntdata"/><Relationship Id="rId99" Type="http://schemas.openxmlformats.org/officeDocument/2006/relationships/viewProps" Target="viewProps.xml"/><Relationship Id="rId10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6.xml"/><Relationship Id="rId34" Type="http://schemas.openxmlformats.org/officeDocument/2006/relationships/slide" Target="slides/slide1.xml"/><Relationship Id="rId50" Type="http://schemas.openxmlformats.org/officeDocument/2006/relationships/slide" Target="slides/slide17.xml"/><Relationship Id="rId55" Type="http://schemas.openxmlformats.org/officeDocument/2006/relationships/slide" Target="slides/slide22.xml"/><Relationship Id="rId76" Type="http://schemas.openxmlformats.org/officeDocument/2006/relationships/slide" Target="slides/slide43.xml"/><Relationship Id="rId97" Type="http://schemas.openxmlformats.org/officeDocument/2006/relationships/commentAuthors" Target="commentAuthors.xml"/><Relationship Id="rId7" Type="http://schemas.openxmlformats.org/officeDocument/2006/relationships/slideMaster" Target="slideMasters/slideMaster7.xml"/><Relationship Id="rId71" Type="http://schemas.openxmlformats.org/officeDocument/2006/relationships/slide" Target="slides/slide38.xml"/><Relationship Id="rId92" Type="http://schemas.openxmlformats.org/officeDocument/2006/relationships/font" Target="fonts/font11.fntdata"/><Relationship Id="rId2" Type="http://schemas.openxmlformats.org/officeDocument/2006/relationships/slideMaster" Target="slideMasters/slideMaster2.xml"/><Relationship Id="rId29" Type="http://schemas.openxmlformats.org/officeDocument/2006/relationships/slideMaster" Target="slideMasters/slideMaster29.xml"/><Relationship Id="rId24" Type="http://schemas.openxmlformats.org/officeDocument/2006/relationships/slideMaster" Target="slideMasters/slideMaster24.xml"/><Relationship Id="rId40" Type="http://schemas.openxmlformats.org/officeDocument/2006/relationships/slide" Target="slides/slide7.xml"/><Relationship Id="rId45" Type="http://schemas.openxmlformats.org/officeDocument/2006/relationships/slide" Target="slides/slide12.xml"/><Relationship Id="rId66" Type="http://schemas.openxmlformats.org/officeDocument/2006/relationships/slide" Target="slides/slide33.xml"/><Relationship Id="rId87" Type="http://schemas.openxmlformats.org/officeDocument/2006/relationships/font" Target="fonts/font6.fntdata"/><Relationship Id="rId61" Type="http://schemas.openxmlformats.org/officeDocument/2006/relationships/slide" Target="slides/slide28.xml"/><Relationship Id="rId82" Type="http://schemas.openxmlformats.org/officeDocument/2006/relationships/font" Target="fonts/font1.fntdata"/><Relationship Id="rId19" Type="http://schemas.openxmlformats.org/officeDocument/2006/relationships/slideMaster" Target="slideMasters/slideMaster19.xml"/><Relationship Id="rId14" Type="http://schemas.openxmlformats.org/officeDocument/2006/relationships/slideMaster" Target="slideMasters/slideMaster14.xml"/><Relationship Id="rId30" Type="http://schemas.openxmlformats.org/officeDocument/2006/relationships/slideMaster" Target="slideMasters/slideMaster30.xml"/><Relationship Id="rId35" Type="http://schemas.openxmlformats.org/officeDocument/2006/relationships/slide" Target="slides/slide2.xml"/><Relationship Id="rId56" Type="http://schemas.openxmlformats.org/officeDocument/2006/relationships/slide" Target="slides/slide23.xml"/><Relationship Id="rId77" Type="http://schemas.openxmlformats.org/officeDocument/2006/relationships/slide" Target="slides/slide44.xml"/><Relationship Id="rId100" Type="http://schemas.openxmlformats.org/officeDocument/2006/relationships/theme" Target="theme/theme1.xml"/><Relationship Id="rId8" Type="http://schemas.openxmlformats.org/officeDocument/2006/relationships/slideMaster" Target="slideMasters/slideMaster8.xml"/><Relationship Id="rId51" Type="http://schemas.openxmlformats.org/officeDocument/2006/relationships/slide" Target="slides/slide18.xml"/><Relationship Id="rId72" Type="http://schemas.openxmlformats.org/officeDocument/2006/relationships/slide" Target="slides/slide39.xml"/><Relationship Id="rId93" Type="http://schemas.openxmlformats.org/officeDocument/2006/relationships/font" Target="fonts/font12.fntdata"/><Relationship Id="rId98" Type="http://schemas.openxmlformats.org/officeDocument/2006/relationships/presProps" Target="presProps.xml"/><Relationship Id="rId3" Type="http://schemas.openxmlformats.org/officeDocument/2006/relationships/slideMaster" Target="slideMasters/slideMaster3.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20-08-03T12:40:52.090" idx="1">
    <p:pos x="10" y="10"/>
    <p:text>Số 2 là phương châm cách thức, còn lại là phương châm lịch sự</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3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SG"/>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E405055-EDD7-4AB9-893C-DF351F6378BE}" type="datetimeFigureOut">
              <a:rPr lang="en-SG" smtClean="0"/>
              <a:t>26/9/2021</a:t>
            </a:fld>
            <a:endParaRPr lang="en-SG"/>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SG"/>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SG"/>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49301E-AE63-4C61-9EE9-CDBC85329F11}" type="slidenum">
              <a:rPr lang="en-SG" smtClean="0"/>
              <a:t>‹#›</a:t>
            </a:fld>
            <a:endParaRPr lang="en-SG"/>
          </a:p>
        </p:txBody>
      </p:sp>
    </p:spTree>
    <p:extLst>
      <p:ext uri="{BB962C8B-B14F-4D97-AF65-F5344CB8AC3E}">
        <p14:creationId xmlns:p14="http://schemas.microsoft.com/office/powerpoint/2010/main" val="233684798"/>
      </p:ext>
    </p:extLst>
  </p:cSld>
  <p:clrMap bg1="lt1" tx1="dk1" bg2="lt2" tx2="dk2" accent1="accent1" accent2="accent2" accent3="accent3" accent4="accent4" accent5="accent5" accent6="accent6" hlink="hlink" folHlink="folHlink"/>
  <p:notesStyle>
    <a:lvl1pPr marL="0" algn="l" defTabSz="914264" rtl="0" eaLnBrk="1" latinLnBrk="0" hangingPunct="1">
      <a:defRPr sz="1200" kern="1200">
        <a:solidFill>
          <a:schemeClr val="tx1"/>
        </a:solidFill>
        <a:latin typeface="+mn-lt"/>
        <a:ea typeface="+mn-ea"/>
        <a:cs typeface="+mn-cs"/>
      </a:defRPr>
    </a:lvl1pPr>
    <a:lvl2pPr marL="457131" algn="l" defTabSz="914264" rtl="0" eaLnBrk="1" latinLnBrk="0" hangingPunct="1">
      <a:defRPr sz="1200" kern="1200">
        <a:solidFill>
          <a:schemeClr val="tx1"/>
        </a:solidFill>
        <a:latin typeface="+mn-lt"/>
        <a:ea typeface="+mn-ea"/>
        <a:cs typeface="+mn-cs"/>
      </a:defRPr>
    </a:lvl2pPr>
    <a:lvl3pPr marL="914264" algn="l" defTabSz="914264" rtl="0" eaLnBrk="1" latinLnBrk="0" hangingPunct="1">
      <a:defRPr sz="1200" kern="1200">
        <a:solidFill>
          <a:schemeClr val="tx1"/>
        </a:solidFill>
        <a:latin typeface="+mn-lt"/>
        <a:ea typeface="+mn-ea"/>
        <a:cs typeface="+mn-cs"/>
      </a:defRPr>
    </a:lvl3pPr>
    <a:lvl4pPr marL="1371396" algn="l" defTabSz="914264" rtl="0" eaLnBrk="1" latinLnBrk="0" hangingPunct="1">
      <a:defRPr sz="1200" kern="1200">
        <a:solidFill>
          <a:schemeClr val="tx1"/>
        </a:solidFill>
        <a:latin typeface="+mn-lt"/>
        <a:ea typeface="+mn-ea"/>
        <a:cs typeface="+mn-cs"/>
      </a:defRPr>
    </a:lvl4pPr>
    <a:lvl5pPr marL="1828528" algn="l" defTabSz="914264" rtl="0" eaLnBrk="1" latinLnBrk="0" hangingPunct="1">
      <a:defRPr sz="1200" kern="1200">
        <a:solidFill>
          <a:schemeClr val="tx1"/>
        </a:solidFill>
        <a:latin typeface="+mn-lt"/>
        <a:ea typeface="+mn-ea"/>
        <a:cs typeface="+mn-cs"/>
      </a:defRPr>
    </a:lvl5pPr>
    <a:lvl6pPr marL="2285662" algn="l" defTabSz="914264" rtl="0" eaLnBrk="1" latinLnBrk="0" hangingPunct="1">
      <a:defRPr sz="1200" kern="1200">
        <a:solidFill>
          <a:schemeClr val="tx1"/>
        </a:solidFill>
        <a:latin typeface="+mn-lt"/>
        <a:ea typeface="+mn-ea"/>
        <a:cs typeface="+mn-cs"/>
      </a:defRPr>
    </a:lvl6pPr>
    <a:lvl7pPr marL="2742790" algn="l" defTabSz="914264" rtl="0" eaLnBrk="1" latinLnBrk="0" hangingPunct="1">
      <a:defRPr sz="1200" kern="1200">
        <a:solidFill>
          <a:schemeClr val="tx1"/>
        </a:solidFill>
        <a:latin typeface="+mn-lt"/>
        <a:ea typeface="+mn-ea"/>
        <a:cs typeface="+mn-cs"/>
      </a:defRPr>
    </a:lvl7pPr>
    <a:lvl8pPr marL="3199920" algn="l" defTabSz="914264" rtl="0" eaLnBrk="1" latinLnBrk="0" hangingPunct="1">
      <a:defRPr sz="1200" kern="1200">
        <a:solidFill>
          <a:schemeClr val="tx1"/>
        </a:solidFill>
        <a:latin typeface="+mn-lt"/>
        <a:ea typeface="+mn-ea"/>
        <a:cs typeface="+mn-cs"/>
      </a:defRPr>
    </a:lvl8pPr>
    <a:lvl9pPr marL="3657051" algn="l" defTabSz="914264"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www.facebook.com/HankNguyenn"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SG" dirty="0"/>
          </a:p>
        </p:txBody>
      </p:sp>
      <p:sp>
        <p:nvSpPr>
          <p:cNvPr id="4" name="Slide Number Placeholder 3"/>
          <p:cNvSpPr>
            <a:spLocks noGrp="1"/>
          </p:cNvSpPr>
          <p:nvPr>
            <p:ph type="sldNum" sz="quarter" idx="5"/>
          </p:nvPr>
        </p:nvSpPr>
        <p:spPr/>
        <p:txBody>
          <a:bodyPr/>
          <a:lstStyle/>
          <a:p>
            <a:fld id="{DE49301E-AE63-4C61-9EE9-CDBC85329F11}" type="slidenum">
              <a:rPr lang="en-SG" smtClean="0"/>
              <a:t>2</a:t>
            </a:fld>
            <a:endParaRPr lang="en-SG"/>
          </a:p>
        </p:txBody>
      </p:sp>
    </p:spTree>
    <p:extLst>
      <p:ext uri="{BB962C8B-B14F-4D97-AF65-F5344CB8AC3E}">
        <p14:creationId xmlns:p14="http://schemas.microsoft.com/office/powerpoint/2010/main" val="11614587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SG" dirty="0"/>
          </a:p>
          <a:p>
            <a:endParaRPr lang="en-SG" dirty="0"/>
          </a:p>
        </p:txBody>
      </p:sp>
      <p:sp>
        <p:nvSpPr>
          <p:cNvPr id="4" name="Slide Number Placeholder 3"/>
          <p:cNvSpPr>
            <a:spLocks noGrp="1"/>
          </p:cNvSpPr>
          <p:nvPr>
            <p:ph type="sldNum" sz="quarter" idx="5"/>
          </p:nvPr>
        </p:nvSpPr>
        <p:spPr/>
        <p:txBody>
          <a:bodyPr/>
          <a:lstStyle/>
          <a:p>
            <a:fld id="{1233F1A0-E2F6-45E0-98B4-D85D1B43BE57}" type="slidenum">
              <a:rPr lang="en-SG" smtClean="0">
                <a:solidFill>
                  <a:prstClr val="black"/>
                </a:solidFill>
              </a:rPr>
              <a:pPr/>
              <a:t>11</a:t>
            </a:fld>
            <a:endParaRPr lang="en-SG">
              <a:solidFill>
                <a:prstClr val="black"/>
              </a:solidFill>
            </a:endParaRPr>
          </a:p>
        </p:txBody>
      </p:sp>
    </p:spTree>
    <p:extLst>
      <p:ext uri="{BB962C8B-B14F-4D97-AF65-F5344CB8AC3E}">
        <p14:creationId xmlns:p14="http://schemas.microsoft.com/office/powerpoint/2010/main" val="18843377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SG" dirty="0"/>
          </a:p>
          <a:p>
            <a:endParaRPr lang="en-SG" dirty="0"/>
          </a:p>
        </p:txBody>
      </p:sp>
      <p:sp>
        <p:nvSpPr>
          <p:cNvPr id="4" name="Slide Number Placeholder 3"/>
          <p:cNvSpPr>
            <a:spLocks noGrp="1"/>
          </p:cNvSpPr>
          <p:nvPr>
            <p:ph type="sldNum" sz="quarter" idx="5"/>
          </p:nvPr>
        </p:nvSpPr>
        <p:spPr/>
        <p:txBody>
          <a:bodyPr/>
          <a:lstStyle/>
          <a:p>
            <a:fld id="{1233F1A0-E2F6-45E0-98B4-D85D1B43BE57}" type="slidenum">
              <a:rPr lang="en-SG" smtClean="0">
                <a:solidFill>
                  <a:prstClr val="black"/>
                </a:solidFill>
              </a:rPr>
              <a:pPr/>
              <a:t>12</a:t>
            </a:fld>
            <a:endParaRPr lang="en-SG">
              <a:solidFill>
                <a:prstClr val="black"/>
              </a:solidFill>
            </a:endParaRPr>
          </a:p>
        </p:txBody>
      </p:sp>
    </p:spTree>
    <p:extLst>
      <p:ext uri="{BB962C8B-B14F-4D97-AF65-F5344CB8AC3E}">
        <p14:creationId xmlns:p14="http://schemas.microsoft.com/office/powerpoint/2010/main" val="29348382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SG" dirty="0"/>
          </a:p>
          <a:p>
            <a:endParaRPr lang="en-SG" dirty="0"/>
          </a:p>
        </p:txBody>
      </p:sp>
      <p:sp>
        <p:nvSpPr>
          <p:cNvPr id="4" name="Slide Number Placeholder 3"/>
          <p:cNvSpPr>
            <a:spLocks noGrp="1"/>
          </p:cNvSpPr>
          <p:nvPr>
            <p:ph type="sldNum" sz="quarter" idx="5"/>
          </p:nvPr>
        </p:nvSpPr>
        <p:spPr/>
        <p:txBody>
          <a:bodyPr/>
          <a:lstStyle/>
          <a:p>
            <a:fld id="{1233F1A0-E2F6-45E0-98B4-D85D1B43BE57}" type="slidenum">
              <a:rPr lang="en-SG" smtClean="0">
                <a:solidFill>
                  <a:prstClr val="black"/>
                </a:solidFill>
              </a:rPr>
              <a:pPr/>
              <a:t>13</a:t>
            </a:fld>
            <a:endParaRPr lang="en-SG">
              <a:solidFill>
                <a:prstClr val="black"/>
              </a:solidFill>
            </a:endParaRPr>
          </a:p>
        </p:txBody>
      </p:sp>
    </p:spTree>
    <p:extLst>
      <p:ext uri="{BB962C8B-B14F-4D97-AF65-F5344CB8AC3E}">
        <p14:creationId xmlns:p14="http://schemas.microsoft.com/office/powerpoint/2010/main" val="42900505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SG" dirty="0"/>
          </a:p>
          <a:p>
            <a:endParaRPr lang="en-SG" dirty="0"/>
          </a:p>
        </p:txBody>
      </p:sp>
      <p:sp>
        <p:nvSpPr>
          <p:cNvPr id="4" name="Slide Number Placeholder 3"/>
          <p:cNvSpPr>
            <a:spLocks noGrp="1"/>
          </p:cNvSpPr>
          <p:nvPr>
            <p:ph type="sldNum" sz="quarter" idx="5"/>
          </p:nvPr>
        </p:nvSpPr>
        <p:spPr/>
        <p:txBody>
          <a:bodyPr/>
          <a:lstStyle/>
          <a:p>
            <a:fld id="{1233F1A0-E2F6-45E0-98B4-D85D1B43BE57}" type="slidenum">
              <a:rPr lang="en-SG" smtClean="0">
                <a:solidFill>
                  <a:prstClr val="black"/>
                </a:solidFill>
              </a:rPr>
              <a:pPr/>
              <a:t>14</a:t>
            </a:fld>
            <a:endParaRPr lang="en-SG">
              <a:solidFill>
                <a:prstClr val="black"/>
              </a:solidFill>
            </a:endParaRPr>
          </a:p>
        </p:txBody>
      </p:sp>
    </p:spTree>
    <p:extLst>
      <p:ext uri="{BB962C8B-B14F-4D97-AF65-F5344CB8AC3E}">
        <p14:creationId xmlns:p14="http://schemas.microsoft.com/office/powerpoint/2010/main" val="6929362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SG" dirty="0"/>
          </a:p>
          <a:p>
            <a:endParaRPr lang="en-SG" dirty="0"/>
          </a:p>
        </p:txBody>
      </p:sp>
      <p:sp>
        <p:nvSpPr>
          <p:cNvPr id="4" name="Slide Number Placeholder 3"/>
          <p:cNvSpPr>
            <a:spLocks noGrp="1"/>
          </p:cNvSpPr>
          <p:nvPr>
            <p:ph type="sldNum" sz="quarter" idx="5"/>
          </p:nvPr>
        </p:nvSpPr>
        <p:spPr/>
        <p:txBody>
          <a:bodyPr/>
          <a:lstStyle/>
          <a:p>
            <a:fld id="{1233F1A0-E2F6-45E0-98B4-D85D1B43BE57}" type="slidenum">
              <a:rPr lang="en-SG" smtClean="0">
                <a:solidFill>
                  <a:prstClr val="black"/>
                </a:solidFill>
              </a:rPr>
              <a:pPr/>
              <a:t>15</a:t>
            </a:fld>
            <a:endParaRPr lang="en-SG">
              <a:solidFill>
                <a:prstClr val="black"/>
              </a:solidFill>
            </a:endParaRPr>
          </a:p>
        </p:txBody>
      </p:sp>
    </p:spTree>
    <p:extLst>
      <p:ext uri="{BB962C8B-B14F-4D97-AF65-F5344CB8AC3E}">
        <p14:creationId xmlns:p14="http://schemas.microsoft.com/office/powerpoint/2010/main" val="42900505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SG" dirty="0"/>
          </a:p>
          <a:p>
            <a:endParaRPr lang="en-SG" dirty="0"/>
          </a:p>
        </p:txBody>
      </p:sp>
      <p:sp>
        <p:nvSpPr>
          <p:cNvPr id="4" name="Slide Number Placeholder 3"/>
          <p:cNvSpPr>
            <a:spLocks noGrp="1"/>
          </p:cNvSpPr>
          <p:nvPr>
            <p:ph type="sldNum" sz="quarter" idx="5"/>
          </p:nvPr>
        </p:nvSpPr>
        <p:spPr/>
        <p:txBody>
          <a:bodyPr/>
          <a:lstStyle/>
          <a:p>
            <a:fld id="{1233F1A0-E2F6-45E0-98B4-D85D1B43BE57}" type="slidenum">
              <a:rPr lang="en-SG" smtClean="0">
                <a:solidFill>
                  <a:prstClr val="black"/>
                </a:solidFill>
              </a:rPr>
              <a:pPr/>
              <a:t>16</a:t>
            </a:fld>
            <a:endParaRPr lang="en-SG">
              <a:solidFill>
                <a:prstClr val="black"/>
              </a:solidFill>
            </a:endParaRPr>
          </a:p>
        </p:txBody>
      </p:sp>
    </p:spTree>
    <p:extLst>
      <p:ext uri="{BB962C8B-B14F-4D97-AF65-F5344CB8AC3E}">
        <p14:creationId xmlns:p14="http://schemas.microsoft.com/office/powerpoint/2010/main" val="27939566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SG" dirty="0"/>
          </a:p>
          <a:p>
            <a:endParaRPr lang="en-SG" dirty="0"/>
          </a:p>
        </p:txBody>
      </p:sp>
      <p:sp>
        <p:nvSpPr>
          <p:cNvPr id="4" name="Slide Number Placeholder 3"/>
          <p:cNvSpPr>
            <a:spLocks noGrp="1"/>
          </p:cNvSpPr>
          <p:nvPr>
            <p:ph type="sldNum" sz="quarter" idx="5"/>
          </p:nvPr>
        </p:nvSpPr>
        <p:spPr/>
        <p:txBody>
          <a:bodyPr/>
          <a:lstStyle/>
          <a:p>
            <a:fld id="{1233F1A0-E2F6-45E0-98B4-D85D1B43BE57}" type="slidenum">
              <a:rPr lang="en-SG" smtClean="0">
                <a:solidFill>
                  <a:prstClr val="black"/>
                </a:solidFill>
              </a:rPr>
              <a:pPr/>
              <a:t>17</a:t>
            </a:fld>
            <a:endParaRPr lang="en-SG">
              <a:solidFill>
                <a:prstClr val="black"/>
              </a:solidFill>
            </a:endParaRPr>
          </a:p>
        </p:txBody>
      </p:sp>
    </p:spTree>
    <p:extLst>
      <p:ext uri="{BB962C8B-B14F-4D97-AF65-F5344CB8AC3E}">
        <p14:creationId xmlns:p14="http://schemas.microsoft.com/office/powerpoint/2010/main" val="9563015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SG" dirty="0"/>
          </a:p>
          <a:p>
            <a:endParaRPr lang="en-SG" dirty="0"/>
          </a:p>
        </p:txBody>
      </p:sp>
      <p:sp>
        <p:nvSpPr>
          <p:cNvPr id="4" name="Slide Number Placeholder 3"/>
          <p:cNvSpPr>
            <a:spLocks noGrp="1"/>
          </p:cNvSpPr>
          <p:nvPr>
            <p:ph type="sldNum" sz="quarter" idx="5"/>
          </p:nvPr>
        </p:nvSpPr>
        <p:spPr/>
        <p:txBody>
          <a:bodyPr/>
          <a:lstStyle/>
          <a:p>
            <a:pPr>
              <a:defRPr/>
            </a:pPr>
            <a:fld id="{20946A7A-BF88-4975-AB0F-D5DAF15D9FA7}" type="slidenum">
              <a:rPr lang="en-SG" smtClean="0">
                <a:solidFill>
                  <a:prstClr val="black"/>
                </a:solidFill>
              </a:rPr>
              <a:pPr>
                <a:defRPr/>
              </a:pPr>
              <a:t>18</a:t>
            </a:fld>
            <a:endParaRPr lang="en-SG">
              <a:solidFill>
                <a:prstClr val="black"/>
              </a:solidFill>
            </a:endParaRPr>
          </a:p>
        </p:txBody>
      </p:sp>
    </p:spTree>
    <p:extLst>
      <p:ext uri="{BB962C8B-B14F-4D97-AF65-F5344CB8AC3E}">
        <p14:creationId xmlns:p14="http://schemas.microsoft.com/office/powerpoint/2010/main" val="4131481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SG" dirty="0"/>
          </a:p>
          <a:p>
            <a:endParaRPr lang="en-SG" dirty="0"/>
          </a:p>
        </p:txBody>
      </p:sp>
      <p:sp>
        <p:nvSpPr>
          <p:cNvPr id="4" name="Slide Number Placeholder 3"/>
          <p:cNvSpPr>
            <a:spLocks noGrp="1"/>
          </p:cNvSpPr>
          <p:nvPr>
            <p:ph type="sldNum" sz="quarter" idx="5"/>
          </p:nvPr>
        </p:nvSpPr>
        <p:spPr/>
        <p:txBody>
          <a:bodyPr/>
          <a:lstStyle/>
          <a:p>
            <a:pPr>
              <a:defRPr/>
            </a:pPr>
            <a:fld id="{20946A7A-BF88-4975-AB0F-D5DAF15D9FA7}" type="slidenum">
              <a:rPr lang="en-SG" smtClean="0">
                <a:solidFill>
                  <a:prstClr val="black"/>
                </a:solidFill>
              </a:rPr>
              <a:pPr>
                <a:defRPr/>
              </a:pPr>
              <a:t>19</a:t>
            </a:fld>
            <a:endParaRPr lang="en-SG">
              <a:solidFill>
                <a:prstClr val="black"/>
              </a:solidFill>
            </a:endParaRPr>
          </a:p>
        </p:txBody>
      </p:sp>
    </p:spTree>
    <p:extLst>
      <p:ext uri="{BB962C8B-B14F-4D97-AF65-F5344CB8AC3E}">
        <p14:creationId xmlns:p14="http://schemas.microsoft.com/office/powerpoint/2010/main" val="40890193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SG" dirty="0"/>
          </a:p>
        </p:txBody>
      </p:sp>
      <p:sp>
        <p:nvSpPr>
          <p:cNvPr id="4" name="Slide Number Placeholder 3"/>
          <p:cNvSpPr>
            <a:spLocks noGrp="1"/>
          </p:cNvSpPr>
          <p:nvPr>
            <p:ph type="sldNum" sz="quarter" idx="5"/>
          </p:nvPr>
        </p:nvSpPr>
        <p:spPr/>
        <p:txBody>
          <a:bodyPr/>
          <a:lstStyle/>
          <a:p>
            <a:fld id="{DE49301E-AE63-4C61-9EE9-CDBC85329F11}" type="slidenum">
              <a:rPr lang="en-SG" smtClean="0">
                <a:solidFill>
                  <a:prstClr val="black"/>
                </a:solidFill>
              </a:rPr>
              <a:pPr/>
              <a:t>20</a:t>
            </a:fld>
            <a:endParaRPr lang="en-SG">
              <a:solidFill>
                <a:prstClr val="black"/>
              </a:solidFill>
            </a:endParaRPr>
          </a:p>
        </p:txBody>
      </p:sp>
    </p:spTree>
    <p:extLst>
      <p:ext uri="{BB962C8B-B14F-4D97-AF65-F5344CB8AC3E}">
        <p14:creationId xmlns:p14="http://schemas.microsoft.com/office/powerpoint/2010/main" val="36599506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SG" dirty="0"/>
          </a:p>
        </p:txBody>
      </p:sp>
      <p:sp>
        <p:nvSpPr>
          <p:cNvPr id="4" name="Slide Number Placeholder 3"/>
          <p:cNvSpPr>
            <a:spLocks noGrp="1"/>
          </p:cNvSpPr>
          <p:nvPr>
            <p:ph type="sldNum" sz="quarter" idx="5"/>
          </p:nvPr>
        </p:nvSpPr>
        <p:spPr/>
        <p:txBody>
          <a:bodyPr/>
          <a:lstStyle/>
          <a:p>
            <a:fld id="{DE49301E-AE63-4C61-9EE9-CDBC85329F11}" type="slidenum">
              <a:rPr lang="en-SG" smtClean="0"/>
              <a:t>3</a:t>
            </a:fld>
            <a:endParaRPr lang="en-SG"/>
          </a:p>
        </p:txBody>
      </p:sp>
    </p:spTree>
    <p:extLst>
      <p:ext uri="{BB962C8B-B14F-4D97-AF65-F5344CB8AC3E}">
        <p14:creationId xmlns:p14="http://schemas.microsoft.com/office/powerpoint/2010/main" val="16608614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SG" dirty="0"/>
          </a:p>
          <a:p>
            <a:endParaRPr lang="en-SG" dirty="0"/>
          </a:p>
        </p:txBody>
      </p:sp>
      <p:sp>
        <p:nvSpPr>
          <p:cNvPr id="4" name="Slide Number Placeholder 3"/>
          <p:cNvSpPr>
            <a:spLocks noGrp="1"/>
          </p:cNvSpPr>
          <p:nvPr>
            <p:ph type="sldNum" sz="quarter" idx="5"/>
          </p:nvPr>
        </p:nvSpPr>
        <p:spPr/>
        <p:txBody>
          <a:bodyPr/>
          <a:lstStyle/>
          <a:p>
            <a:pPr>
              <a:defRPr/>
            </a:pPr>
            <a:fld id="{20946A7A-BF88-4975-AB0F-D5DAF15D9FA7}" type="slidenum">
              <a:rPr lang="en-SG" smtClean="0">
                <a:solidFill>
                  <a:prstClr val="black"/>
                </a:solidFill>
              </a:rPr>
              <a:pPr>
                <a:defRPr/>
              </a:pPr>
              <a:t>21</a:t>
            </a:fld>
            <a:endParaRPr lang="en-SG">
              <a:solidFill>
                <a:prstClr val="black"/>
              </a:solidFill>
            </a:endParaRPr>
          </a:p>
        </p:txBody>
      </p:sp>
    </p:spTree>
    <p:extLst>
      <p:ext uri="{BB962C8B-B14F-4D97-AF65-F5344CB8AC3E}">
        <p14:creationId xmlns:p14="http://schemas.microsoft.com/office/powerpoint/2010/main" val="31250567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SG" dirty="0"/>
          </a:p>
          <a:p>
            <a:endParaRPr lang="en-SG" dirty="0"/>
          </a:p>
        </p:txBody>
      </p:sp>
      <p:sp>
        <p:nvSpPr>
          <p:cNvPr id="4" name="Slide Number Placeholder 3"/>
          <p:cNvSpPr>
            <a:spLocks noGrp="1"/>
          </p:cNvSpPr>
          <p:nvPr>
            <p:ph type="sldNum" sz="quarter" idx="5"/>
          </p:nvPr>
        </p:nvSpPr>
        <p:spPr/>
        <p:txBody>
          <a:bodyPr/>
          <a:lstStyle/>
          <a:p>
            <a:pPr>
              <a:defRPr/>
            </a:pPr>
            <a:fld id="{20946A7A-BF88-4975-AB0F-D5DAF15D9FA7}" type="slidenum">
              <a:rPr lang="en-SG" smtClean="0">
                <a:solidFill>
                  <a:prstClr val="black"/>
                </a:solidFill>
              </a:rPr>
              <a:pPr>
                <a:defRPr/>
              </a:pPr>
              <a:t>22</a:t>
            </a:fld>
            <a:endParaRPr lang="en-SG">
              <a:solidFill>
                <a:prstClr val="black"/>
              </a:solidFill>
            </a:endParaRPr>
          </a:p>
        </p:txBody>
      </p:sp>
    </p:spTree>
    <p:extLst>
      <p:ext uri="{BB962C8B-B14F-4D97-AF65-F5344CB8AC3E}">
        <p14:creationId xmlns:p14="http://schemas.microsoft.com/office/powerpoint/2010/main" val="5530907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SG" dirty="0"/>
          </a:p>
          <a:p>
            <a:endParaRPr lang="en-SG" dirty="0"/>
          </a:p>
        </p:txBody>
      </p:sp>
      <p:sp>
        <p:nvSpPr>
          <p:cNvPr id="4" name="Slide Number Placeholder 3"/>
          <p:cNvSpPr>
            <a:spLocks noGrp="1"/>
          </p:cNvSpPr>
          <p:nvPr>
            <p:ph type="sldNum" sz="quarter" idx="5"/>
          </p:nvPr>
        </p:nvSpPr>
        <p:spPr/>
        <p:txBody>
          <a:bodyPr/>
          <a:lstStyle/>
          <a:p>
            <a:pPr>
              <a:defRPr/>
            </a:pPr>
            <a:fld id="{20946A7A-BF88-4975-AB0F-D5DAF15D9FA7}" type="slidenum">
              <a:rPr lang="en-SG" smtClean="0">
                <a:solidFill>
                  <a:prstClr val="black"/>
                </a:solidFill>
              </a:rPr>
              <a:pPr>
                <a:defRPr/>
              </a:pPr>
              <a:t>23</a:t>
            </a:fld>
            <a:endParaRPr lang="en-SG">
              <a:solidFill>
                <a:prstClr val="black"/>
              </a:solidFill>
            </a:endParaRPr>
          </a:p>
        </p:txBody>
      </p:sp>
    </p:spTree>
    <p:extLst>
      <p:ext uri="{BB962C8B-B14F-4D97-AF65-F5344CB8AC3E}">
        <p14:creationId xmlns:p14="http://schemas.microsoft.com/office/powerpoint/2010/main" val="17792962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SG" dirty="0"/>
          </a:p>
          <a:p>
            <a:endParaRPr lang="en-SG" dirty="0"/>
          </a:p>
        </p:txBody>
      </p:sp>
      <p:sp>
        <p:nvSpPr>
          <p:cNvPr id="4" name="Slide Number Placeholder 3"/>
          <p:cNvSpPr>
            <a:spLocks noGrp="1"/>
          </p:cNvSpPr>
          <p:nvPr>
            <p:ph type="sldNum" sz="quarter" idx="5"/>
          </p:nvPr>
        </p:nvSpPr>
        <p:spPr/>
        <p:txBody>
          <a:bodyPr/>
          <a:lstStyle/>
          <a:p>
            <a:pPr>
              <a:defRPr/>
            </a:pPr>
            <a:fld id="{20946A7A-BF88-4975-AB0F-D5DAF15D9FA7}" type="slidenum">
              <a:rPr lang="en-SG" smtClean="0">
                <a:solidFill>
                  <a:prstClr val="black"/>
                </a:solidFill>
              </a:rPr>
              <a:pPr>
                <a:defRPr/>
              </a:pPr>
              <a:t>24</a:t>
            </a:fld>
            <a:endParaRPr lang="en-SG">
              <a:solidFill>
                <a:prstClr val="black"/>
              </a:solidFill>
            </a:endParaRPr>
          </a:p>
        </p:txBody>
      </p:sp>
    </p:spTree>
    <p:extLst>
      <p:ext uri="{BB962C8B-B14F-4D97-AF65-F5344CB8AC3E}">
        <p14:creationId xmlns:p14="http://schemas.microsoft.com/office/powerpoint/2010/main" val="25646465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SG" dirty="0"/>
          </a:p>
          <a:p>
            <a:endParaRPr lang="en-SG" dirty="0"/>
          </a:p>
        </p:txBody>
      </p:sp>
      <p:sp>
        <p:nvSpPr>
          <p:cNvPr id="4" name="Slide Number Placeholder 3"/>
          <p:cNvSpPr>
            <a:spLocks noGrp="1"/>
          </p:cNvSpPr>
          <p:nvPr>
            <p:ph type="sldNum" sz="quarter" idx="5"/>
          </p:nvPr>
        </p:nvSpPr>
        <p:spPr/>
        <p:txBody>
          <a:bodyPr/>
          <a:lstStyle/>
          <a:p>
            <a:pPr>
              <a:defRPr/>
            </a:pPr>
            <a:fld id="{20946A7A-BF88-4975-AB0F-D5DAF15D9FA7}" type="slidenum">
              <a:rPr lang="en-SG" smtClean="0">
                <a:solidFill>
                  <a:prstClr val="black"/>
                </a:solidFill>
              </a:rPr>
              <a:pPr>
                <a:defRPr/>
              </a:pPr>
              <a:t>25</a:t>
            </a:fld>
            <a:endParaRPr lang="en-SG">
              <a:solidFill>
                <a:prstClr val="black"/>
              </a:solidFill>
            </a:endParaRPr>
          </a:p>
        </p:txBody>
      </p:sp>
    </p:spTree>
    <p:extLst>
      <p:ext uri="{BB962C8B-B14F-4D97-AF65-F5344CB8AC3E}">
        <p14:creationId xmlns:p14="http://schemas.microsoft.com/office/powerpoint/2010/main" val="170060352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G" dirty="0" err="1"/>
              <a:t>Giáo</a:t>
            </a:r>
            <a:r>
              <a:rPr lang="en-SG" dirty="0"/>
              <a:t> </a:t>
            </a:r>
            <a:r>
              <a:rPr lang="en-SG" dirty="0" err="1"/>
              <a:t>án</a:t>
            </a:r>
            <a:r>
              <a:rPr lang="en-SG" dirty="0"/>
              <a:t> </a:t>
            </a:r>
            <a:r>
              <a:rPr lang="en-SG" dirty="0" err="1"/>
              <a:t>của</a:t>
            </a:r>
            <a:r>
              <a:rPr lang="en-SG" dirty="0"/>
              <a:t> </a:t>
            </a:r>
            <a:r>
              <a:rPr lang="en-SG" dirty="0" err="1"/>
              <a:t>Hạnh</a:t>
            </a:r>
            <a:r>
              <a:rPr lang="en-SG" dirty="0"/>
              <a:t> </a:t>
            </a:r>
            <a:r>
              <a:rPr lang="en-SG" dirty="0" err="1"/>
              <a:t>Nguyễn</a:t>
            </a:r>
            <a:r>
              <a:rPr lang="en-SG" dirty="0"/>
              <a:t>: </a:t>
            </a:r>
            <a:r>
              <a:rPr lang="en-SG" dirty="0">
                <a:hlinkClick r:id="rId3"/>
              </a:rPr>
              <a:t>https://www.facebook.com/HankNguyenn</a:t>
            </a:r>
            <a:endParaRPr lang="en-SG" dirty="0"/>
          </a:p>
        </p:txBody>
      </p:sp>
      <p:sp>
        <p:nvSpPr>
          <p:cNvPr id="4" name="Slide Number Placeholder 3"/>
          <p:cNvSpPr>
            <a:spLocks noGrp="1"/>
          </p:cNvSpPr>
          <p:nvPr>
            <p:ph type="sldNum" sz="quarter" idx="5"/>
          </p:nvPr>
        </p:nvSpPr>
        <p:spPr/>
        <p:txBody>
          <a:bodyPr/>
          <a:lstStyle/>
          <a:p>
            <a:fld id="{DE49301E-AE63-4C61-9EE9-CDBC85329F11}" type="slidenum">
              <a:rPr lang="en-SG" smtClean="0">
                <a:solidFill>
                  <a:prstClr val="black"/>
                </a:solidFill>
              </a:rPr>
              <a:pPr/>
              <a:t>26</a:t>
            </a:fld>
            <a:endParaRPr lang="en-SG">
              <a:solidFill>
                <a:prstClr val="black"/>
              </a:solidFill>
            </a:endParaRPr>
          </a:p>
        </p:txBody>
      </p:sp>
    </p:spTree>
    <p:extLst>
      <p:ext uri="{BB962C8B-B14F-4D97-AF65-F5344CB8AC3E}">
        <p14:creationId xmlns:p14="http://schemas.microsoft.com/office/powerpoint/2010/main" val="116145874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SG" dirty="0"/>
          </a:p>
          <a:p>
            <a:endParaRPr lang="en-SG" dirty="0"/>
          </a:p>
        </p:txBody>
      </p:sp>
      <p:sp>
        <p:nvSpPr>
          <p:cNvPr id="4" name="Slide Number Placeholder 3"/>
          <p:cNvSpPr>
            <a:spLocks noGrp="1"/>
          </p:cNvSpPr>
          <p:nvPr>
            <p:ph type="sldNum" sz="quarter" idx="5"/>
          </p:nvPr>
        </p:nvSpPr>
        <p:spPr/>
        <p:txBody>
          <a:bodyPr/>
          <a:lstStyle/>
          <a:p>
            <a:pPr>
              <a:defRPr/>
            </a:pPr>
            <a:fld id="{20946A7A-BF88-4975-AB0F-D5DAF15D9FA7}" type="slidenum">
              <a:rPr lang="en-SG" smtClean="0">
                <a:solidFill>
                  <a:prstClr val="black"/>
                </a:solidFill>
              </a:rPr>
              <a:pPr>
                <a:defRPr/>
              </a:pPr>
              <a:t>27</a:t>
            </a:fld>
            <a:endParaRPr lang="en-SG">
              <a:solidFill>
                <a:prstClr val="black"/>
              </a:solidFill>
            </a:endParaRPr>
          </a:p>
        </p:txBody>
      </p:sp>
    </p:spTree>
    <p:extLst>
      <p:ext uri="{BB962C8B-B14F-4D97-AF65-F5344CB8AC3E}">
        <p14:creationId xmlns:p14="http://schemas.microsoft.com/office/powerpoint/2010/main" val="105723347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SG" dirty="0"/>
          </a:p>
          <a:p>
            <a:endParaRPr lang="en-SG" dirty="0"/>
          </a:p>
        </p:txBody>
      </p:sp>
      <p:sp>
        <p:nvSpPr>
          <p:cNvPr id="4" name="Slide Number Placeholder 3"/>
          <p:cNvSpPr>
            <a:spLocks noGrp="1"/>
          </p:cNvSpPr>
          <p:nvPr>
            <p:ph type="sldNum" sz="quarter" idx="5"/>
          </p:nvPr>
        </p:nvSpPr>
        <p:spPr/>
        <p:txBody>
          <a:bodyPr/>
          <a:lstStyle/>
          <a:p>
            <a:pPr>
              <a:defRPr/>
            </a:pPr>
            <a:fld id="{20946A7A-BF88-4975-AB0F-D5DAF15D9FA7}" type="slidenum">
              <a:rPr lang="en-SG" smtClean="0">
                <a:solidFill>
                  <a:prstClr val="black"/>
                </a:solidFill>
              </a:rPr>
              <a:pPr>
                <a:defRPr/>
              </a:pPr>
              <a:t>28</a:t>
            </a:fld>
            <a:endParaRPr lang="en-SG">
              <a:solidFill>
                <a:prstClr val="black"/>
              </a:solidFill>
            </a:endParaRPr>
          </a:p>
        </p:txBody>
      </p:sp>
    </p:spTree>
    <p:extLst>
      <p:ext uri="{BB962C8B-B14F-4D97-AF65-F5344CB8AC3E}">
        <p14:creationId xmlns:p14="http://schemas.microsoft.com/office/powerpoint/2010/main" val="366708993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SG" dirty="0"/>
          </a:p>
          <a:p>
            <a:endParaRPr lang="en-SG" dirty="0"/>
          </a:p>
        </p:txBody>
      </p:sp>
      <p:sp>
        <p:nvSpPr>
          <p:cNvPr id="4" name="Slide Number Placeholder 3"/>
          <p:cNvSpPr>
            <a:spLocks noGrp="1"/>
          </p:cNvSpPr>
          <p:nvPr>
            <p:ph type="sldNum" sz="quarter" idx="5"/>
          </p:nvPr>
        </p:nvSpPr>
        <p:spPr/>
        <p:txBody>
          <a:bodyPr/>
          <a:lstStyle/>
          <a:p>
            <a:pPr>
              <a:defRPr/>
            </a:pPr>
            <a:fld id="{20946A7A-BF88-4975-AB0F-D5DAF15D9FA7}" type="slidenum">
              <a:rPr lang="en-SG" smtClean="0">
                <a:solidFill>
                  <a:prstClr val="black"/>
                </a:solidFill>
              </a:rPr>
              <a:pPr>
                <a:defRPr/>
              </a:pPr>
              <a:t>29</a:t>
            </a:fld>
            <a:endParaRPr lang="en-SG">
              <a:solidFill>
                <a:prstClr val="black"/>
              </a:solidFill>
            </a:endParaRPr>
          </a:p>
        </p:txBody>
      </p:sp>
    </p:spTree>
    <p:extLst>
      <p:ext uri="{BB962C8B-B14F-4D97-AF65-F5344CB8AC3E}">
        <p14:creationId xmlns:p14="http://schemas.microsoft.com/office/powerpoint/2010/main" val="60959901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SG" dirty="0"/>
          </a:p>
          <a:p>
            <a:endParaRPr lang="en-SG" dirty="0"/>
          </a:p>
        </p:txBody>
      </p:sp>
      <p:sp>
        <p:nvSpPr>
          <p:cNvPr id="4" name="Slide Number Placeholder 3"/>
          <p:cNvSpPr>
            <a:spLocks noGrp="1"/>
          </p:cNvSpPr>
          <p:nvPr>
            <p:ph type="sldNum" sz="quarter" idx="5"/>
          </p:nvPr>
        </p:nvSpPr>
        <p:spPr/>
        <p:txBody>
          <a:bodyPr/>
          <a:lstStyle/>
          <a:p>
            <a:pPr>
              <a:defRPr/>
            </a:pPr>
            <a:fld id="{20946A7A-BF88-4975-AB0F-D5DAF15D9FA7}" type="slidenum">
              <a:rPr lang="en-SG" smtClean="0">
                <a:solidFill>
                  <a:prstClr val="black"/>
                </a:solidFill>
              </a:rPr>
              <a:pPr>
                <a:defRPr/>
              </a:pPr>
              <a:t>30</a:t>
            </a:fld>
            <a:endParaRPr lang="en-SG">
              <a:solidFill>
                <a:prstClr val="black"/>
              </a:solidFill>
            </a:endParaRPr>
          </a:p>
        </p:txBody>
      </p:sp>
    </p:spTree>
    <p:extLst>
      <p:ext uri="{BB962C8B-B14F-4D97-AF65-F5344CB8AC3E}">
        <p14:creationId xmlns:p14="http://schemas.microsoft.com/office/powerpoint/2010/main" val="22065493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SG" dirty="0"/>
          </a:p>
          <a:p>
            <a:endParaRPr lang="en-SG" dirty="0"/>
          </a:p>
        </p:txBody>
      </p:sp>
      <p:sp>
        <p:nvSpPr>
          <p:cNvPr id="4" name="Slide Number Placeholder 3"/>
          <p:cNvSpPr>
            <a:spLocks noGrp="1"/>
          </p:cNvSpPr>
          <p:nvPr>
            <p:ph type="sldNum" sz="quarter" idx="5"/>
          </p:nvPr>
        </p:nvSpPr>
        <p:spPr/>
        <p:txBody>
          <a:bodyPr/>
          <a:lstStyle/>
          <a:p>
            <a:fld id="{DE49301E-AE63-4C61-9EE9-CDBC85329F11}" type="slidenum">
              <a:rPr lang="en-SG" smtClean="0"/>
              <a:t>4</a:t>
            </a:fld>
            <a:endParaRPr lang="en-SG"/>
          </a:p>
        </p:txBody>
      </p:sp>
    </p:spTree>
    <p:extLst>
      <p:ext uri="{BB962C8B-B14F-4D97-AF65-F5344CB8AC3E}">
        <p14:creationId xmlns:p14="http://schemas.microsoft.com/office/powerpoint/2010/main" val="63648212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SG" dirty="0"/>
          </a:p>
          <a:p>
            <a:endParaRPr lang="en-SG" dirty="0"/>
          </a:p>
        </p:txBody>
      </p:sp>
      <p:sp>
        <p:nvSpPr>
          <p:cNvPr id="4" name="Slide Number Placeholder 3"/>
          <p:cNvSpPr>
            <a:spLocks noGrp="1"/>
          </p:cNvSpPr>
          <p:nvPr>
            <p:ph type="sldNum" sz="quarter" idx="5"/>
          </p:nvPr>
        </p:nvSpPr>
        <p:spPr/>
        <p:txBody>
          <a:bodyPr/>
          <a:lstStyle/>
          <a:p>
            <a:fld id="{1233F1A0-E2F6-45E0-98B4-D85D1B43BE57}" type="slidenum">
              <a:rPr lang="en-SG" smtClean="0">
                <a:solidFill>
                  <a:prstClr val="black"/>
                </a:solidFill>
              </a:rPr>
              <a:pPr/>
              <a:t>37</a:t>
            </a:fld>
            <a:endParaRPr lang="en-SG">
              <a:solidFill>
                <a:prstClr val="black"/>
              </a:solidFill>
            </a:endParaRPr>
          </a:p>
        </p:txBody>
      </p:sp>
    </p:spTree>
    <p:extLst>
      <p:ext uri="{BB962C8B-B14F-4D97-AF65-F5344CB8AC3E}">
        <p14:creationId xmlns:p14="http://schemas.microsoft.com/office/powerpoint/2010/main" val="66822774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SG" dirty="0"/>
          </a:p>
        </p:txBody>
      </p:sp>
      <p:sp>
        <p:nvSpPr>
          <p:cNvPr id="4" name="Slide Number Placeholder 3"/>
          <p:cNvSpPr>
            <a:spLocks noGrp="1"/>
          </p:cNvSpPr>
          <p:nvPr>
            <p:ph type="sldNum" sz="quarter" idx="5"/>
          </p:nvPr>
        </p:nvSpPr>
        <p:spPr/>
        <p:txBody>
          <a:bodyPr/>
          <a:lstStyle/>
          <a:p>
            <a:fld id="{DE49301E-AE63-4C61-9EE9-CDBC85329F11}" type="slidenum">
              <a:rPr lang="en-SG" smtClean="0"/>
              <a:t>39</a:t>
            </a:fld>
            <a:endParaRPr lang="en-SG"/>
          </a:p>
        </p:txBody>
      </p:sp>
    </p:spTree>
    <p:extLst>
      <p:ext uri="{BB962C8B-B14F-4D97-AF65-F5344CB8AC3E}">
        <p14:creationId xmlns:p14="http://schemas.microsoft.com/office/powerpoint/2010/main" val="157407169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SG" dirty="0"/>
          </a:p>
          <a:p>
            <a:endParaRPr lang="en-SG" dirty="0"/>
          </a:p>
        </p:txBody>
      </p:sp>
      <p:sp>
        <p:nvSpPr>
          <p:cNvPr id="4" name="Slide Number Placeholder 3"/>
          <p:cNvSpPr>
            <a:spLocks noGrp="1"/>
          </p:cNvSpPr>
          <p:nvPr>
            <p:ph type="sldNum" sz="quarter" idx="5"/>
          </p:nvPr>
        </p:nvSpPr>
        <p:spPr/>
        <p:txBody>
          <a:bodyPr/>
          <a:lstStyle/>
          <a:p>
            <a:fld id="{1233F1A0-E2F6-45E0-98B4-D85D1B43BE57}" type="slidenum">
              <a:rPr lang="en-SG" smtClean="0">
                <a:solidFill>
                  <a:prstClr val="black"/>
                </a:solidFill>
              </a:rPr>
              <a:pPr/>
              <a:t>40</a:t>
            </a:fld>
            <a:endParaRPr lang="en-SG">
              <a:solidFill>
                <a:prstClr val="black"/>
              </a:solidFill>
            </a:endParaRPr>
          </a:p>
        </p:txBody>
      </p:sp>
    </p:spTree>
    <p:extLst>
      <p:ext uri="{BB962C8B-B14F-4D97-AF65-F5344CB8AC3E}">
        <p14:creationId xmlns:p14="http://schemas.microsoft.com/office/powerpoint/2010/main" val="7021190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SG" dirty="0"/>
          </a:p>
          <a:p>
            <a:endParaRPr lang="en-SG" dirty="0"/>
          </a:p>
        </p:txBody>
      </p:sp>
      <p:sp>
        <p:nvSpPr>
          <p:cNvPr id="4" name="Slide Number Placeholder 3"/>
          <p:cNvSpPr>
            <a:spLocks noGrp="1"/>
          </p:cNvSpPr>
          <p:nvPr>
            <p:ph type="sldNum" sz="quarter" idx="5"/>
          </p:nvPr>
        </p:nvSpPr>
        <p:spPr/>
        <p:txBody>
          <a:bodyPr/>
          <a:lstStyle/>
          <a:p>
            <a:fld id="{1233F1A0-E2F6-45E0-98B4-D85D1B43BE57}" type="slidenum">
              <a:rPr lang="en-SG" smtClean="0">
                <a:solidFill>
                  <a:prstClr val="black"/>
                </a:solidFill>
              </a:rPr>
              <a:pPr/>
              <a:t>41</a:t>
            </a:fld>
            <a:endParaRPr lang="en-SG">
              <a:solidFill>
                <a:prstClr val="black"/>
              </a:solidFill>
            </a:endParaRPr>
          </a:p>
        </p:txBody>
      </p:sp>
    </p:spTree>
    <p:extLst>
      <p:ext uri="{BB962C8B-B14F-4D97-AF65-F5344CB8AC3E}">
        <p14:creationId xmlns:p14="http://schemas.microsoft.com/office/powerpoint/2010/main" val="393099370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SG" dirty="0"/>
          </a:p>
        </p:txBody>
      </p:sp>
      <p:sp>
        <p:nvSpPr>
          <p:cNvPr id="4" name="Slide Number Placeholder 3"/>
          <p:cNvSpPr>
            <a:spLocks noGrp="1"/>
          </p:cNvSpPr>
          <p:nvPr>
            <p:ph type="sldNum" sz="quarter" idx="5"/>
          </p:nvPr>
        </p:nvSpPr>
        <p:spPr/>
        <p:txBody>
          <a:bodyPr/>
          <a:lstStyle/>
          <a:p>
            <a:fld id="{DE49301E-AE63-4C61-9EE9-CDBC85329F11}" type="slidenum">
              <a:rPr lang="en-SG" smtClean="0"/>
              <a:t>43</a:t>
            </a:fld>
            <a:endParaRPr lang="en-SG"/>
          </a:p>
        </p:txBody>
      </p:sp>
    </p:spTree>
    <p:extLst>
      <p:ext uri="{BB962C8B-B14F-4D97-AF65-F5344CB8AC3E}">
        <p14:creationId xmlns:p14="http://schemas.microsoft.com/office/powerpoint/2010/main" val="372640130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SG" dirty="0"/>
          </a:p>
          <a:p>
            <a:endParaRPr lang="en-SG" dirty="0"/>
          </a:p>
        </p:txBody>
      </p:sp>
      <p:sp>
        <p:nvSpPr>
          <p:cNvPr id="4" name="Slide Number Placeholder 3"/>
          <p:cNvSpPr>
            <a:spLocks noGrp="1"/>
          </p:cNvSpPr>
          <p:nvPr>
            <p:ph type="sldNum" sz="quarter" idx="5"/>
          </p:nvPr>
        </p:nvSpPr>
        <p:spPr/>
        <p:txBody>
          <a:bodyPr/>
          <a:lstStyle/>
          <a:p>
            <a:fld id="{1233F1A0-E2F6-45E0-98B4-D85D1B43BE57}" type="slidenum">
              <a:rPr lang="en-SG" smtClean="0">
                <a:solidFill>
                  <a:prstClr val="black"/>
                </a:solidFill>
              </a:rPr>
              <a:pPr/>
              <a:t>45</a:t>
            </a:fld>
            <a:endParaRPr lang="en-SG">
              <a:solidFill>
                <a:prstClr val="black"/>
              </a:solidFill>
            </a:endParaRPr>
          </a:p>
        </p:txBody>
      </p:sp>
    </p:spTree>
    <p:extLst>
      <p:ext uri="{BB962C8B-B14F-4D97-AF65-F5344CB8AC3E}">
        <p14:creationId xmlns:p14="http://schemas.microsoft.com/office/powerpoint/2010/main" val="135648902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SG" dirty="0"/>
          </a:p>
          <a:p>
            <a:endParaRPr lang="zh-CN" altLang="en-US" dirty="0"/>
          </a:p>
        </p:txBody>
      </p:sp>
      <p:sp>
        <p:nvSpPr>
          <p:cNvPr id="4" name="灯片编号占位符 3"/>
          <p:cNvSpPr>
            <a:spLocks noGrp="1"/>
          </p:cNvSpPr>
          <p:nvPr>
            <p:ph type="sldNum" sz="quarter" idx="10"/>
          </p:nvPr>
        </p:nvSpPr>
        <p:spPr/>
        <p:txBody>
          <a:bodyPr/>
          <a:lstStyle/>
          <a:p>
            <a:fld id="{27177F0A-7D0A-4FC1-A3DD-558C658FA015}" type="slidenum">
              <a:rPr lang="zh-CN" altLang="en-US" smtClean="0">
                <a:solidFill>
                  <a:prstClr val="black"/>
                </a:solidFill>
              </a:rPr>
              <a:pPr/>
              <a:t>47</a:t>
            </a:fld>
            <a:endParaRPr lang="zh-CN" altLang="en-US">
              <a:solidFill>
                <a:prstClr val="black"/>
              </a:solidFill>
            </a:endParaRPr>
          </a:p>
        </p:txBody>
      </p:sp>
    </p:spTree>
    <p:extLst>
      <p:ext uri="{BB962C8B-B14F-4D97-AF65-F5344CB8AC3E}">
        <p14:creationId xmlns:p14="http://schemas.microsoft.com/office/powerpoint/2010/main" val="33224906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SG" dirty="0"/>
          </a:p>
          <a:p>
            <a:endParaRPr lang="en-SG" dirty="0"/>
          </a:p>
        </p:txBody>
      </p:sp>
      <p:sp>
        <p:nvSpPr>
          <p:cNvPr id="4" name="Slide Number Placeholder 3"/>
          <p:cNvSpPr>
            <a:spLocks noGrp="1"/>
          </p:cNvSpPr>
          <p:nvPr>
            <p:ph type="sldNum" sz="quarter" idx="5"/>
          </p:nvPr>
        </p:nvSpPr>
        <p:spPr/>
        <p:txBody>
          <a:bodyPr/>
          <a:lstStyle/>
          <a:p>
            <a:pPr>
              <a:defRPr/>
            </a:pPr>
            <a:fld id="{20946A7A-BF88-4975-AB0F-D5DAF15D9FA7}" type="slidenum">
              <a:rPr lang="en-SG" smtClean="0"/>
              <a:pPr>
                <a:defRPr/>
              </a:pPr>
              <a:t>5</a:t>
            </a:fld>
            <a:endParaRPr lang="en-SG"/>
          </a:p>
        </p:txBody>
      </p:sp>
    </p:spTree>
    <p:extLst>
      <p:ext uri="{BB962C8B-B14F-4D97-AF65-F5344CB8AC3E}">
        <p14:creationId xmlns:p14="http://schemas.microsoft.com/office/powerpoint/2010/main" val="40890193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SG" dirty="0"/>
          </a:p>
        </p:txBody>
      </p:sp>
      <p:sp>
        <p:nvSpPr>
          <p:cNvPr id="4" name="Slide Number Placeholder 3"/>
          <p:cNvSpPr>
            <a:spLocks noGrp="1"/>
          </p:cNvSpPr>
          <p:nvPr>
            <p:ph type="sldNum" sz="quarter" idx="5"/>
          </p:nvPr>
        </p:nvSpPr>
        <p:spPr/>
        <p:txBody>
          <a:bodyPr/>
          <a:lstStyle/>
          <a:p>
            <a:fld id="{DE49301E-AE63-4C61-9EE9-CDBC85329F11}" type="slidenum">
              <a:rPr lang="en-SG" smtClean="0"/>
              <a:t>6</a:t>
            </a:fld>
            <a:endParaRPr lang="en-SG"/>
          </a:p>
        </p:txBody>
      </p:sp>
    </p:spTree>
    <p:extLst>
      <p:ext uri="{BB962C8B-B14F-4D97-AF65-F5344CB8AC3E}">
        <p14:creationId xmlns:p14="http://schemas.microsoft.com/office/powerpoint/2010/main" val="36599506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SG" dirty="0"/>
          </a:p>
          <a:p>
            <a:endParaRPr lang="en-SG" dirty="0"/>
          </a:p>
        </p:txBody>
      </p:sp>
      <p:sp>
        <p:nvSpPr>
          <p:cNvPr id="4" name="Slide Number Placeholder 3"/>
          <p:cNvSpPr>
            <a:spLocks noGrp="1"/>
          </p:cNvSpPr>
          <p:nvPr>
            <p:ph type="sldNum" sz="quarter" idx="5"/>
          </p:nvPr>
        </p:nvSpPr>
        <p:spPr/>
        <p:txBody>
          <a:bodyPr/>
          <a:lstStyle/>
          <a:p>
            <a:fld id="{DE49301E-AE63-4C61-9EE9-CDBC85329F11}" type="slidenum">
              <a:rPr lang="en-SG" smtClean="0"/>
              <a:t>7</a:t>
            </a:fld>
            <a:endParaRPr lang="en-SG"/>
          </a:p>
        </p:txBody>
      </p:sp>
    </p:spTree>
    <p:extLst>
      <p:ext uri="{BB962C8B-B14F-4D97-AF65-F5344CB8AC3E}">
        <p14:creationId xmlns:p14="http://schemas.microsoft.com/office/powerpoint/2010/main" val="10223314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SG" dirty="0"/>
          </a:p>
          <a:p>
            <a:endParaRPr lang="en-SG" dirty="0"/>
          </a:p>
        </p:txBody>
      </p:sp>
      <p:sp>
        <p:nvSpPr>
          <p:cNvPr id="4" name="Slide Number Placeholder 3"/>
          <p:cNvSpPr>
            <a:spLocks noGrp="1"/>
          </p:cNvSpPr>
          <p:nvPr>
            <p:ph type="sldNum" sz="quarter" idx="5"/>
          </p:nvPr>
        </p:nvSpPr>
        <p:spPr/>
        <p:txBody>
          <a:bodyPr/>
          <a:lstStyle/>
          <a:p>
            <a:fld id="{DE49301E-AE63-4C61-9EE9-CDBC85329F11}" type="slidenum">
              <a:rPr lang="en-SG" smtClean="0"/>
              <a:t>8</a:t>
            </a:fld>
            <a:endParaRPr lang="en-SG"/>
          </a:p>
        </p:txBody>
      </p:sp>
    </p:spTree>
    <p:extLst>
      <p:ext uri="{BB962C8B-B14F-4D97-AF65-F5344CB8AC3E}">
        <p14:creationId xmlns:p14="http://schemas.microsoft.com/office/powerpoint/2010/main" val="37852047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SG" dirty="0"/>
          </a:p>
          <a:p>
            <a:endParaRPr lang="en-SG" dirty="0"/>
          </a:p>
        </p:txBody>
      </p:sp>
      <p:sp>
        <p:nvSpPr>
          <p:cNvPr id="4" name="Slide Number Placeholder 3"/>
          <p:cNvSpPr>
            <a:spLocks noGrp="1"/>
          </p:cNvSpPr>
          <p:nvPr>
            <p:ph type="sldNum" sz="quarter" idx="5"/>
          </p:nvPr>
        </p:nvSpPr>
        <p:spPr/>
        <p:txBody>
          <a:bodyPr/>
          <a:lstStyle/>
          <a:p>
            <a:pPr>
              <a:defRPr/>
            </a:pPr>
            <a:fld id="{20946A7A-BF88-4975-AB0F-D5DAF15D9FA7}" type="slidenum">
              <a:rPr lang="en-SG" smtClean="0"/>
              <a:pPr>
                <a:defRPr/>
              </a:pPr>
              <a:t>9</a:t>
            </a:fld>
            <a:endParaRPr lang="en-SG"/>
          </a:p>
        </p:txBody>
      </p:sp>
    </p:spTree>
    <p:extLst>
      <p:ext uri="{BB962C8B-B14F-4D97-AF65-F5344CB8AC3E}">
        <p14:creationId xmlns:p14="http://schemas.microsoft.com/office/powerpoint/2010/main" val="7841083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SG" dirty="0"/>
          </a:p>
        </p:txBody>
      </p:sp>
      <p:sp>
        <p:nvSpPr>
          <p:cNvPr id="4" name="Slide Number Placeholder 3"/>
          <p:cNvSpPr>
            <a:spLocks noGrp="1"/>
          </p:cNvSpPr>
          <p:nvPr>
            <p:ph type="sldNum" sz="quarter" idx="5"/>
          </p:nvPr>
        </p:nvSpPr>
        <p:spPr/>
        <p:txBody>
          <a:bodyPr/>
          <a:lstStyle/>
          <a:p>
            <a:fld id="{DE49301E-AE63-4C61-9EE9-CDBC85329F11}" type="slidenum">
              <a:rPr lang="en-SG" smtClean="0">
                <a:solidFill>
                  <a:prstClr val="black"/>
                </a:solidFill>
              </a:rPr>
              <a:pPr/>
              <a:t>10</a:t>
            </a:fld>
            <a:endParaRPr lang="en-SG">
              <a:solidFill>
                <a:prstClr val="black"/>
              </a:solidFill>
            </a:endParaRPr>
          </a:p>
        </p:txBody>
      </p:sp>
    </p:spTree>
    <p:extLst>
      <p:ext uri="{BB962C8B-B14F-4D97-AF65-F5344CB8AC3E}">
        <p14:creationId xmlns:p14="http://schemas.microsoft.com/office/powerpoint/2010/main" val="36599506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8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2.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0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3.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4.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5.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6.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7.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8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8.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9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9.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0.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3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3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3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3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3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3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3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3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3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4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4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4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4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2.xml"/></Relationships>
</file>

<file path=ppt/slideLayouts/_rels/slideLayout34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4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4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4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5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5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5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5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5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5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5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5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5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6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6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6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6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6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6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6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6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6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7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7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7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7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7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7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7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7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7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8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8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8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8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8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8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8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8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8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9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9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9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9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9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9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9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9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9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0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40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40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40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40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40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406.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407.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40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40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1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411.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412.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413.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414.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415.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416.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417.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418.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41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0.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421.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422.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423.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424.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425.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426.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427.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428.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42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431.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432.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433.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434.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435.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436.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437.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438.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439.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441.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442.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443.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444.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445.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446.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447.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448.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449.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0.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451.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452.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453.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454.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455.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456.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457.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458.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459.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0.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461.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462.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463.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464.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465.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466.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67.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68.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69.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0.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71.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72.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73.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74.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75.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76.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7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3.xml"/></Relationships>
</file>

<file path=ppt/slideLayouts/_rels/slideLayout47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3.xml"/></Relationships>
</file>

<file path=ppt/slideLayouts/_rels/slideLayout479.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p:cNvSpPr>
            <a:spLocks noGrp="1"/>
          </p:cNvSpPr>
          <p:nvPr>
            <p:ph type="subTitle" idx="1"/>
          </p:nvPr>
        </p:nvSpPr>
        <p:spPr>
          <a:xfrm>
            <a:off x="1524000" y="3602105"/>
            <a:ext cx="9144000" cy="1655763"/>
          </a:xfrm>
        </p:spPr>
        <p:txBody>
          <a:bodyPr/>
          <a:lstStyle>
            <a:lvl1pPr marL="0" indent="0" algn="ctr">
              <a:buNone/>
              <a:defRPr sz="2400"/>
            </a:lvl1pPr>
            <a:lvl2pPr marL="457131" indent="0" algn="ctr">
              <a:buNone/>
              <a:defRPr sz="2000"/>
            </a:lvl2pPr>
            <a:lvl3pPr marL="914264" indent="0" algn="ctr">
              <a:buNone/>
              <a:defRPr sz="1900"/>
            </a:lvl3pPr>
            <a:lvl4pPr marL="1371396" indent="0" algn="ctr">
              <a:buNone/>
              <a:defRPr sz="1600"/>
            </a:lvl4pPr>
            <a:lvl5pPr marL="1828528" indent="0" algn="ctr">
              <a:buNone/>
              <a:defRPr sz="1600"/>
            </a:lvl5pPr>
            <a:lvl6pPr marL="2285662" indent="0" algn="ctr">
              <a:buNone/>
              <a:defRPr sz="1600"/>
            </a:lvl6pPr>
            <a:lvl7pPr marL="2742790" indent="0" algn="ctr">
              <a:buNone/>
              <a:defRPr sz="1600"/>
            </a:lvl7pPr>
            <a:lvl8pPr marL="3199920" indent="0" algn="ctr">
              <a:buNone/>
              <a:defRPr sz="1600"/>
            </a:lvl8pPr>
            <a:lvl9pPr marL="3657051" indent="0" algn="ctr">
              <a:buNone/>
              <a:defRPr sz="1600"/>
            </a:lvl9pPr>
          </a:lstStyle>
          <a:p>
            <a:r>
              <a:rPr lang="en-US"/>
              <a:t>Click to edit Master subtitle style</a:t>
            </a:r>
            <a:endParaRPr lang="vi-VN"/>
          </a:p>
        </p:txBody>
      </p:sp>
      <p:sp>
        <p:nvSpPr>
          <p:cNvPr id="4" name="Date Placeholder 3"/>
          <p:cNvSpPr>
            <a:spLocks noGrp="1"/>
          </p:cNvSpPr>
          <p:nvPr>
            <p:ph type="dt" sz="half" idx="10"/>
          </p:nvPr>
        </p:nvSpPr>
        <p:spPr/>
        <p:txBody>
          <a:bodyPr/>
          <a:lstStyle/>
          <a:p>
            <a:fld id="{CA8BA026-E658-41C8-85D8-D06F141BD407}" type="datetimeFigureOut">
              <a:rPr lang="vi-VN" smtClean="0"/>
              <a:pPr/>
              <a:t>26/09/2021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8305D4A9-5886-4647-AB06-84202763646E}" type="slidenum">
              <a:rPr lang="vi-VN" smtClean="0"/>
              <a:pPr/>
              <a:t>‹#›</a:t>
            </a:fld>
            <a:endParaRPr lang="vi-VN"/>
          </a:p>
        </p:txBody>
      </p:sp>
    </p:spTree>
    <p:extLst>
      <p:ext uri="{BB962C8B-B14F-4D97-AF65-F5344CB8AC3E}">
        <p14:creationId xmlns:p14="http://schemas.microsoft.com/office/powerpoint/2010/main" val="19247524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CA8BA026-E658-41C8-85D8-D06F141BD407}" type="datetimeFigureOut">
              <a:rPr lang="vi-VN" smtClean="0"/>
              <a:pPr/>
              <a:t>26/09/2021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8305D4A9-5886-4647-AB06-84202763646E}" type="slidenum">
              <a:rPr lang="vi-VN" smtClean="0"/>
              <a:pPr/>
              <a:t>‹#›</a:t>
            </a:fld>
            <a:endParaRPr lang="vi-VN"/>
          </a:p>
        </p:txBody>
      </p:sp>
    </p:spTree>
    <p:extLst>
      <p:ext uri="{BB962C8B-B14F-4D97-AF65-F5344CB8AC3E}">
        <p14:creationId xmlns:p14="http://schemas.microsoft.com/office/powerpoint/2010/main" val="134748590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0115065-DFD4-4D51-ACE4-BB5655DC6BA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DED48FE1-2980-4CD8-AB2B-B4DD79C1E245}"/>
              </a:ext>
            </a:extLst>
          </p:cNvPr>
          <p:cNvSpPr>
            <a:spLocks noGrp="1"/>
          </p:cNvSpPr>
          <p:nvPr>
            <p:ph type="pic" idx="1"/>
          </p:nvPr>
        </p:nvSpPr>
        <p:spPr>
          <a:xfrm>
            <a:off x="5183188" y="987493"/>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469F9BB2-ED86-4C30-9B63-C13AA7E30AB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A42CBBCD-9ED0-4975-B21B-339B0FB5B006}"/>
              </a:ext>
            </a:extLst>
          </p:cNvPr>
          <p:cNvSpPr>
            <a:spLocks noGrp="1"/>
          </p:cNvSpPr>
          <p:nvPr>
            <p:ph type="dt" sz="half" idx="10"/>
          </p:nvPr>
        </p:nvSpPr>
        <p:spPr/>
        <p:txBody>
          <a:bodyPr/>
          <a:lstStyle/>
          <a:p>
            <a:fld id="{6BA29C42-402C-4507-861E-0880DA3EE89C}" type="datetimeFigureOut">
              <a:rPr lang="en-US" smtClean="0">
                <a:solidFill>
                  <a:prstClr val="black">
                    <a:tint val="75000"/>
                  </a:prstClr>
                </a:solidFill>
              </a:rPr>
              <a:pPr/>
              <a:t>9/26/2021</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7058E434-E56B-4149-8113-1419AEF6AC3C}"/>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AB3D39B6-9A07-4C85-A049-8A76CD66C3B4}"/>
              </a:ext>
            </a:extLst>
          </p:cNvPr>
          <p:cNvSpPr>
            <a:spLocks noGrp="1"/>
          </p:cNvSpPr>
          <p:nvPr>
            <p:ph type="sldNum" sz="quarter" idx="12"/>
          </p:nvPr>
        </p:nvSpPr>
        <p:spPr/>
        <p:txBody>
          <a:bodyPr/>
          <a:lstStyle/>
          <a:p>
            <a:fld id="{C29AE7D2-E3C8-4A77-9E10-07A8D0268D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87044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08C82B5-ED9C-47AF-A267-3C4A76B05B6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7904A354-5262-4528-A70D-ED54B3019A87}"/>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8F087835-53C6-4020-B1C6-CC2B5370F50B}"/>
              </a:ext>
            </a:extLst>
          </p:cNvPr>
          <p:cNvSpPr>
            <a:spLocks noGrp="1"/>
          </p:cNvSpPr>
          <p:nvPr>
            <p:ph type="dt" sz="half" idx="10"/>
          </p:nvPr>
        </p:nvSpPr>
        <p:spPr/>
        <p:txBody>
          <a:bodyPr/>
          <a:lstStyle/>
          <a:p>
            <a:fld id="{6BA29C42-402C-4507-861E-0880DA3EE89C}" type="datetimeFigureOut">
              <a:rPr lang="en-US" smtClean="0">
                <a:solidFill>
                  <a:prstClr val="black">
                    <a:tint val="75000"/>
                  </a:prstClr>
                </a:solidFill>
              </a:rPr>
              <a:pPr/>
              <a:t>9/26/2021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073B9395-15B1-4B31-8052-EC1F754ABCCF}"/>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ED72FEBE-EF04-4AAF-88CA-AC5412C55404}"/>
              </a:ext>
            </a:extLst>
          </p:cNvPr>
          <p:cNvSpPr>
            <a:spLocks noGrp="1"/>
          </p:cNvSpPr>
          <p:nvPr>
            <p:ph type="sldNum" sz="quarter" idx="12"/>
          </p:nvPr>
        </p:nvSpPr>
        <p:spPr/>
        <p:txBody>
          <a:bodyPr/>
          <a:lstStyle/>
          <a:p>
            <a:fld id="{C29AE7D2-E3C8-4A77-9E10-07A8D0268D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899705"/>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35B3F61F-A83F-475C-A0A6-2954BF006933}"/>
              </a:ext>
            </a:extLst>
          </p:cNvPr>
          <p:cNvSpPr>
            <a:spLocks noGrp="1"/>
          </p:cNvSpPr>
          <p:nvPr>
            <p:ph type="title" orient="vert"/>
          </p:nvPr>
        </p:nvSpPr>
        <p:spPr>
          <a:xfrm>
            <a:off x="8724902"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CC5D378D-5443-481E-89B2-756616F52F04}"/>
              </a:ext>
            </a:extLst>
          </p:cNvPr>
          <p:cNvSpPr>
            <a:spLocks noGrp="1"/>
          </p:cNvSpPr>
          <p:nvPr>
            <p:ph type="body" orient="vert" idx="1"/>
          </p:nvPr>
        </p:nvSpPr>
        <p:spPr>
          <a:xfrm>
            <a:off x="838203"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6753DD2F-75D4-4F40-B13B-04F49CAB2105}"/>
              </a:ext>
            </a:extLst>
          </p:cNvPr>
          <p:cNvSpPr>
            <a:spLocks noGrp="1"/>
          </p:cNvSpPr>
          <p:nvPr>
            <p:ph type="dt" sz="half" idx="10"/>
          </p:nvPr>
        </p:nvSpPr>
        <p:spPr/>
        <p:txBody>
          <a:bodyPr/>
          <a:lstStyle/>
          <a:p>
            <a:fld id="{6BA29C42-402C-4507-861E-0880DA3EE89C}" type="datetimeFigureOut">
              <a:rPr lang="en-US" smtClean="0">
                <a:solidFill>
                  <a:prstClr val="black">
                    <a:tint val="75000"/>
                  </a:prstClr>
                </a:solidFill>
              </a:rPr>
              <a:pPr/>
              <a:t>9/26/2021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029A3E91-5645-4B8F-BBDA-62B59089C850}"/>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05FCB804-59BB-4643-9690-5394ACA4BF7A}"/>
              </a:ext>
            </a:extLst>
          </p:cNvPr>
          <p:cNvSpPr>
            <a:spLocks noGrp="1"/>
          </p:cNvSpPr>
          <p:nvPr>
            <p:ph type="sldNum" sz="quarter" idx="12"/>
          </p:nvPr>
        </p:nvSpPr>
        <p:spPr/>
        <p:txBody>
          <a:bodyPr/>
          <a:lstStyle/>
          <a:p>
            <a:fld id="{C29AE7D2-E3C8-4A77-9E10-07A8D0268D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95495801"/>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userDrawn="1">
  <p:cSld name="4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93303215"/>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707"/>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3" name="Date Placeholder 3">
            <a:extLst>
              <a:ext uri="{FF2B5EF4-FFF2-40B4-BE49-F238E27FC236}">
                <a16:creationId xmlns:a16="http://schemas.microsoft.com/office/drawing/2014/main" xmlns="" id="{F8D01521-4A17-4A1E-A872-D13643B256EC}"/>
              </a:ext>
            </a:extLst>
          </p:cNvPr>
          <p:cNvSpPr>
            <a:spLocks noGrp="1"/>
          </p:cNvSpPr>
          <p:nvPr>
            <p:ph type="dt" sz="half" idx="10"/>
          </p:nvPr>
        </p:nvSpPr>
        <p:spPr/>
        <p:txBody>
          <a:bodyPr/>
          <a:lstStyle>
            <a:lvl1pPr>
              <a:defRPr/>
            </a:lvl1pPr>
          </a:lstStyle>
          <a:p>
            <a:pPr>
              <a:defRPr/>
            </a:pPr>
            <a:endParaRPr lang="en-US" altLang="en-US">
              <a:solidFill>
                <a:prstClr val="black">
                  <a:tint val="75000"/>
                </a:prstClr>
              </a:solidFill>
            </a:endParaRPr>
          </a:p>
        </p:txBody>
      </p:sp>
      <p:sp>
        <p:nvSpPr>
          <p:cNvPr id="4" name="Footer Placeholder 4">
            <a:extLst>
              <a:ext uri="{FF2B5EF4-FFF2-40B4-BE49-F238E27FC236}">
                <a16:creationId xmlns:a16="http://schemas.microsoft.com/office/drawing/2014/main" xmlns="" id="{31DC0D5D-9E57-4669-AE68-785CA2BD0185}"/>
              </a:ext>
            </a:extLst>
          </p:cNvPr>
          <p:cNvSpPr>
            <a:spLocks noGrp="1"/>
          </p:cNvSpPr>
          <p:nvPr>
            <p:ph type="ftr" sz="quarter" idx="11"/>
          </p:nvPr>
        </p:nvSpPr>
        <p:spPr/>
        <p:txBody>
          <a:bodyPr/>
          <a:lstStyle>
            <a:lvl1pPr>
              <a:defRPr/>
            </a:lvl1pPr>
          </a:lstStyle>
          <a:p>
            <a:pPr>
              <a:defRPr/>
            </a:pPr>
            <a:endParaRPr lang="en-US" altLang="en-US">
              <a:solidFill>
                <a:prstClr val="black">
                  <a:tint val="75000"/>
                </a:prstClr>
              </a:solidFill>
            </a:endParaRPr>
          </a:p>
        </p:txBody>
      </p:sp>
      <p:sp>
        <p:nvSpPr>
          <p:cNvPr id="5" name="Slide Number Placeholder 5">
            <a:extLst>
              <a:ext uri="{FF2B5EF4-FFF2-40B4-BE49-F238E27FC236}">
                <a16:creationId xmlns:a16="http://schemas.microsoft.com/office/drawing/2014/main" xmlns="" id="{B176348D-E3F9-473A-BE79-C11DB374BD0E}"/>
              </a:ext>
            </a:extLst>
          </p:cNvPr>
          <p:cNvSpPr>
            <a:spLocks noGrp="1"/>
          </p:cNvSpPr>
          <p:nvPr>
            <p:ph type="sldNum" sz="quarter" idx="12"/>
          </p:nvPr>
        </p:nvSpPr>
        <p:spPr/>
        <p:txBody>
          <a:bodyPr/>
          <a:lstStyle>
            <a:lvl1pPr>
              <a:defRPr/>
            </a:lvl1pPr>
          </a:lstStyle>
          <a:p>
            <a:pPr>
              <a:defRPr/>
            </a:pPr>
            <a:fld id="{B16AFAD5-C0E4-4377-A68C-5DACB40C7AAC}" type="slidenum">
              <a:rPr lang="en-US" altLang="en-US">
                <a:solidFill>
                  <a:prstClr val="black">
                    <a:tint val="75000"/>
                  </a:prstClr>
                </a:solidFill>
              </a:rPr>
              <a:pPr>
                <a:defRPr/>
              </a:pPr>
              <a:t>‹#›</a:t>
            </a:fld>
            <a:endParaRPr lang="en-US" altLang="en-US">
              <a:solidFill>
                <a:prstClr val="black">
                  <a:tint val="75000"/>
                </a:prstClr>
              </a:solidFill>
            </a:endParaRPr>
          </a:p>
        </p:txBody>
      </p:sp>
    </p:spTree>
    <p:extLst>
      <p:ext uri="{BB962C8B-B14F-4D97-AF65-F5344CB8AC3E}">
        <p14:creationId xmlns:p14="http://schemas.microsoft.com/office/powerpoint/2010/main" val="90718227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userDrawn="1">
  <p:cSld name="https://www.facebook.com/udppt">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xmlns="" id="{EEC99922-4D96-4EFF-9281-0033DA4AE1B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l="2728" t="10626" r="3577" b="16208"/>
          <a:stretch>
            <a:fillRect/>
          </a:stretch>
        </p:blipFill>
        <p:spPr bwMode="auto">
          <a:xfrm>
            <a:off x="-61912" y="-47625"/>
            <a:ext cx="12285663" cy="694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52096927"/>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702964044"/>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able Placeholder 2"/>
          <p:cNvSpPr>
            <a:spLocks noGrp="1"/>
          </p:cNvSpPr>
          <p:nvPr>
            <p:ph type="tbl" idx="1"/>
          </p:nvPr>
        </p:nvSpPr>
        <p:spPr>
          <a:xfrm>
            <a:off x="609600" y="1600206"/>
            <a:ext cx="10972800" cy="4525963"/>
          </a:xfrm>
        </p:spPr>
        <p:txBody>
          <a:bodyPr vert="horz" wrap="square" lIns="91440" tIns="45720" rIns="91440" bIns="45720" numCol="1" anchor="t" anchorCtr="0" compatLnSpc="1"/>
          <a:lstStyle/>
          <a:p>
            <a:pPr marL="342900" marR="0" lvl="0" indent="-342900" algn="l" defTabSz="914400" rtl="0" eaLnBrk="0" fontAlgn="base" latinLnBrk="0" hangingPunct="0">
              <a:lnSpc>
                <a:spcPct val="100000"/>
              </a:lnSpc>
              <a:spcBef>
                <a:spcPct val="20000"/>
              </a:spcBef>
              <a:spcAft>
                <a:spcPct val="0"/>
              </a:spcAft>
              <a:buClrTx/>
              <a:buSzTx/>
              <a:buFontTx/>
              <a:buChar char="•"/>
              <a:defRPr/>
            </a:pPr>
            <a:endParaRPr kumimoji="0" lang="en-US" sz="3200" b="0" i="0" u="none" strike="noStrike" kern="0" cap="none" spc="0" normalizeH="0" baseline="0" noProof="0">
              <a:ln>
                <a:noFill/>
              </a:ln>
              <a:solidFill>
                <a:schemeClr val="tx1"/>
              </a:solidFill>
              <a:effectLst/>
              <a:uLnTx/>
              <a:uFillTx/>
              <a:latin typeface="+mn-lt"/>
              <a:ea typeface="+mn-ea"/>
              <a:cs typeface="+mn-cs"/>
            </a:endParaRPr>
          </a:p>
        </p:txBody>
      </p:sp>
      <p:sp>
        <p:nvSpPr>
          <p:cNvPr id="4" name="Date Placeholder 3"/>
          <p:cNvSpPr>
            <a:spLocks noGrp="1"/>
          </p:cNvSpPr>
          <p:nvPr>
            <p:ph type="dt" sz="half" idx="10"/>
          </p:nvPr>
        </p:nvSpPr>
        <p:spPr/>
        <p:txBody>
          <a:bodyPr/>
          <a:lstStyle/>
          <a:p>
            <a:pPr fontAlgn="base">
              <a:spcBef>
                <a:spcPct val="0"/>
              </a:spcBef>
              <a:spcAft>
                <a:spcPct val="0"/>
              </a:spcAft>
              <a:defRPr/>
            </a:pPr>
            <a:endParaRPr lang="en-US" sz="1400">
              <a:solidFill>
                <a:prstClr val="black"/>
              </a:solidFill>
              <a:latin typeface="Arial" panose="020B0604020202020204" pitchFamily="34" charset="0"/>
              <a:cs typeface="Arial" panose="020B0604020202020204" pitchFamily="34" charset="0"/>
            </a:endParaRPr>
          </a:p>
        </p:txBody>
      </p:sp>
      <p:sp>
        <p:nvSpPr>
          <p:cNvPr id="5" name="Footer Placeholder 4"/>
          <p:cNvSpPr>
            <a:spLocks noGrp="1"/>
          </p:cNvSpPr>
          <p:nvPr>
            <p:ph type="ftr" sz="quarter" idx="11"/>
          </p:nvPr>
        </p:nvSpPr>
        <p:spPr/>
        <p:txBody>
          <a:bodyPr/>
          <a:lstStyle/>
          <a:p>
            <a:pPr fontAlgn="base">
              <a:spcBef>
                <a:spcPct val="0"/>
              </a:spcBef>
              <a:spcAft>
                <a:spcPct val="0"/>
              </a:spcAft>
              <a:defRPr/>
            </a:pPr>
            <a:endParaRPr lang="en-US" sz="1400">
              <a:solidFill>
                <a:prstClr val="black"/>
              </a:solidFill>
              <a:latin typeface="Arial" panose="020B0604020202020204" pitchFamily="34" charset="0"/>
              <a:cs typeface="Arial" panose="020B0604020202020204" pitchFamily="34" charset="0"/>
            </a:endParaRPr>
          </a:p>
        </p:txBody>
      </p:sp>
      <p:sp>
        <p:nvSpPr>
          <p:cNvPr id="6" name="Slide Number Placeholder 5"/>
          <p:cNvSpPr>
            <a:spLocks noGrp="1"/>
          </p:cNvSpPr>
          <p:nvPr>
            <p:ph type="sldNum" sz="quarter" idx="12"/>
          </p:nvPr>
        </p:nvSpPr>
        <p:spPr/>
        <p:txBody>
          <a:bodyPr/>
          <a:lstStyle/>
          <a:p>
            <a:fld id="{9A0DB2DC-4C9A-4742-B13C-FB6460FD3503}" type="slidenum">
              <a:rPr lang="en-US" dirty="0">
                <a:solidFill>
                  <a:prstClr val="black">
                    <a:tint val="75000"/>
                  </a:prstClr>
                </a:solidFill>
                <a:latin typeface="Arial" panose="020B0604020202020204" pitchFamily="34" charset="0"/>
              </a:rPr>
              <a:pPr/>
              <a:t>‹#›</a:t>
            </a:fld>
            <a:endParaRPr lang="en-US" dirty="0">
              <a:solidFill>
                <a:prstClr val="black">
                  <a:tint val="75000"/>
                </a:prstClr>
              </a:solidFill>
              <a:latin typeface="Arial" panose="020B0604020202020204" pitchFamily="34" charset="0"/>
            </a:endParaRPr>
          </a:p>
        </p:txBody>
      </p:sp>
    </p:spTree>
    <p:extLst>
      <p:ext uri="{BB962C8B-B14F-4D97-AF65-F5344CB8AC3E}">
        <p14:creationId xmlns:p14="http://schemas.microsoft.com/office/powerpoint/2010/main" val="2706167649"/>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1258677-2625-4815-A9FF-8DE0FA087CE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FD529D60-DA37-4D23-8A45-EB9A3C43B3F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F82F618D-456A-47EB-A3A2-5035C08E04AA}"/>
              </a:ext>
            </a:extLst>
          </p:cNvPr>
          <p:cNvSpPr>
            <a:spLocks noGrp="1"/>
          </p:cNvSpPr>
          <p:nvPr>
            <p:ph type="dt" sz="half" idx="10"/>
          </p:nvPr>
        </p:nvSpPr>
        <p:spPr/>
        <p:txBody>
          <a:bodyPr/>
          <a:lstStyle/>
          <a:p>
            <a:fld id="{6BA29C42-402C-4507-861E-0880DA3EE89C}" type="datetimeFigureOut">
              <a:rPr lang="en-US" smtClean="0">
                <a:solidFill>
                  <a:prstClr val="black">
                    <a:tint val="75000"/>
                  </a:prstClr>
                </a:solidFill>
              </a:rPr>
              <a:pPr/>
              <a:t>9/26/2021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6A2DD0F7-5D52-48AE-8A3D-241CCA88A5F6}"/>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2B89B2E8-6975-482B-BCFC-815B13634E72}"/>
              </a:ext>
            </a:extLst>
          </p:cNvPr>
          <p:cNvSpPr>
            <a:spLocks noGrp="1"/>
          </p:cNvSpPr>
          <p:nvPr>
            <p:ph type="sldNum" sz="quarter" idx="12"/>
          </p:nvPr>
        </p:nvSpPr>
        <p:spPr/>
        <p:txBody>
          <a:bodyPr/>
          <a:lstStyle/>
          <a:p>
            <a:fld id="{C29AE7D2-E3C8-4A77-9E10-07A8D0268D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62591962"/>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84DAAF1-51FB-4AAF-B5FF-8EFCB250497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B9B9D532-6BAF-4086-946F-BC52DA53F9C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1B155EF4-4DDD-4D91-85E5-C894524886A5}"/>
              </a:ext>
            </a:extLst>
          </p:cNvPr>
          <p:cNvSpPr>
            <a:spLocks noGrp="1"/>
          </p:cNvSpPr>
          <p:nvPr>
            <p:ph type="dt" sz="half" idx="10"/>
          </p:nvPr>
        </p:nvSpPr>
        <p:spPr/>
        <p:txBody>
          <a:bodyPr/>
          <a:lstStyle/>
          <a:p>
            <a:fld id="{6BA29C42-402C-4507-861E-0880DA3EE89C}" type="datetimeFigureOut">
              <a:rPr lang="en-US" smtClean="0">
                <a:solidFill>
                  <a:prstClr val="black">
                    <a:tint val="75000"/>
                  </a:prstClr>
                </a:solidFill>
              </a:rPr>
              <a:pPr/>
              <a:t>9/26/2021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20C7A354-9BB5-4783-9239-ABC77CB17EB2}"/>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251DF2C3-F236-46F4-9D06-DB8F76A78912}"/>
              </a:ext>
            </a:extLst>
          </p:cNvPr>
          <p:cNvSpPr>
            <a:spLocks noGrp="1"/>
          </p:cNvSpPr>
          <p:nvPr>
            <p:ph type="sldNum" sz="quarter" idx="12"/>
          </p:nvPr>
        </p:nvSpPr>
        <p:spPr/>
        <p:txBody>
          <a:bodyPr/>
          <a:lstStyle/>
          <a:p>
            <a:fld id="{C29AE7D2-E3C8-4A77-9E10-07A8D0268D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55091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201"/>
            <a:ext cx="2628900" cy="5811839"/>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38203" y="365201"/>
            <a:ext cx="7734300" cy="581183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CA8BA026-E658-41C8-85D8-D06F141BD407}" type="datetimeFigureOut">
              <a:rPr lang="vi-VN" smtClean="0"/>
              <a:pPr/>
              <a:t>26/09/2021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8305D4A9-5886-4647-AB06-84202763646E}" type="slidenum">
              <a:rPr lang="vi-VN" smtClean="0"/>
              <a:pPr/>
              <a:t>‹#›</a:t>
            </a:fld>
            <a:endParaRPr lang="vi-VN"/>
          </a:p>
        </p:txBody>
      </p:sp>
    </p:spTree>
    <p:extLst>
      <p:ext uri="{BB962C8B-B14F-4D97-AF65-F5344CB8AC3E}">
        <p14:creationId xmlns:p14="http://schemas.microsoft.com/office/powerpoint/2010/main" val="40044178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3E28C7F-3BA3-46BB-ABB2-BDBAEF22A1FA}"/>
              </a:ext>
            </a:extLst>
          </p:cNvPr>
          <p:cNvSpPr>
            <a:spLocks noGrp="1"/>
          </p:cNvSpPr>
          <p:nvPr>
            <p:ph type="title"/>
          </p:nvPr>
        </p:nvSpPr>
        <p:spPr>
          <a:xfrm>
            <a:off x="831851" y="1709806"/>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30A25A89-BB16-440E-808F-DC69C2B2074D}"/>
              </a:ext>
            </a:extLst>
          </p:cNvPr>
          <p:cNvSpPr>
            <a:spLocks noGrp="1"/>
          </p:cNvSpPr>
          <p:nvPr>
            <p:ph type="body" idx="1"/>
          </p:nvPr>
        </p:nvSpPr>
        <p:spPr>
          <a:xfrm>
            <a:off x="831851" y="4589531"/>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EA5023DB-9AEC-4C01-9173-EEEE811F98ED}"/>
              </a:ext>
            </a:extLst>
          </p:cNvPr>
          <p:cNvSpPr>
            <a:spLocks noGrp="1"/>
          </p:cNvSpPr>
          <p:nvPr>
            <p:ph type="dt" sz="half" idx="10"/>
          </p:nvPr>
        </p:nvSpPr>
        <p:spPr/>
        <p:txBody>
          <a:bodyPr/>
          <a:lstStyle/>
          <a:p>
            <a:fld id="{6BA29C42-402C-4507-861E-0880DA3EE89C}" type="datetimeFigureOut">
              <a:rPr lang="en-US" smtClean="0">
                <a:solidFill>
                  <a:prstClr val="black">
                    <a:tint val="75000"/>
                  </a:prstClr>
                </a:solidFill>
              </a:rPr>
              <a:pPr/>
              <a:t>9/26/2021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847BA699-88B9-4D2C-8F89-630160543C3F}"/>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5B107061-956E-40AE-892B-78E4C4B11C80}"/>
              </a:ext>
            </a:extLst>
          </p:cNvPr>
          <p:cNvSpPr>
            <a:spLocks noGrp="1"/>
          </p:cNvSpPr>
          <p:nvPr>
            <p:ph type="sldNum" sz="quarter" idx="12"/>
          </p:nvPr>
        </p:nvSpPr>
        <p:spPr/>
        <p:txBody>
          <a:bodyPr/>
          <a:lstStyle/>
          <a:p>
            <a:fld id="{C29AE7D2-E3C8-4A77-9E10-07A8D0268D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68999643"/>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D641173-0322-4960-B9A3-0B032DB3877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69435298-2036-4FF2-B11C-A9C92CAD7607}"/>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B2F389EF-2EDC-4A2D-8F53-34E0942CB5AC}"/>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314CBACD-8ABD-49BB-AA18-3F638730EB64}"/>
              </a:ext>
            </a:extLst>
          </p:cNvPr>
          <p:cNvSpPr>
            <a:spLocks noGrp="1"/>
          </p:cNvSpPr>
          <p:nvPr>
            <p:ph type="dt" sz="half" idx="10"/>
          </p:nvPr>
        </p:nvSpPr>
        <p:spPr/>
        <p:txBody>
          <a:bodyPr/>
          <a:lstStyle/>
          <a:p>
            <a:fld id="{6BA29C42-402C-4507-861E-0880DA3EE89C}" type="datetimeFigureOut">
              <a:rPr lang="en-US" smtClean="0">
                <a:solidFill>
                  <a:prstClr val="black">
                    <a:tint val="75000"/>
                  </a:prstClr>
                </a:solidFill>
              </a:rPr>
              <a:pPr/>
              <a:t>9/26/2021</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324DFE40-40ED-47B5-871D-3F415464803F}"/>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2AAC500A-632C-44E1-BD38-1CB385D6159D}"/>
              </a:ext>
            </a:extLst>
          </p:cNvPr>
          <p:cNvSpPr>
            <a:spLocks noGrp="1"/>
          </p:cNvSpPr>
          <p:nvPr>
            <p:ph type="sldNum" sz="quarter" idx="12"/>
          </p:nvPr>
        </p:nvSpPr>
        <p:spPr/>
        <p:txBody>
          <a:bodyPr/>
          <a:lstStyle/>
          <a:p>
            <a:fld id="{C29AE7D2-E3C8-4A77-9E10-07A8D0268D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7426019"/>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D1A8CBD-32EE-4A3C-8751-7DF415025C92}"/>
              </a:ext>
            </a:extLst>
          </p:cNvPr>
          <p:cNvSpPr>
            <a:spLocks noGrp="1"/>
          </p:cNvSpPr>
          <p:nvPr>
            <p:ph type="title"/>
          </p:nvPr>
        </p:nvSpPr>
        <p:spPr>
          <a:xfrm>
            <a:off x="839788" y="365129"/>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4537B516-5177-494B-AE27-7CAA1CA4DB57}"/>
              </a:ext>
            </a:extLst>
          </p:cNvPr>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xmlns="" id="{56599411-EA9A-4C92-B178-F0DA6A90596D}"/>
              </a:ext>
            </a:extLst>
          </p:cNvPr>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9CDE3CFA-399F-49F4-82EC-D68C510ADCC1}"/>
              </a:ext>
            </a:extLst>
          </p:cNvPr>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xmlns="" id="{B001C7D6-8ED2-4784-B32C-BC6FED441989}"/>
              </a:ext>
            </a:extLst>
          </p:cNvPr>
          <p:cNvSpPr>
            <a:spLocks noGrp="1"/>
          </p:cNvSpPr>
          <p:nvPr>
            <p:ph sz="quarter" idx="4"/>
          </p:nvPr>
        </p:nvSpPr>
        <p:spPr>
          <a:xfrm>
            <a:off x="6172203"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3ED9929F-E47A-4791-A18F-7021983DC8C6}"/>
              </a:ext>
            </a:extLst>
          </p:cNvPr>
          <p:cNvSpPr>
            <a:spLocks noGrp="1"/>
          </p:cNvSpPr>
          <p:nvPr>
            <p:ph type="dt" sz="half" idx="10"/>
          </p:nvPr>
        </p:nvSpPr>
        <p:spPr/>
        <p:txBody>
          <a:bodyPr/>
          <a:lstStyle/>
          <a:p>
            <a:fld id="{6BA29C42-402C-4507-861E-0880DA3EE89C}" type="datetimeFigureOut">
              <a:rPr lang="en-US" smtClean="0">
                <a:solidFill>
                  <a:prstClr val="black">
                    <a:tint val="75000"/>
                  </a:prstClr>
                </a:solidFill>
              </a:rPr>
              <a:pPr/>
              <a:t>9/26/2021</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xmlns="" id="{6F41DBED-0F73-42D6-9FAB-B75751852AA9}"/>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xmlns="" id="{C3841655-5C04-4053-9F57-75B7074C85F9}"/>
              </a:ext>
            </a:extLst>
          </p:cNvPr>
          <p:cNvSpPr>
            <a:spLocks noGrp="1"/>
          </p:cNvSpPr>
          <p:nvPr>
            <p:ph type="sldNum" sz="quarter" idx="12"/>
          </p:nvPr>
        </p:nvSpPr>
        <p:spPr/>
        <p:txBody>
          <a:bodyPr/>
          <a:lstStyle/>
          <a:p>
            <a:fld id="{C29AE7D2-E3C8-4A77-9E10-07A8D0268D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2666684"/>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24A5164-1846-4A9C-B77F-085FEC8D28E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8C211A08-1A07-4326-85ED-FE7B0C4445F6}"/>
              </a:ext>
            </a:extLst>
          </p:cNvPr>
          <p:cNvSpPr>
            <a:spLocks noGrp="1"/>
          </p:cNvSpPr>
          <p:nvPr>
            <p:ph type="dt" sz="half" idx="10"/>
          </p:nvPr>
        </p:nvSpPr>
        <p:spPr/>
        <p:txBody>
          <a:bodyPr/>
          <a:lstStyle/>
          <a:p>
            <a:fld id="{6BA29C42-402C-4507-861E-0880DA3EE89C}" type="datetimeFigureOut">
              <a:rPr lang="en-US" smtClean="0">
                <a:solidFill>
                  <a:prstClr val="black">
                    <a:tint val="75000"/>
                  </a:prstClr>
                </a:solidFill>
              </a:rPr>
              <a:pPr/>
              <a:t>9/26/2021</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xmlns="" id="{73A7D03D-2160-42D2-84BF-2C043316E270}"/>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xmlns="" id="{1986CCDB-0ADB-45EE-B193-CCA83232BB4F}"/>
              </a:ext>
            </a:extLst>
          </p:cNvPr>
          <p:cNvSpPr>
            <a:spLocks noGrp="1"/>
          </p:cNvSpPr>
          <p:nvPr>
            <p:ph type="sldNum" sz="quarter" idx="12"/>
          </p:nvPr>
        </p:nvSpPr>
        <p:spPr/>
        <p:txBody>
          <a:bodyPr/>
          <a:lstStyle/>
          <a:p>
            <a:fld id="{C29AE7D2-E3C8-4A77-9E10-07A8D0268D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1285940"/>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20BFEC68-89CB-4EB0-8C3C-BDD08C80B643}"/>
              </a:ext>
            </a:extLst>
          </p:cNvPr>
          <p:cNvSpPr>
            <a:spLocks noGrp="1"/>
          </p:cNvSpPr>
          <p:nvPr>
            <p:ph type="dt" sz="half" idx="10"/>
          </p:nvPr>
        </p:nvSpPr>
        <p:spPr/>
        <p:txBody>
          <a:bodyPr/>
          <a:lstStyle/>
          <a:p>
            <a:fld id="{6BA29C42-402C-4507-861E-0880DA3EE89C}" type="datetimeFigureOut">
              <a:rPr lang="en-US" smtClean="0">
                <a:solidFill>
                  <a:prstClr val="black">
                    <a:tint val="75000"/>
                  </a:prstClr>
                </a:solidFill>
              </a:rPr>
              <a:pPr/>
              <a:t>9/26/2021</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xmlns="" id="{1DC81DF0-0BAD-4003-8A7E-39775513B59E}"/>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xmlns="" id="{B83FC369-1874-4E45-AC8A-50861ACB66CD}"/>
              </a:ext>
            </a:extLst>
          </p:cNvPr>
          <p:cNvSpPr>
            <a:spLocks noGrp="1"/>
          </p:cNvSpPr>
          <p:nvPr>
            <p:ph type="sldNum" sz="quarter" idx="12"/>
          </p:nvPr>
        </p:nvSpPr>
        <p:spPr/>
        <p:txBody>
          <a:bodyPr/>
          <a:lstStyle/>
          <a:p>
            <a:fld id="{C29AE7D2-E3C8-4A77-9E10-07A8D0268D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71313314"/>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54BE67A-3564-4FC6-B5DD-0414356AECA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4552AC90-BCAF-47C9-90D4-1C12B878F9C2}"/>
              </a:ext>
            </a:extLst>
          </p:cNvPr>
          <p:cNvSpPr>
            <a:spLocks noGrp="1"/>
          </p:cNvSpPr>
          <p:nvPr>
            <p:ph idx="1"/>
          </p:nvPr>
        </p:nvSpPr>
        <p:spPr>
          <a:xfrm>
            <a:off x="5183188" y="987493"/>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BCF1D0F5-E08E-4DE5-805C-811420D3A2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DA48FAFE-19A9-405E-8173-25D6D88DEF14}"/>
              </a:ext>
            </a:extLst>
          </p:cNvPr>
          <p:cNvSpPr>
            <a:spLocks noGrp="1"/>
          </p:cNvSpPr>
          <p:nvPr>
            <p:ph type="dt" sz="half" idx="10"/>
          </p:nvPr>
        </p:nvSpPr>
        <p:spPr/>
        <p:txBody>
          <a:bodyPr/>
          <a:lstStyle/>
          <a:p>
            <a:fld id="{6BA29C42-402C-4507-861E-0880DA3EE89C}" type="datetimeFigureOut">
              <a:rPr lang="en-US" smtClean="0">
                <a:solidFill>
                  <a:prstClr val="black">
                    <a:tint val="75000"/>
                  </a:prstClr>
                </a:solidFill>
              </a:rPr>
              <a:pPr/>
              <a:t>9/26/2021</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47CDC521-B97D-4A7E-9FAC-D8E5F47711EE}"/>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01714F5C-7B0B-4AC8-BAEF-1C603E1E97A9}"/>
              </a:ext>
            </a:extLst>
          </p:cNvPr>
          <p:cNvSpPr>
            <a:spLocks noGrp="1"/>
          </p:cNvSpPr>
          <p:nvPr>
            <p:ph type="sldNum" sz="quarter" idx="12"/>
          </p:nvPr>
        </p:nvSpPr>
        <p:spPr/>
        <p:txBody>
          <a:bodyPr/>
          <a:lstStyle/>
          <a:p>
            <a:fld id="{C29AE7D2-E3C8-4A77-9E10-07A8D0268D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3038709"/>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0115065-DFD4-4D51-ACE4-BB5655DC6BA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DED48FE1-2980-4CD8-AB2B-B4DD79C1E245}"/>
              </a:ext>
            </a:extLst>
          </p:cNvPr>
          <p:cNvSpPr>
            <a:spLocks noGrp="1"/>
          </p:cNvSpPr>
          <p:nvPr>
            <p:ph type="pic" idx="1"/>
          </p:nvPr>
        </p:nvSpPr>
        <p:spPr>
          <a:xfrm>
            <a:off x="5183188" y="987493"/>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469F9BB2-ED86-4C30-9B63-C13AA7E30AB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A42CBBCD-9ED0-4975-B21B-339B0FB5B006}"/>
              </a:ext>
            </a:extLst>
          </p:cNvPr>
          <p:cNvSpPr>
            <a:spLocks noGrp="1"/>
          </p:cNvSpPr>
          <p:nvPr>
            <p:ph type="dt" sz="half" idx="10"/>
          </p:nvPr>
        </p:nvSpPr>
        <p:spPr/>
        <p:txBody>
          <a:bodyPr/>
          <a:lstStyle/>
          <a:p>
            <a:fld id="{6BA29C42-402C-4507-861E-0880DA3EE89C}" type="datetimeFigureOut">
              <a:rPr lang="en-US" smtClean="0">
                <a:solidFill>
                  <a:prstClr val="black">
                    <a:tint val="75000"/>
                  </a:prstClr>
                </a:solidFill>
              </a:rPr>
              <a:pPr/>
              <a:t>9/26/2021</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7058E434-E56B-4149-8113-1419AEF6AC3C}"/>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AB3D39B6-9A07-4C85-A049-8A76CD66C3B4}"/>
              </a:ext>
            </a:extLst>
          </p:cNvPr>
          <p:cNvSpPr>
            <a:spLocks noGrp="1"/>
          </p:cNvSpPr>
          <p:nvPr>
            <p:ph type="sldNum" sz="quarter" idx="12"/>
          </p:nvPr>
        </p:nvSpPr>
        <p:spPr/>
        <p:txBody>
          <a:bodyPr/>
          <a:lstStyle/>
          <a:p>
            <a:fld id="{C29AE7D2-E3C8-4A77-9E10-07A8D0268D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68432161"/>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08C82B5-ED9C-47AF-A267-3C4A76B05B6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7904A354-5262-4528-A70D-ED54B3019A87}"/>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8F087835-53C6-4020-B1C6-CC2B5370F50B}"/>
              </a:ext>
            </a:extLst>
          </p:cNvPr>
          <p:cNvSpPr>
            <a:spLocks noGrp="1"/>
          </p:cNvSpPr>
          <p:nvPr>
            <p:ph type="dt" sz="half" idx="10"/>
          </p:nvPr>
        </p:nvSpPr>
        <p:spPr/>
        <p:txBody>
          <a:bodyPr/>
          <a:lstStyle/>
          <a:p>
            <a:fld id="{6BA29C42-402C-4507-861E-0880DA3EE89C}" type="datetimeFigureOut">
              <a:rPr lang="en-US" smtClean="0">
                <a:solidFill>
                  <a:prstClr val="black">
                    <a:tint val="75000"/>
                  </a:prstClr>
                </a:solidFill>
              </a:rPr>
              <a:pPr/>
              <a:t>9/26/2021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073B9395-15B1-4B31-8052-EC1F754ABCCF}"/>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ED72FEBE-EF04-4AAF-88CA-AC5412C55404}"/>
              </a:ext>
            </a:extLst>
          </p:cNvPr>
          <p:cNvSpPr>
            <a:spLocks noGrp="1"/>
          </p:cNvSpPr>
          <p:nvPr>
            <p:ph type="sldNum" sz="quarter" idx="12"/>
          </p:nvPr>
        </p:nvSpPr>
        <p:spPr/>
        <p:txBody>
          <a:bodyPr/>
          <a:lstStyle/>
          <a:p>
            <a:fld id="{C29AE7D2-E3C8-4A77-9E10-07A8D0268D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446425"/>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35B3F61F-A83F-475C-A0A6-2954BF006933}"/>
              </a:ext>
            </a:extLst>
          </p:cNvPr>
          <p:cNvSpPr>
            <a:spLocks noGrp="1"/>
          </p:cNvSpPr>
          <p:nvPr>
            <p:ph type="title" orient="vert"/>
          </p:nvPr>
        </p:nvSpPr>
        <p:spPr>
          <a:xfrm>
            <a:off x="8724902"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CC5D378D-5443-481E-89B2-756616F52F04}"/>
              </a:ext>
            </a:extLst>
          </p:cNvPr>
          <p:cNvSpPr>
            <a:spLocks noGrp="1"/>
          </p:cNvSpPr>
          <p:nvPr>
            <p:ph type="body" orient="vert" idx="1"/>
          </p:nvPr>
        </p:nvSpPr>
        <p:spPr>
          <a:xfrm>
            <a:off x="838203"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6753DD2F-75D4-4F40-B13B-04F49CAB2105}"/>
              </a:ext>
            </a:extLst>
          </p:cNvPr>
          <p:cNvSpPr>
            <a:spLocks noGrp="1"/>
          </p:cNvSpPr>
          <p:nvPr>
            <p:ph type="dt" sz="half" idx="10"/>
          </p:nvPr>
        </p:nvSpPr>
        <p:spPr/>
        <p:txBody>
          <a:bodyPr/>
          <a:lstStyle/>
          <a:p>
            <a:fld id="{6BA29C42-402C-4507-861E-0880DA3EE89C}" type="datetimeFigureOut">
              <a:rPr lang="en-US" smtClean="0">
                <a:solidFill>
                  <a:prstClr val="black">
                    <a:tint val="75000"/>
                  </a:prstClr>
                </a:solidFill>
              </a:rPr>
              <a:pPr/>
              <a:t>9/26/2021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029A3E91-5645-4B8F-BBDA-62B59089C850}"/>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05FCB804-59BB-4643-9690-5394ACA4BF7A}"/>
              </a:ext>
            </a:extLst>
          </p:cNvPr>
          <p:cNvSpPr>
            <a:spLocks noGrp="1"/>
          </p:cNvSpPr>
          <p:nvPr>
            <p:ph type="sldNum" sz="quarter" idx="12"/>
          </p:nvPr>
        </p:nvSpPr>
        <p:spPr/>
        <p:txBody>
          <a:bodyPr/>
          <a:lstStyle/>
          <a:p>
            <a:fld id="{C29AE7D2-E3C8-4A77-9E10-07A8D0268D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93853251"/>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userDrawn="1">
  <p:cSld name="4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1191985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1258677-2625-4815-A9FF-8DE0FA087CE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FD529D60-DA37-4D23-8A45-EB9A3C43B3F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F82F618D-456A-47EB-A3A2-5035C08E04AA}"/>
              </a:ext>
            </a:extLst>
          </p:cNvPr>
          <p:cNvSpPr>
            <a:spLocks noGrp="1"/>
          </p:cNvSpPr>
          <p:nvPr>
            <p:ph type="dt" sz="half" idx="10"/>
          </p:nvPr>
        </p:nvSpPr>
        <p:spPr/>
        <p:txBody>
          <a:bodyPr/>
          <a:lstStyle/>
          <a:p>
            <a:fld id="{6BA29C42-402C-4507-861E-0880DA3EE89C}" type="datetimeFigureOut">
              <a:rPr lang="en-US" smtClean="0">
                <a:solidFill>
                  <a:prstClr val="black">
                    <a:tint val="75000"/>
                  </a:prstClr>
                </a:solidFill>
              </a:rPr>
              <a:pPr/>
              <a:t>9/26/2021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6A2DD0F7-5D52-48AE-8A3D-241CCA88A5F6}"/>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2B89B2E8-6975-482B-BCFC-815B13634E72}"/>
              </a:ext>
            </a:extLst>
          </p:cNvPr>
          <p:cNvSpPr>
            <a:spLocks noGrp="1"/>
          </p:cNvSpPr>
          <p:nvPr>
            <p:ph type="sldNum" sz="quarter" idx="12"/>
          </p:nvPr>
        </p:nvSpPr>
        <p:spPr/>
        <p:txBody>
          <a:bodyPr/>
          <a:lstStyle/>
          <a:p>
            <a:fld id="{C29AE7D2-E3C8-4A77-9E10-07A8D0268D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2249525"/>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707"/>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3" name="Date Placeholder 3">
            <a:extLst>
              <a:ext uri="{FF2B5EF4-FFF2-40B4-BE49-F238E27FC236}">
                <a16:creationId xmlns:a16="http://schemas.microsoft.com/office/drawing/2014/main" xmlns="" id="{F8D01521-4A17-4A1E-A872-D13643B256EC}"/>
              </a:ext>
            </a:extLst>
          </p:cNvPr>
          <p:cNvSpPr>
            <a:spLocks noGrp="1"/>
          </p:cNvSpPr>
          <p:nvPr>
            <p:ph type="dt" sz="half" idx="10"/>
          </p:nvPr>
        </p:nvSpPr>
        <p:spPr/>
        <p:txBody>
          <a:bodyPr/>
          <a:lstStyle>
            <a:lvl1pPr>
              <a:defRPr/>
            </a:lvl1pPr>
          </a:lstStyle>
          <a:p>
            <a:pPr>
              <a:defRPr/>
            </a:pPr>
            <a:endParaRPr lang="en-US" altLang="en-US">
              <a:solidFill>
                <a:prstClr val="black">
                  <a:tint val="75000"/>
                </a:prstClr>
              </a:solidFill>
            </a:endParaRPr>
          </a:p>
        </p:txBody>
      </p:sp>
      <p:sp>
        <p:nvSpPr>
          <p:cNvPr id="4" name="Footer Placeholder 4">
            <a:extLst>
              <a:ext uri="{FF2B5EF4-FFF2-40B4-BE49-F238E27FC236}">
                <a16:creationId xmlns:a16="http://schemas.microsoft.com/office/drawing/2014/main" xmlns="" id="{31DC0D5D-9E57-4669-AE68-785CA2BD0185}"/>
              </a:ext>
            </a:extLst>
          </p:cNvPr>
          <p:cNvSpPr>
            <a:spLocks noGrp="1"/>
          </p:cNvSpPr>
          <p:nvPr>
            <p:ph type="ftr" sz="quarter" idx="11"/>
          </p:nvPr>
        </p:nvSpPr>
        <p:spPr/>
        <p:txBody>
          <a:bodyPr/>
          <a:lstStyle>
            <a:lvl1pPr>
              <a:defRPr/>
            </a:lvl1pPr>
          </a:lstStyle>
          <a:p>
            <a:pPr>
              <a:defRPr/>
            </a:pPr>
            <a:endParaRPr lang="en-US" altLang="en-US">
              <a:solidFill>
                <a:prstClr val="black">
                  <a:tint val="75000"/>
                </a:prstClr>
              </a:solidFill>
            </a:endParaRPr>
          </a:p>
        </p:txBody>
      </p:sp>
      <p:sp>
        <p:nvSpPr>
          <p:cNvPr id="5" name="Slide Number Placeholder 5">
            <a:extLst>
              <a:ext uri="{FF2B5EF4-FFF2-40B4-BE49-F238E27FC236}">
                <a16:creationId xmlns:a16="http://schemas.microsoft.com/office/drawing/2014/main" xmlns="" id="{B176348D-E3F9-473A-BE79-C11DB374BD0E}"/>
              </a:ext>
            </a:extLst>
          </p:cNvPr>
          <p:cNvSpPr>
            <a:spLocks noGrp="1"/>
          </p:cNvSpPr>
          <p:nvPr>
            <p:ph type="sldNum" sz="quarter" idx="12"/>
          </p:nvPr>
        </p:nvSpPr>
        <p:spPr/>
        <p:txBody>
          <a:bodyPr/>
          <a:lstStyle>
            <a:lvl1pPr>
              <a:defRPr/>
            </a:lvl1pPr>
          </a:lstStyle>
          <a:p>
            <a:pPr>
              <a:defRPr/>
            </a:pPr>
            <a:fld id="{B16AFAD5-C0E4-4377-A68C-5DACB40C7AAC}" type="slidenum">
              <a:rPr lang="en-US" altLang="en-US">
                <a:solidFill>
                  <a:prstClr val="black">
                    <a:tint val="75000"/>
                  </a:prstClr>
                </a:solidFill>
              </a:rPr>
              <a:pPr>
                <a:defRPr/>
              </a:pPr>
              <a:t>‹#›</a:t>
            </a:fld>
            <a:endParaRPr lang="en-US" altLang="en-US">
              <a:solidFill>
                <a:prstClr val="black">
                  <a:tint val="75000"/>
                </a:prstClr>
              </a:solidFill>
            </a:endParaRPr>
          </a:p>
        </p:txBody>
      </p:sp>
    </p:spTree>
    <p:extLst>
      <p:ext uri="{BB962C8B-B14F-4D97-AF65-F5344CB8AC3E}">
        <p14:creationId xmlns:p14="http://schemas.microsoft.com/office/powerpoint/2010/main" val="1099540044"/>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userDrawn="1">
  <p:cSld name="https://www.facebook.com/udppt">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xmlns="" id="{EEC99922-4D96-4EFF-9281-0033DA4AE1B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l="2728" t="10626" r="3577" b="16208"/>
          <a:stretch>
            <a:fillRect/>
          </a:stretch>
        </p:blipFill>
        <p:spPr bwMode="auto">
          <a:xfrm>
            <a:off x="-61912" y="-47625"/>
            <a:ext cx="12285663" cy="694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78883980"/>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056963362"/>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able Placeholder 2"/>
          <p:cNvSpPr>
            <a:spLocks noGrp="1"/>
          </p:cNvSpPr>
          <p:nvPr>
            <p:ph type="tbl" idx="1"/>
          </p:nvPr>
        </p:nvSpPr>
        <p:spPr>
          <a:xfrm>
            <a:off x="609600" y="1600206"/>
            <a:ext cx="10972800" cy="4525963"/>
          </a:xfrm>
        </p:spPr>
        <p:txBody>
          <a:bodyPr vert="horz" wrap="square" lIns="91440" tIns="45720" rIns="91440" bIns="45720" numCol="1" anchor="t" anchorCtr="0" compatLnSpc="1"/>
          <a:lstStyle/>
          <a:p>
            <a:pPr marL="342900" marR="0" lvl="0" indent="-342900" algn="l" defTabSz="914400" rtl="0" eaLnBrk="0" fontAlgn="base" latinLnBrk="0" hangingPunct="0">
              <a:lnSpc>
                <a:spcPct val="100000"/>
              </a:lnSpc>
              <a:spcBef>
                <a:spcPct val="20000"/>
              </a:spcBef>
              <a:spcAft>
                <a:spcPct val="0"/>
              </a:spcAft>
              <a:buClrTx/>
              <a:buSzTx/>
              <a:buFontTx/>
              <a:buChar char="•"/>
              <a:defRPr/>
            </a:pPr>
            <a:endParaRPr kumimoji="0" lang="en-US" sz="3200" b="0" i="0" u="none" strike="noStrike" kern="0" cap="none" spc="0" normalizeH="0" baseline="0" noProof="0">
              <a:ln>
                <a:noFill/>
              </a:ln>
              <a:solidFill>
                <a:schemeClr val="tx1"/>
              </a:solidFill>
              <a:effectLst/>
              <a:uLnTx/>
              <a:uFillTx/>
              <a:latin typeface="+mn-lt"/>
              <a:ea typeface="+mn-ea"/>
              <a:cs typeface="+mn-cs"/>
            </a:endParaRPr>
          </a:p>
        </p:txBody>
      </p:sp>
      <p:sp>
        <p:nvSpPr>
          <p:cNvPr id="4" name="Date Placeholder 3"/>
          <p:cNvSpPr>
            <a:spLocks noGrp="1"/>
          </p:cNvSpPr>
          <p:nvPr>
            <p:ph type="dt" sz="half" idx="10"/>
          </p:nvPr>
        </p:nvSpPr>
        <p:spPr/>
        <p:txBody>
          <a:bodyPr/>
          <a:lstStyle/>
          <a:p>
            <a:pPr fontAlgn="base">
              <a:spcBef>
                <a:spcPct val="0"/>
              </a:spcBef>
              <a:spcAft>
                <a:spcPct val="0"/>
              </a:spcAft>
              <a:defRPr/>
            </a:pPr>
            <a:endParaRPr lang="en-US" sz="1400">
              <a:solidFill>
                <a:prstClr val="black"/>
              </a:solidFill>
              <a:latin typeface="Arial" panose="020B0604020202020204" pitchFamily="34" charset="0"/>
              <a:cs typeface="Arial" panose="020B0604020202020204" pitchFamily="34" charset="0"/>
            </a:endParaRPr>
          </a:p>
        </p:txBody>
      </p:sp>
      <p:sp>
        <p:nvSpPr>
          <p:cNvPr id="5" name="Footer Placeholder 4"/>
          <p:cNvSpPr>
            <a:spLocks noGrp="1"/>
          </p:cNvSpPr>
          <p:nvPr>
            <p:ph type="ftr" sz="quarter" idx="11"/>
          </p:nvPr>
        </p:nvSpPr>
        <p:spPr/>
        <p:txBody>
          <a:bodyPr/>
          <a:lstStyle/>
          <a:p>
            <a:pPr fontAlgn="base">
              <a:spcBef>
                <a:spcPct val="0"/>
              </a:spcBef>
              <a:spcAft>
                <a:spcPct val="0"/>
              </a:spcAft>
              <a:defRPr/>
            </a:pPr>
            <a:endParaRPr lang="en-US" sz="1400">
              <a:solidFill>
                <a:prstClr val="black"/>
              </a:solidFill>
              <a:latin typeface="Arial" panose="020B0604020202020204" pitchFamily="34" charset="0"/>
              <a:cs typeface="Arial" panose="020B0604020202020204" pitchFamily="34" charset="0"/>
            </a:endParaRPr>
          </a:p>
        </p:txBody>
      </p:sp>
      <p:sp>
        <p:nvSpPr>
          <p:cNvPr id="6" name="Slide Number Placeholder 5"/>
          <p:cNvSpPr>
            <a:spLocks noGrp="1"/>
          </p:cNvSpPr>
          <p:nvPr>
            <p:ph type="sldNum" sz="quarter" idx="12"/>
          </p:nvPr>
        </p:nvSpPr>
        <p:spPr/>
        <p:txBody>
          <a:bodyPr/>
          <a:lstStyle/>
          <a:p>
            <a:fld id="{9A0DB2DC-4C9A-4742-B13C-FB6460FD3503}" type="slidenum">
              <a:rPr lang="en-US" dirty="0">
                <a:solidFill>
                  <a:prstClr val="black">
                    <a:tint val="75000"/>
                  </a:prstClr>
                </a:solidFill>
                <a:latin typeface="Arial" panose="020B0604020202020204" pitchFamily="34" charset="0"/>
              </a:rPr>
              <a:pPr/>
              <a:t>‹#›</a:t>
            </a:fld>
            <a:endParaRPr lang="en-US" dirty="0">
              <a:solidFill>
                <a:prstClr val="black">
                  <a:tint val="75000"/>
                </a:prstClr>
              </a:solidFill>
              <a:latin typeface="Arial" panose="020B0604020202020204" pitchFamily="34" charset="0"/>
            </a:endParaRPr>
          </a:p>
        </p:txBody>
      </p:sp>
    </p:spTree>
    <p:extLst>
      <p:ext uri="{BB962C8B-B14F-4D97-AF65-F5344CB8AC3E}">
        <p14:creationId xmlns:p14="http://schemas.microsoft.com/office/powerpoint/2010/main" val="3705231964"/>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1258677-2625-4815-A9FF-8DE0FA087CE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FD529D60-DA37-4D23-8A45-EB9A3C43B3F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F82F618D-456A-47EB-A3A2-5035C08E04AA}"/>
              </a:ext>
            </a:extLst>
          </p:cNvPr>
          <p:cNvSpPr>
            <a:spLocks noGrp="1"/>
          </p:cNvSpPr>
          <p:nvPr>
            <p:ph type="dt" sz="half" idx="10"/>
          </p:nvPr>
        </p:nvSpPr>
        <p:spPr/>
        <p:txBody>
          <a:bodyPr/>
          <a:lstStyle/>
          <a:p>
            <a:fld id="{6BA29C42-402C-4507-861E-0880DA3EE89C}" type="datetimeFigureOut">
              <a:rPr lang="en-US" smtClean="0">
                <a:solidFill>
                  <a:prstClr val="black">
                    <a:tint val="75000"/>
                  </a:prstClr>
                </a:solidFill>
              </a:rPr>
              <a:pPr/>
              <a:t>9/26/2021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6A2DD0F7-5D52-48AE-8A3D-241CCA88A5F6}"/>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2B89B2E8-6975-482B-BCFC-815B13634E72}"/>
              </a:ext>
            </a:extLst>
          </p:cNvPr>
          <p:cNvSpPr>
            <a:spLocks noGrp="1"/>
          </p:cNvSpPr>
          <p:nvPr>
            <p:ph type="sldNum" sz="quarter" idx="12"/>
          </p:nvPr>
        </p:nvSpPr>
        <p:spPr/>
        <p:txBody>
          <a:bodyPr/>
          <a:lstStyle/>
          <a:p>
            <a:fld id="{C29AE7D2-E3C8-4A77-9E10-07A8D0268D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1343421"/>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84DAAF1-51FB-4AAF-B5FF-8EFCB250497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B9B9D532-6BAF-4086-946F-BC52DA53F9C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1B155EF4-4DDD-4D91-85E5-C894524886A5}"/>
              </a:ext>
            </a:extLst>
          </p:cNvPr>
          <p:cNvSpPr>
            <a:spLocks noGrp="1"/>
          </p:cNvSpPr>
          <p:nvPr>
            <p:ph type="dt" sz="half" idx="10"/>
          </p:nvPr>
        </p:nvSpPr>
        <p:spPr/>
        <p:txBody>
          <a:bodyPr/>
          <a:lstStyle/>
          <a:p>
            <a:fld id="{6BA29C42-402C-4507-861E-0880DA3EE89C}" type="datetimeFigureOut">
              <a:rPr lang="en-US" smtClean="0">
                <a:solidFill>
                  <a:prstClr val="black">
                    <a:tint val="75000"/>
                  </a:prstClr>
                </a:solidFill>
              </a:rPr>
              <a:pPr/>
              <a:t>9/26/2021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20C7A354-9BB5-4783-9239-ABC77CB17EB2}"/>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251DF2C3-F236-46F4-9D06-DB8F76A78912}"/>
              </a:ext>
            </a:extLst>
          </p:cNvPr>
          <p:cNvSpPr>
            <a:spLocks noGrp="1"/>
          </p:cNvSpPr>
          <p:nvPr>
            <p:ph type="sldNum" sz="quarter" idx="12"/>
          </p:nvPr>
        </p:nvSpPr>
        <p:spPr/>
        <p:txBody>
          <a:bodyPr/>
          <a:lstStyle/>
          <a:p>
            <a:fld id="{C29AE7D2-E3C8-4A77-9E10-07A8D0268D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49962686"/>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3E28C7F-3BA3-46BB-ABB2-BDBAEF22A1FA}"/>
              </a:ext>
            </a:extLst>
          </p:cNvPr>
          <p:cNvSpPr>
            <a:spLocks noGrp="1"/>
          </p:cNvSpPr>
          <p:nvPr>
            <p:ph type="title"/>
          </p:nvPr>
        </p:nvSpPr>
        <p:spPr>
          <a:xfrm>
            <a:off x="831851" y="1709806"/>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30A25A89-BB16-440E-808F-DC69C2B2074D}"/>
              </a:ext>
            </a:extLst>
          </p:cNvPr>
          <p:cNvSpPr>
            <a:spLocks noGrp="1"/>
          </p:cNvSpPr>
          <p:nvPr>
            <p:ph type="body" idx="1"/>
          </p:nvPr>
        </p:nvSpPr>
        <p:spPr>
          <a:xfrm>
            <a:off x="831851" y="4589531"/>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EA5023DB-9AEC-4C01-9173-EEEE811F98ED}"/>
              </a:ext>
            </a:extLst>
          </p:cNvPr>
          <p:cNvSpPr>
            <a:spLocks noGrp="1"/>
          </p:cNvSpPr>
          <p:nvPr>
            <p:ph type="dt" sz="half" idx="10"/>
          </p:nvPr>
        </p:nvSpPr>
        <p:spPr/>
        <p:txBody>
          <a:bodyPr/>
          <a:lstStyle/>
          <a:p>
            <a:fld id="{6BA29C42-402C-4507-861E-0880DA3EE89C}" type="datetimeFigureOut">
              <a:rPr lang="en-US" smtClean="0">
                <a:solidFill>
                  <a:prstClr val="black">
                    <a:tint val="75000"/>
                  </a:prstClr>
                </a:solidFill>
              </a:rPr>
              <a:pPr/>
              <a:t>9/26/2021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847BA699-88B9-4D2C-8F89-630160543C3F}"/>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5B107061-956E-40AE-892B-78E4C4B11C80}"/>
              </a:ext>
            </a:extLst>
          </p:cNvPr>
          <p:cNvSpPr>
            <a:spLocks noGrp="1"/>
          </p:cNvSpPr>
          <p:nvPr>
            <p:ph type="sldNum" sz="quarter" idx="12"/>
          </p:nvPr>
        </p:nvSpPr>
        <p:spPr/>
        <p:txBody>
          <a:bodyPr/>
          <a:lstStyle/>
          <a:p>
            <a:fld id="{C29AE7D2-E3C8-4A77-9E10-07A8D0268D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6350134"/>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D641173-0322-4960-B9A3-0B032DB3877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69435298-2036-4FF2-B11C-A9C92CAD7607}"/>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B2F389EF-2EDC-4A2D-8F53-34E0942CB5AC}"/>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314CBACD-8ABD-49BB-AA18-3F638730EB64}"/>
              </a:ext>
            </a:extLst>
          </p:cNvPr>
          <p:cNvSpPr>
            <a:spLocks noGrp="1"/>
          </p:cNvSpPr>
          <p:nvPr>
            <p:ph type="dt" sz="half" idx="10"/>
          </p:nvPr>
        </p:nvSpPr>
        <p:spPr/>
        <p:txBody>
          <a:bodyPr/>
          <a:lstStyle/>
          <a:p>
            <a:fld id="{6BA29C42-402C-4507-861E-0880DA3EE89C}" type="datetimeFigureOut">
              <a:rPr lang="en-US" smtClean="0">
                <a:solidFill>
                  <a:prstClr val="black">
                    <a:tint val="75000"/>
                  </a:prstClr>
                </a:solidFill>
              </a:rPr>
              <a:pPr/>
              <a:t>9/26/2021</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324DFE40-40ED-47B5-871D-3F415464803F}"/>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2AAC500A-632C-44E1-BD38-1CB385D6159D}"/>
              </a:ext>
            </a:extLst>
          </p:cNvPr>
          <p:cNvSpPr>
            <a:spLocks noGrp="1"/>
          </p:cNvSpPr>
          <p:nvPr>
            <p:ph type="sldNum" sz="quarter" idx="12"/>
          </p:nvPr>
        </p:nvSpPr>
        <p:spPr/>
        <p:txBody>
          <a:bodyPr/>
          <a:lstStyle/>
          <a:p>
            <a:fld id="{C29AE7D2-E3C8-4A77-9E10-07A8D0268D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2934539"/>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D1A8CBD-32EE-4A3C-8751-7DF415025C92}"/>
              </a:ext>
            </a:extLst>
          </p:cNvPr>
          <p:cNvSpPr>
            <a:spLocks noGrp="1"/>
          </p:cNvSpPr>
          <p:nvPr>
            <p:ph type="title"/>
          </p:nvPr>
        </p:nvSpPr>
        <p:spPr>
          <a:xfrm>
            <a:off x="839788" y="365129"/>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4537B516-5177-494B-AE27-7CAA1CA4DB57}"/>
              </a:ext>
            </a:extLst>
          </p:cNvPr>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xmlns="" id="{56599411-EA9A-4C92-B178-F0DA6A90596D}"/>
              </a:ext>
            </a:extLst>
          </p:cNvPr>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9CDE3CFA-399F-49F4-82EC-D68C510ADCC1}"/>
              </a:ext>
            </a:extLst>
          </p:cNvPr>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xmlns="" id="{B001C7D6-8ED2-4784-B32C-BC6FED441989}"/>
              </a:ext>
            </a:extLst>
          </p:cNvPr>
          <p:cNvSpPr>
            <a:spLocks noGrp="1"/>
          </p:cNvSpPr>
          <p:nvPr>
            <p:ph sz="quarter" idx="4"/>
          </p:nvPr>
        </p:nvSpPr>
        <p:spPr>
          <a:xfrm>
            <a:off x="6172203"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3ED9929F-E47A-4791-A18F-7021983DC8C6}"/>
              </a:ext>
            </a:extLst>
          </p:cNvPr>
          <p:cNvSpPr>
            <a:spLocks noGrp="1"/>
          </p:cNvSpPr>
          <p:nvPr>
            <p:ph type="dt" sz="half" idx="10"/>
          </p:nvPr>
        </p:nvSpPr>
        <p:spPr/>
        <p:txBody>
          <a:bodyPr/>
          <a:lstStyle/>
          <a:p>
            <a:fld id="{6BA29C42-402C-4507-861E-0880DA3EE89C}" type="datetimeFigureOut">
              <a:rPr lang="en-US" smtClean="0">
                <a:solidFill>
                  <a:prstClr val="black">
                    <a:tint val="75000"/>
                  </a:prstClr>
                </a:solidFill>
              </a:rPr>
              <a:pPr/>
              <a:t>9/26/2021</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xmlns="" id="{6F41DBED-0F73-42D6-9FAB-B75751852AA9}"/>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xmlns="" id="{C3841655-5C04-4053-9F57-75B7074C85F9}"/>
              </a:ext>
            </a:extLst>
          </p:cNvPr>
          <p:cNvSpPr>
            <a:spLocks noGrp="1"/>
          </p:cNvSpPr>
          <p:nvPr>
            <p:ph type="sldNum" sz="quarter" idx="12"/>
          </p:nvPr>
        </p:nvSpPr>
        <p:spPr/>
        <p:txBody>
          <a:bodyPr/>
          <a:lstStyle/>
          <a:p>
            <a:fld id="{C29AE7D2-E3C8-4A77-9E10-07A8D0268D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06917301"/>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24A5164-1846-4A9C-B77F-085FEC8D28E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8C211A08-1A07-4326-85ED-FE7B0C4445F6}"/>
              </a:ext>
            </a:extLst>
          </p:cNvPr>
          <p:cNvSpPr>
            <a:spLocks noGrp="1"/>
          </p:cNvSpPr>
          <p:nvPr>
            <p:ph type="dt" sz="half" idx="10"/>
          </p:nvPr>
        </p:nvSpPr>
        <p:spPr/>
        <p:txBody>
          <a:bodyPr/>
          <a:lstStyle/>
          <a:p>
            <a:fld id="{6BA29C42-402C-4507-861E-0880DA3EE89C}" type="datetimeFigureOut">
              <a:rPr lang="en-US" smtClean="0">
                <a:solidFill>
                  <a:prstClr val="black">
                    <a:tint val="75000"/>
                  </a:prstClr>
                </a:solidFill>
              </a:rPr>
              <a:pPr/>
              <a:t>9/26/2021</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xmlns="" id="{73A7D03D-2160-42D2-84BF-2C043316E270}"/>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xmlns="" id="{1986CCDB-0ADB-45EE-B193-CCA83232BB4F}"/>
              </a:ext>
            </a:extLst>
          </p:cNvPr>
          <p:cNvSpPr>
            <a:spLocks noGrp="1"/>
          </p:cNvSpPr>
          <p:nvPr>
            <p:ph type="sldNum" sz="quarter" idx="12"/>
          </p:nvPr>
        </p:nvSpPr>
        <p:spPr/>
        <p:txBody>
          <a:bodyPr/>
          <a:lstStyle/>
          <a:p>
            <a:fld id="{C29AE7D2-E3C8-4A77-9E10-07A8D0268D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796180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84DAAF1-51FB-4AAF-B5FF-8EFCB250497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B9B9D532-6BAF-4086-946F-BC52DA53F9C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1B155EF4-4DDD-4D91-85E5-C894524886A5}"/>
              </a:ext>
            </a:extLst>
          </p:cNvPr>
          <p:cNvSpPr>
            <a:spLocks noGrp="1"/>
          </p:cNvSpPr>
          <p:nvPr>
            <p:ph type="dt" sz="half" idx="10"/>
          </p:nvPr>
        </p:nvSpPr>
        <p:spPr/>
        <p:txBody>
          <a:bodyPr/>
          <a:lstStyle/>
          <a:p>
            <a:fld id="{6BA29C42-402C-4507-861E-0880DA3EE89C}" type="datetimeFigureOut">
              <a:rPr lang="en-US" smtClean="0">
                <a:solidFill>
                  <a:prstClr val="black">
                    <a:tint val="75000"/>
                  </a:prstClr>
                </a:solidFill>
              </a:rPr>
              <a:pPr/>
              <a:t>9/26/2021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20C7A354-9BB5-4783-9239-ABC77CB17EB2}"/>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251DF2C3-F236-46F4-9D06-DB8F76A78912}"/>
              </a:ext>
            </a:extLst>
          </p:cNvPr>
          <p:cNvSpPr>
            <a:spLocks noGrp="1"/>
          </p:cNvSpPr>
          <p:nvPr>
            <p:ph type="sldNum" sz="quarter" idx="12"/>
          </p:nvPr>
        </p:nvSpPr>
        <p:spPr/>
        <p:txBody>
          <a:bodyPr/>
          <a:lstStyle/>
          <a:p>
            <a:fld id="{C29AE7D2-E3C8-4A77-9E10-07A8D0268D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68031101"/>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20BFEC68-89CB-4EB0-8C3C-BDD08C80B643}"/>
              </a:ext>
            </a:extLst>
          </p:cNvPr>
          <p:cNvSpPr>
            <a:spLocks noGrp="1"/>
          </p:cNvSpPr>
          <p:nvPr>
            <p:ph type="dt" sz="half" idx="10"/>
          </p:nvPr>
        </p:nvSpPr>
        <p:spPr/>
        <p:txBody>
          <a:bodyPr/>
          <a:lstStyle/>
          <a:p>
            <a:fld id="{6BA29C42-402C-4507-861E-0880DA3EE89C}" type="datetimeFigureOut">
              <a:rPr lang="en-US" smtClean="0">
                <a:solidFill>
                  <a:prstClr val="black">
                    <a:tint val="75000"/>
                  </a:prstClr>
                </a:solidFill>
              </a:rPr>
              <a:pPr/>
              <a:t>9/26/2021</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xmlns="" id="{1DC81DF0-0BAD-4003-8A7E-39775513B59E}"/>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xmlns="" id="{B83FC369-1874-4E45-AC8A-50861ACB66CD}"/>
              </a:ext>
            </a:extLst>
          </p:cNvPr>
          <p:cNvSpPr>
            <a:spLocks noGrp="1"/>
          </p:cNvSpPr>
          <p:nvPr>
            <p:ph type="sldNum" sz="quarter" idx="12"/>
          </p:nvPr>
        </p:nvSpPr>
        <p:spPr/>
        <p:txBody>
          <a:bodyPr/>
          <a:lstStyle/>
          <a:p>
            <a:fld id="{C29AE7D2-E3C8-4A77-9E10-07A8D0268D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8229299"/>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54BE67A-3564-4FC6-B5DD-0414356AECA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4552AC90-BCAF-47C9-90D4-1C12B878F9C2}"/>
              </a:ext>
            </a:extLst>
          </p:cNvPr>
          <p:cNvSpPr>
            <a:spLocks noGrp="1"/>
          </p:cNvSpPr>
          <p:nvPr>
            <p:ph idx="1"/>
          </p:nvPr>
        </p:nvSpPr>
        <p:spPr>
          <a:xfrm>
            <a:off x="5183188" y="987493"/>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BCF1D0F5-E08E-4DE5-805C-811420D3A2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DA48FAFE-19A9-405E-8173-25D6D88DEF14}"/>
              </a:ext>
            </a:extLst>
          </p:cNvPr>
          <p:cNvSpPr>
            <a:spLocks noGrp="1"/>
          </p:cNvSpPr>
          <p:nvPr>
            <p:ph type="dt" sz="half" idx="10"/>
          </p:nvPr>
        </p:nvSpPr>
        <p:spPr/>
        <p:txBody>
          <a:bodyPr/>
          <a:lstStyle/>
          <a:p>
            <a:fld id="{6BA29C42-402C-4507-861E-0880DA3EE89C}" type="datetimeFigureOut">
              <a:rPr lang="en-US" smtClean="0">
                <a:solidFill>
                  <a:prstClr val="black">
                    <a:tint val="75000"/>
                  </a:prstClr>
                </a:solidFill>
              </a:rPr>
              <a:pPr/>
              <a:t>9/26/2021</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47CDC521-B97D-4A7E-9FAC-D8E5F47711EE}"/>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01714F5C-7B0B-4AC8-BAEF-1C603E1E97A9}"/>
              </a:ext>
            </a:extLst>
          </p:cNvPr>
          <p:cNvSpPr>
            <a:spLocks noGrp="1"/>
          </p:cNvSpPr>
          <p:nvPr>
            <p:ph type="sldNum" sz="quarter" idx="12"/>
          </p:nvPr>
        </p:nvSpPr>
        <p:spPr/>
        <p:txBody>
          <a:bodyPr/>
          <a:lstStyle/>
          <a:p>
            <a:fld id="{C29AE7D2-E3C8-4A77-9E10-07A8D0268D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29283489"/>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0115065-DFD4-4D51-ACE4-BB5655DC6BA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DED48FE1-2980-4CD8-AB2B-B4DD79C1E245}"/>
              </a:ext>
            </a:extLst>
          </p:cNvPr>
          <p:cNvSpPr>
            <a:spLocks noGrp="1"/>
          </p:cNvSpPr>
          <p:nvPr>
            <p:ph type="pic" idx="1"/>
          </p:nvPr>
        </p:nvSpPr>
        <p:spPr>
          <a:xfrm>
            <a:off x="5183188" y="987493"/>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469F9BB2-ED86-4C30-9B63-C13AA7E30AB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A42CBBCD-9ED0-4975-B21B-339B0FB5B006}"/>
              </a:ext>
            </a:extLst>
          </p:cNvPr>
          <p:cNvSpPr>
            <a:spLocks noGrp="1"/>
          </p:cNvSpPr>
          <p:nvPr>
            <p:ph type="dt" sz="half" idx="10"/>
          </p:nvPr>
        </p:nvSpPr>
        <p:spPr/>
        <p:txBody>
          <a:bodyPr/>
          <a:lstStyle/>
          <a:p>
            <a:fld id="{6BA29C42-402C-4507-861E-0880DA3EE89C}" type="datetimeFigureOut">
              <a:rPr lang="en-US" smtClean="0">
                <a:solidFill>
                  <a:prstClr val="black">
                    <a:tint val="75000"/>
                  </a:prstClr>
                </a:solidFill>
              </a:rPr>
              <a:pPr/>
              <a:t>9/26/2021</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7058E434-E56B-4149-8113-1419AEF6AC3C}"/>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AB3D39B6-9A07-4C85-A049-8A76CD66C3B4}"/>
              </a:ext>
            </a:extLst>
          </p:cNvPr>
          <p:cNvSpPr>
            <a:spLocks noGrp="1"/>
          </p:cNvSpPr>
          <p:nvPr>
            <p:ph type="sldNum" sz="quarter" idx="12"/>
          </p:nvPr>
        </p:nvSpPr>
        <p:spPr/>
        <p:txBody>
          <a:bodyPr/>
          <a:lstStyle/>
          <a:p>
            <a:fld id="{C29AE7D2-E3C8-4A77-9E10-07A8D0268D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01855314"/>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08C82B5-ED9C-47AF-A267-3C4A76B05B6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7904A354-5262-4528-A70D-ED54B3019A87}"/>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8F087835-53C6-4020-B1C6-CC2B5370F50B}"/>
              </a:ext>
            </a:extLst>
          </p:cNvPr>
          <p:cNvSpPr>
            <a:spLocks noGrp="1"/>
          </p:cNvSpPr>
          <p:nvPr>
            <p:ph type="dt" sz="half" idx="10"/>
          </p:nvPr>
        </p:nvSpPr>
        <p:spPr/>
        <p:txBody>
          <a:bodyPr/>
          <a:lstStyle/>
          <a:p>
            <a:fld id="{6BA29C42-402C-4507-861E-0880DA3EE89C}" type="datetimeFigureOut">
              <a:rPr lang="en-US" smtClean="0">
                <a:solidFill>
                  <a:prstClr val="black">
                    <a:tint val="75000"/>
                  </a:prstClr>
                </a:solidFill>
              </a:rPr>
              <a:pPr/>
              <a:t>9/26/2021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073B9395-15B1-4B31-8052-EC1F754ABCCF}"/>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ED72FEBE-EF04-4AAF-88CA-AC5412C55404}"/>
              </a:ext>
            </a:extLst>
          </p:cNvPr>
          <p:cNvSpPr>
            <a:spLocks noGrp="1"/>
          </p:cNvSpPr>
          <p:nvPr>
            <p:ph type="sldNum" sz="quarter" idx="12"/>
          </p:nvPr>
        </p:nvSpPr>
        <p:spPr/>
        <p:txBody>
          <a:bodyPr/>
          <a:lstStyle/>
          <a:p>
            <a:fld id="{C29AE7D2-E3C8-4A77-9E10-07A8D0268D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9279872"/>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35B3F61F-A83F-475C-A0A6-2954BF006933}"/>
              </a:ext>
            </a:extLst>
          </p:cNvPr>
          <p:cNvSpPr>
            <a:spLocks noGrp="1"/>
          </p:cNvSpPr>
          <p:nvPr>
            <p:ph type="title" orient="vert"/>
          </p:nvPr>
        </p:nvSpPr>
        <p:spPr>
          <a:xfrm>
            <a:off x="8724902"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CC5D378D-5443-481E-89B2-756616F52F04}"/>
              </a:ext>
            </a:extLst>
          </p:cNvPr>
          <p:cNvSpPr>
            <a:spLocks noGrp="1"/>
          </p:cNvSpPr>
          <p:nvPr>
            <p:ph type="body" orient="vert" idx="1"/>
          </p:nvPr>
        </p:nvSpPr>
        <p:spPr>
          <a:xfrm>
            <a:off x="838203"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6753DD2F-75D4-4F40-B13B-04F49CAB2105}"/>
              </a:ext>
            </a:extLst>
          </p:cNvPr>
          <p:cNvSpPr>
            <a:spLocks noGrp="1"/>
          </p:cNvSpPr>
          <p:nvPr>
            <p:ph type="dt" sz="half" idx="10"/>
          </p:nvPr>
        </p:nvSpPr>
        <p:spPr/>
        <p:txBody>
          <a:bodyPr/>
          <a:lstStyle/>
          <a:p>
            <a:fld id="{6BA29C42-402C-4507-861E-0880DA3EE89C}" type="datetimeFigureOut">
              <a:rPr lang="en-US" smtClean="0">
                <a:solidFill>
                  <a:prstClr val="black">
                    <a:tint val="75000"/>
                  </a:prstClr>
                </a:solidFill>
              </a:rPr>
              <a:pPr/>
              <a:t>9/26/2021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029A3E91-5645-4B8F-BBDA-62B59089C850}"/>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05FCB804-59BB-4643-9690-5394ACA4BF7A}"/>
              </a:ext>
            </a:extLst>
          </p:cNvPr>
          <p:cNvSpPr>
            <a:spLocks noGrp="1"/>
          </p:cNvSpPr>
          <p:nvPr>
            <p:ph type="sldNum" sz="quarter" idx="12"/>
          </p:nvPr>
        </p:nvSpPr>
        <p:spPr/>
        <p:txBody>
          <a:bodyPr/>
          <a:lstStyle/>
          <a:p>
            <a:fld id="{C29AE7D2-E3C8-4A77-9E10-07A8D0268D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26754229"/>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userDrawn="1">
  <p:cSld name="4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416605443"/>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707"/>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3" name="Date Placeholder 3">
            <a:extLst>
              <a:ext uri="{FF2B5EF4-FFF2-40B4-BE49-F238E27FC236}">
                <a16:creationId xmlns:a16="http://schemas.microsoft.com/office/drawing/2014/main" xmlns="" id="{F8D01521-4A17-4A1E-A872-D13643B256EC}"/>
              </a:ext>
            </a:extLst>
          </p:cNvPr>
          <p:cNvSpPr>
            <a:spLocks noGrp="1"/>
          </p:cNvSpPr>
          <p:nvPr>
            <p:ph type="dt" sz="half" idx="10"/>
          </p:nvPr>
        </p:nvSpPr>
        <p:spPr/>
        <p:txBody>
          <a:bodyPr/>
          <a:lstStyle>
            <a:lvl1pPr>
              <a:defRPr/>
            </a:lvl1pPr>
          </a:lstStyle>
          <a:p>
            <a:pPr>
              <a:defRPr/>
            </a:pPr>
            <a:endParaRPr lang="en-US" altLang="en-US">
              <a:solidFill>
                <a:prstClr val="black">
                  <a:tint val="75000"/>
                </a:prstClr>
              </a:solidFill>
            </a:endParaRPr>
          </a:p>
        </p:txBody>
      </p:sp>
      <p:sp>
        <p:nvSpPr>
          <p:cNvPr id="4" name="Footer Placeholder 4">
            <a:extLst>
              <a:ext uri="{FF2B5EF4-FFF2-40B4-BE49-F238E27FC236}">
                <a16:creationId xmlns:a16="http://schemas.microsoft.com/office/drawing/2014/main" xmlns="" id="{31DC0D5D-9E57-4669-AE68-785CA2BD0185}"/>
              </a:ext>
            </a:extLst>
          </p:cNvPr>
          <p:cNvSpPr>
            <a:spLocks noGrp="1"/>
          </p:cNvSpPr>
          <p:nvPr>
            <p:ph type="ftr" sz="quarter" idx="11"/>
          </p:nvPr>
        </p:nvSpPr>
        <p:spPr/>
        <p:txBody>
          <a:bodyPr/>
          <a:lstStyle>
            <a:lvl1pPr>
              <a:defRPr/>
            </a:lvl1pPr>
          </a:lstStyle>
          <a:p>
            <a:pPr>
              <a:defRPr/>
            </a:pPr>
            <a:endParaRPr lang="en-US" altLang="en-US">
              <a:solidFill>
                <a:prstClr val="black">
                  <a:tint val="75000"/>
                </a:prstClr>
              </a:solidFill>
            </a:endParaRPr>
          </a:p>
        </p:txBody>
      </p:sp>
      <p:sp>
        <p:nvSpPr>
          <p:cNvPr id="5" name="Slide Number Placeholder 5">
            <a:extLst>
              <a:ext uri="{FF2B5EF4-FFF2-40B4-BE49-F238E27FC236}">
                <a16:creationId xmlns:a16="http://schemas.microsoft.com/office/drawing/2014/main" xmlns="" id="{B176348D-E3F9-473A-BE79-C11DB374BD0E}"/>
              </a:ext>
            </a:extLst>
          </p:cNvPr>
          <p:cNvSpPr>
            <a:spLocks noGrp="1"/>
          </p:cNvSpPr>
          <p:nvPr>
            <p:ph type="sldNum" sz="quarter" idx="12"/>
          </p:nvPr>
        </p:nvSpPr>
        <p:spPr/>
        <p:txBody>
          <a:bodyPr/>
          <a:lstStyle>
            <a:lvl1pPr>
              <a:defRPr/>
            </a:lvl1pPr>
          </a:lstStyle>
          <a:p>
            <a:pPr>
              <a:defRPr/>
            </a:pPr>
            <a:fld id="{B16AFAD5-C0E4-4377-A68C-5DACB40C7AAC}" type="slidenum">
              <a:rPr lang="en-US" altLang="en-US">
                <a:solidFill>
                  <a:prstClr val="black">
                    <a:tint val="75000"/>
                  </a:prstClr>
                </a:solidFill>
              </a:rPr>
              <a:pPr>
                <a:defRPr/>
              </a:pPr>
              <a:t>‹#›</a:t>
            </a:fld>
            <a:endParaRPr lang="en-US" altLang="en-US">
              <a:solidFill>
                <a:prstClr val="black">
                  <a:tint val="75000"/>
                </a:prstClr>
              </a:solidFill>
            </a:endParaRPr>
          </a:p>
        </p:txBody>
      </p:sp>
    </p:spTree>
    <p:extLst>
      <p:ext uri="{BB962C8B-B14F-4D97-AF65-F5344CB8AC3E}">
        <p14:creationId xmlns:p14="http://schemas.microsoft.com/office/powerpoint/2010/main" val="324891087"/>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userDrawn="1">
  <p:cSld name="https://www.facebook.com/udppt">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xmlns="" id="{EEC99922-4D96-4EFF-9281-0033DA4AE1B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l="2728" t="10626" r="3577" b="16208"/>
          <a:stretch>
            <a:fillRect/>
          </a:stretch>
        </p:blipFill>
        <p:spPr bwMode="auto">
          <a:xfrm>
            <a:off x="-61912" y="-47625"/>
            <a:ext cx="12285663" cy="694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33002422"/>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973515394"/>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able Placeholder 2"/>
          <p:cNvSpPr>
            <a:spLocks noGrp="1"/>
          </p:cNvSpPr>
          <p:nvPr>
            <p:ph type="tbl" idx="1"/>
          </p:nvPr>
        </p:nvSpPr>
        <p:spPr>
          <a:xfrm>
            <a:off x="609600" y="1600206"/>
            <a:ext cx="10972800" cy="4525963"/>
          </a:xfrm>
        </p:spPr>
        <p:txBody>
          <a:bodyPr vert="horz" wrap="square" lIns="91440" tIns="45720" rIns="91440" bIns="45720" numCol="1" anchor="t" anchorCtr="0" compatLnSpc="1"/>
          <a:lstStyle/>
          <a:p>
            <a:pPr marL="342900" marR="0" lvl="0" indent="-342900" algn="l" defTabSz="914400" rtl="0" eaLnBrk="0" fontAlgn="base" latinLnBrk="0" hangingPunct="0">
              <a:lnSpc>
                <a:spcPct val="100000"/>
              </a:lnSpc>
              <a:spcBef>
                <a:spcPct val="20000"/>
              </a:spcBef>
              <a:spcAft>
                <a:spcPct val="0"/>
              </a:spcAft>
              <a:buClrTx/>
              <a:buSzTx/>
              <a:buFontTx/>
              <a:buChar char="•"/>
              <a:defRPr/>
            </a:pPr>
            <a:endParaRPr kumimoji="0" lang="en-US" sz="3200" b="0" i="0" u="none" strike="noStrike" kern="0" cap="none" spc="0" normalizeH="0" baseline="0" noProof="0">
              <a:ln>
                <a:noFill/>
              </a:ln>
              <a:solidFill>
                <a:schemeClr val="tx1"/>
              </a:solidFill>
              <a:effectLst/>
              <a:uLnTx/>
              <a:uFillTx/>
              <a:latin typeface="+mn-lt"/>
              <a:ea typeface="+mn-ea"/>
              <a:cs typeface="+mn-cs"/>
            </a:endParaRPr>
          </a:p>
        </p:txBody>
      </p:sp>
      <p:sp>
        <p:nvSpPr>
          <p:cNvPr id="4" name="Date Placeholder 3"/>
          <p:cNvSpPr>
            <a:spLocks noGrp="1"/>
          </p:cNvSpPr>
          <p:nvPr>
            <p:ph type="dt" sz="half" idx="10"/>
          </p:nvPr>
        </p:nvSpPr>
        <p:spPr/>
        <p:txBody>
          <a:bodyPr/>
          <a:lstStyle/>
          <a:p>
            <a:pPr fontAlgn="base">
              <a:spcBef>
                <a:spcPct val="0"/>
              </a:spcBef>
              <a:spcAft>
                <a:spcPct val="0"/>
              </a:spcAft>
              <a:defRPr/>
            </a:pPr>
            <a:endParaRPr lang="en-US" sz="1400">
              <a:solidFill>
                <a:prstClr val="black"/>
              </a:solidFill>
              <a:latin typeface="Arial" panose="020B0604020202020204" pitchFamily="34" charset="0"/>
              <a:cs typeface="Arial" panose="020B0604020202020204" pitchFamily="34" charset="0"/>
            </a:endParaRPr>
          </a:p>
        </p:txBody>
      </p:sp>
      <p:sp>
        <p:nvSpPr>
          <p:cNvPr id="5" name="Footer Placeholder 4"/>
          <p:cNvSpPr>
            <a:spLocks noGrp="1"/>
          </p:cNvSpPr>
          <p:nvPr>
            <p:ph type="ftr" sz="quarter" idx="11"/>
          </p:nvPr>
        </p:nvSpPr>
        <p:spPr/>
        <p:txBody>
          <a:bodyPr/>
          <a:lstStyle/>
          <a:p>
            <a:pPr fontAlgn="base">
              <a:spcBef>
                <a:spcPct val="0"/>
              </a:spcBef>
              <a:spcAft>
                <a:spcPct val="0"/>
              </a:spcAft>
              <a:defRPr/>
            </a:pPr>
            <a:endParaRPr lang="en-US" sz="1400">
              <a:solidFill>
                <a:prstClr val="black"/>
              </a:solidFill>
              <a:latin typeface="Arial" panose="020B0604020202020204" pitchFamily="34" charset="0"/>
              <a:cs typeface="Arial" panose="020B0604020202020204" pitchFamily="34" charset="0"/>
            </a:endParaRPr>
          </a:p>
        </p:txBody>
      </p:sp>
      <p:sp>
        <p:nvSpPr>
          <p:cNvPr id="6" name="Slide Number Placeholder 5"/>
          <p:cNvSpPr>
            <a:spLocks noGrp="1"/>
          </p:cNvSpPr>
          <p:nvPr>
            <p:ph type="sldNum" sz="quarter" idx="12"/>
          </p:nvPr>
        </p:nvSpPr>
        <p:spPr/>
        <p:txBody>
          <a:bodyPr/>
          <a:lstStyle/>
          <a:p>
            <a:fld id="{9A0DB2DC-4C9A-4742-B13C-FB6460FD3503}" type="slidenum">
              <a:rPr lang="en-US" dirty="0">
                <a:solidFill>
                  <a:prstClr val="black">
                    <a:tint val="75000"/>
                  </a:prstClr>
                </a:solidFill>
                <a:latin typeface="Arial" panose="020B0604020202020204" pitchFamily="34" charset="0"/>
              </a:rPr>
              <a:pPr/>
              <a:t>‹#›</a:t>
            </a:fld>
            <a:endParaRPr lang="en-US" dirty="0">
              <a:solidFill>
                <a:prstClr val="black">
                  <a:tint val="75000"/>
                </a:prstClr>
              </a:solidFill>
              <a:latin typeface="Arial" panose="020B0604020202020204" pitchFamily="34" charset="0"/>
            </a:endParaRPr>
          </a:p>
        </p:txBody>
      </p:sp>
    </p:spTree>
    <p:extLst>
      <p:ext uri="{BB962C8B-B14F-4D97-AF65-F5344CB8AC3E}">
        <p14:creationId xmlns:p14="http://schemas.microsoft.com/office/powerpoint/2010/main" val="20190041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3E28C7F-3BA3-46BB-ABB2-BDBAEF22A1FA}"/>
              </a:ext>
            </a:extLst>
          </p:cNvPr>
          <p:cNvSpPr>
            <a:spLocks noGrp="1"/>
          </p:cNvSpPr>
          <p:nvPr>
            <p:ph type="title"/>
          </p:nvPr>
        </p:nvSpPr>
        <p:spPr>
          <a:xfrm>
            <a:off x="831851" y="1709806"/>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30A25A89-BB16-440E-808F-DC69C2B2074D}"/>
              </a:ext>
            </a:extLst>
          </p:cNvPr>
          <p:cNvSpPr>
            <a:spLocks noGrp="1"/>
          </p:cNvSpPr>
          <p:nvPr>
            <p:ph type="body" idx="1"/>
          </p:nvPr>
        </p:nvSpPr>
        <p:spPr>
          <a:xfrm>
            <a:off x="831851" y="4589531"/>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EA5023DB-9AEC-4C01-9173-EEEE811F98ED}"/>
              </a:ext>
            </a:extLst>
          </p:cNvPr>
          <p:cNvSpPr>
            <a:spLocks noGrp="1"/>
          </p:cNvSpPr>
          <p:nvPr>
            <p:ph type="dt" sz="half" idx="10"/>
          </p:nvPr>
        </p:nvSpPr>
        <p:spPr/>
        <p:txBody>
          <a:bodyPr/>
          <a:lstStyle/>
          <a:p>
            <a:fld id="{6BA29C42-402C-4507-861E-0880DA3EE89C}" type="datetimeFigureOut">
              <a:rPr lang="en-US" smtClean="0">
                <a:solidFill>
                  <a:prstClr val="black">
                    <a:tint val="75000"/>
                  </a:prstClr>
                </a:solidFill>
              </a:rPr>
              <a:pPr/>
              <a:t>9/26/2021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847BA699-88B9-4D2C-8F89-630160543C3F}"/>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5B107061-956E-40AE-892B-78E4C4B11C80}"/>
              </a:ext>
            </a:extLst>
          </p:cNvPr>
          <p:cNvSpPr>
            <a:spLocks noGrp="1"/>
          </p:cNvSpPr>
          <p:nvPr>
            <p:ph type="sldNum" sz="quarter" idx="12"/>
          </p:nvPr>
        </p:nvSpPr>
        <p:spPr/>
        <p:txBody>
          <a:bodyPr/>
          <a:lstStyle/>
          <a:p>
            <a:fld id="{C29AE7D2-E3C8-4A77-9E10-07A8D0268D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76241438"/>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1258677-2625-4815-A9FF-8DE0FA087CE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FD529D60-DA37-4D23-8A45-EB9A3C43B3F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F82F618D-456A-47EB-A3A2-5035C08E04AA}"/>
              </a:ext>
            </a:extLst>
          </p:cNvPr>
          <p:cNvSpPr>
            <a:spLocks noGrp="1"/>
          </p:cNvSpPr>
          <p:nvPr>
            <p:ph type="dt" sz="half" idx="10"/>
          </p:nvPr>
        </p:nvSpPr>
        <p:spPr/>
        <p:txBody>
          <a:bodyPr/>
          <a:lstStyle/>
          <a:p>
            <a:fld id="{6BA29C42-402C-4507-861E-0880DA3EE89C}" type="datetimeFigureOut">
              <a:rPr lang="en-US" smtClean="0">
                <a:solidFill>
                  <a:prstClr val="black">
                    <a:tint val="75000"/>
                  </a:prstClr>
                </a:solidFill>
              </a:rPr>
              <a:pPr/>
              <a:t>9/26/2021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6A2DD0F7-5D52-48AE-8A3D-241CCA88A5F6}"/>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2B89B2E8-6975-482B-BCFC-815B13634E72}"/>
              </a:ext>
            </a:extLst>
          </p:cNvPr>
          <p:cNvSpPr>
            <a:spLocks noGrp="1"/>
          </p:cNvSpPr>
          <p:nvPr>
            <p:ph type="sldNum" sz="quarter" idx="12"/>
          </p:nvPr>
        </p:nvSpPr>
        <p:spPr/>
        <p:txBody>
          <a:bodyPr/>
          <a:lstStyle/>
          <a:p>
            <a:fld id="{C29AE7D2-E3C8-4A77-9E10-07A8D0268D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0031656"/>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84DAAF1-51FB-4AAF-B5FF-8EFCB250497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B9B9D532-6BAF-4086-946F-BC52DA53F9C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1B155EF4-4DDD-4D91-85E5-C894524886A5}"/>
              </a:ext>
            </a:extLst>
          </p:cNvPr>
          <p:cNvSpPr>
            <a:spLocks noGrp="1"/>
          </p:cNvSpPr>
          <p:nvPr>
            <p:ph type="dt" sz="half" idx="10"/>
          </p:nvPr>
        </p:nvSpPr>
        <p:spPr/>
        <p:txBody>
          <a:bodyPr/>
          <a:lstStyle/>
          <a:p>
            <a:fld id="{6BA29C42-402C-4507-861E-0880DA3EE89C}" type="datetimeFigureOut">
              <a:rPr lang="en-US" smtClean="0">
                <a:solidFill>
                  <a:prstClr val="black">
                    <a:tint val="75000"/>
                  </a:prstClr>
                </a:solidFill>
              </a:rPr>
              <a:pPr/>
              <a:t>9/26/2021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20C7A354-9BB5-4783-9239-ABC77CB17EB2}"/>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251DF2C3-F236-46F4-9D06-DB8F76A78912}"/>
              </a:ext>
            </a:extLst>
          </p:cNvPr>
          <p:cNvSpPr>
            <a:spLocks noGrp="1"/>
          </p:cNvSpPr>
          <p:nvPr>
            <p:ph type="sldNum" sz="quarter" idx="12"/>
          </p:nvPr>
        </p:nvSpPr>
        <p:spPr/>
        <p:txBody>
          <a:bodyPr/>
          <a:lstStyle/>
          <a:p>
            <a:fld id="{C29AE7D2-E3C8-4A77-9E10-07A8D0268D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491979"/>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3E28C7F-3BA3-46BB-ABB2-BDBAEF22A1FA}"/>
              </a:ext>
            </a:extLst>
          </p:cNvPr>
          <p:cNvSpPr>
            <a:spLocks noGrp="1"/>
          </p:cNvSpPr>
          <p:nvPr>
            <p:ph type="title"/>
          </p:nvPr>
        </p:nvSpPr>
        <p:spPr>
          <a:xfrm>
            <a:off x="831851" y="1709806"/>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30A25A89-BB16-440E-808F-DC69C2B2074D}"/>
              </a:ext>
            </a:extLst>
          </p:cNvPr>
          <p:cNvSpPr>
            <a:spLocks noGrp="1"/>
          </p:cNvSpPr>
          <p:nvPr>
            <p:ph type="body" idx="1"/>
          </p:nvPr>
        </p:nvSpPr>
        <p:spPr>
          <a:xfrm>
            <a:off x="831851" y="4589531"/>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EA5023DB-9AEC-4C01-9173-EEEE811F98ED}"/>
              </a:ext>
            </a:extLst>
          </p:cNvPr>
          <p:cNvSpPr>
            <a:spLocks noGrp="1"/>
          </p:cNvSpPr>
          <p:nvPr>
            <p:ph type="dt" sz="half" idx="10"/>
          </p:nvPr>
        </p:nvSpPr>
        <p:spPr/>
        <p:txBody>
          <a:bodyPr/>
          <a:lstStyle/>
          <a:p>
            <a:fld id="{6BA29C42-402C-4507-861E-0880DA3EE89C}" type="datetimeFigureOut">
              <a:rPr lang="en-US" smtClean="0">
                <a:solidFill>
                  <a:prstClr val="black">
                    <a:tint val="75000"/>
                  </a:prstClr>
                </a:solidFill>
              </a:rPr>
              <a:pPr/>
              <a:t>9/26/2021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847BA699-88B9-4D2C-8F89-630160543C3F}"/>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5B107061-956E-40AE-892B-78E4C4B11C80}"/>
              </a:ext>
            </a:extLst>
          </p:cNvPr>
          <p:cNvSpPr>
            <a:spLocks noGrp="1"/>
          </p:cNvSpPr>
          <p:nvPr>
            <p:ph type="sldNum" sz="quarter" idx="12"/>
          </p:nvPr>
        </p:nvSpPr>
        <p:spPr/>
        <p:txBody>
          <a:bodyPr/>
          <a:lstStyle/>
          <a:p>
            <a:fld id="{C29AE7D2-E3C8-4A77-9E10-07A8D0268D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8868225"/>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D641173-0322-4960-B9A3-0B032DB3877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69435298-2036-4FF2-B11C-A9C92CAD7607}"/>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B2F389EF-2EDC-4A2D-8F53-34E0942CB5AC}"/>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314CBACD-8ABD-49BB-AA18-3F638730EB64}"/>
              </a:ext>
            </a:extLst>
          </p:cNvPr>
          <p:cNvSpPr>
            <a:spLocks noGrp="1"/>
          </p:cNvSpPr>
          <p:nvPr>
            <p:ph type="dt" sz="half" idx="10"/>
          </p:nvPr>
        </p:nvSpPr>
        <p:spPr/>
        <p:txBody>
          <a:bodyPr/>
          <a:lstStyle/>
          <a:p>
            <a:fld id="{6BA29C42-402C-4507-861E-0880DA3EE89C}" type="datetimeFigureOut">
              <a:rPr lang="en-US" smtClean="0">
                <a:solidFill>
                  <a:prstClr val="black">
                    <a:tint val="75000"/>
                  </a:prstClr>
                </a:solidFill>
              </a:rPr>
              <a:pPr/>
              <a:t>9/26/2021</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324DFE40-40ED-47B5-871D-3F415464803F}"/>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2AAC500A-632C-44E1-BD38-1CB385D6159D}"/>
              </a:ext>
            </a:extLst>
          </p:cNvPr>
          <p:cNvSpPr>
            <a:spLocks noGrp="1"/>
          </p:cNvSpPr>
          <p:nvPr>
            <p:ph type="sldNum" sz="quarter" idx="12"/>
          </p:nvPr>
        </p:nvSpPr>
        <p:spPr/>
        <p:txBody>
          <a:bodyPr/>
          <a:lstStyle/>
          <a:p>
            <a:fld id="{C29AE7D2-E3C8-4A77-9E10-07A8D0268D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5675736"/>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D1A8CBD-32EE-4A3C-8751-7DF415025C92}"/>
              </a:ext>
            </a:extLst>
          </p:cNvPr>
          <p:cNvSpPr>
            <a:spLocks noGrp="1"/>
          </p:cNvSpPr>
          <p:nvPr>
            <p:ph type="title"/>
          </p:nvPr>
        </p:nvSpPr>
        <p:spPr>
          <a:xfrm>
            <a:off x="839788" y="365129"/>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4537B516-5177-494B-AE27-7CAA1CA4DB57}"/>
              </a:ext>
            </a:extLst>
          </p:cNvPr>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xmlns="" id="{56599411-EA9A-4C92-B178-F0DA6A90596D}"/>
              </a:ext>
            </a:extLst>
          </p:cNvPr>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9CDE3CFA-399F-49F4-82EC-D68C510ADCC1}"/>
              </a:ext>
            </a:extLst>
          </p:cNvPr>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xmlns="" id="{B001C7D6-8ED2-4784-B32C-BC6FED441989}"/>
              </a:ext>
            </a:extLst>
          </p:cNvPr>
          <p:cNvSpPr>
            <a:spLocks noGrp="1"/>
          </p:cNvSpPr>
          <p:nvPr>
            <p:ph sz="quarter" idx="4"/>
          </p:nvPr>
        </p:nvSpPr>
        <p:spPr>
          <a:xfrm>
            <a:off x="6172203"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3ED9929F-E47A-4791-A18F-7021983DC8C6}"/>
              </a:ext>
            </a:extLst>
          </p:cNvPr>
          <p:cNvSpPr>
            <a:spLocks noGrp="1"/>
          </p:cNvSpPr>
          <p:nvPr>
            <p:ph type="dt" sz="half" idx="10"/>
          </p:nvPr>
        </p:nvSpPr>
        <p:spPr/>
        <p:txBody>
          <a:bodyPr/>
          <a:lstStyle/>
          <a:p>
            <a:fld id="{6BA29C42-402C-4507-861E-0880DA3EE89C}" type="datetimeFigureOut">
              <a:rPr lang="en-US" smtClean="0">
                <a:solidFill>
                  <a:prstClr val="black">
                    <a:tint val="75000"/>
                  </a:prstClr>
                </a:solidFill>
              </a:rPr>
              <a:pPr/>
              <a:t>9/26/2021</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xmlns="" id="{6F41DBED-0F73-42D6-9FAB-B75751852AA9}"/>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xmlns="" id="{C3841655-5C04-4053-9F57-75B7074C85F9}"/>
              </a:ext>
            </a:extLst>
          </p:cNvPr>
          <p:cNvSpPr>
            <a:spLocks noGrp="1"/>
          </p:cNvSpPr>
          <p:nvPr>
            <p:ph type="sldNum" sz="quarter" idx="12"/>
          </p:nvPr>
        </p:nvSpPr>
        <p:spPr/>
        <p:txBody>
          <a:bodyPr/>
          <a:lstStyle/>
          <a:p>
            <a:fld id="{C29AE7D2-E3C8-4A77-9E10-07A8D0268D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52406042"/>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24A5164-1846-4A9C-B77F-085FEC8D28E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8C211A08-1A07-4326-85ED-FE7B0C4445F6}"/>
              </a:ext>
            </a:extLst>
          </p:cNvPr>
          <p:cNvSpPr>
            <a:spLocks noGrp="1"/>
          </p:cNvSpPr>
          <p:nvPr>
            <p:ph type="dt" sz="half" idx="10"/>
          </p:nvPr>
        </p:nvSpPr>
        <p:spPr/>
        <p:txBody>
          <a:bodyPr/>
          <a:lstStyle/>
          <a:p>
            <a:fld id="{6BA29C42-402C-4507-861E-0880DA3EE89C}" type="datetimeFigureOut">
              <a:rPr lang="en-US" smtClean="0">
                <a:solidFill>
                  <a:prstClr val="black">
                    <a:tint val="75000"/>
                  </a:prstClr>
                </a:solidFill>
              </a:rPr>
              <a:pPr/>
              <a:t>9/26/2021</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xmlns="" id="{73A7D03D-2160-42D2-84BF-2C043316E270}"/>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xmlns="" id="{1986CCDB-0ADB-45EE-B193-CCA83232BB4F}"/>
              </a:ext>
            </a:extLst>
          </p:cNvPr>
          <p:cNvSpPr>
            <a:spLocks noGrp="1"/>
          </p:cNvSpPr>
          <p:nvPr>
            <p:ph type="sldNum" sz="quarter" idx="12"/>
          </p:nvPr>
        </p:nvSpPr>
        <p:spPr/>
        <p:txBody>
          <a:bodyPr/>
          <a:lstStyle/>
          <a:p>
            <a:fld id="{C29AE7D2-E3C8-4A77-9E10-07A8D0268D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22134330"/>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20BFEC68-89CB-4EB0-8C3C-BDD08C80B643}"/>
              </a:ext>
            </a:extLst>
          </p:cNvPr>
          <p:cNvSpPr>
            <a:spLocks noGrp="1"/>
          </p:cNvSpPr>
          <p:nvPr>
            <p:ph type="dt" sz="half" idx="10"/>
          </p:nvPr>
        </p:nvSpPr>
        <p:spPr/>
        <p:txBody>
          <a:bodyPr/>
          <a:lstStyle/>
          <a:p>
            <a:fld id="{6BA29C42-402C-4507-861E-0880DA3EE89C}" type="datetimeFigureOut">
              <a:rPr lang="en-US" smtClean="0">
                <a:solidFill>
                  <a:prstClr val="black">
                    <a:tint val="75000"/>
                  </a:prstClr>
                </a:solidFill>
              </a:rPr>
              <a:pPr/>
              <a:t>9/26/2021</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xmlns="" id="{1DC81DF0-0BAD-4003-8A7E-39775513B59E}"/>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xmlns="" id="{B83FC369-1874-4E45-AC8A-50861ACB66CD}"/>
              </a:ext>
            </a:extLst>
          </p:cNvPr>
          <p:cNvSpPr>
            <a:spLocks noGrp="1"/>
          </p:cNvSpPr>
          <p:nvPr>
            <p:ph type="sldNum" sz="quarter" idx="12"/>
          </p:nvPr>
        </p:nvSpPr>
        <p:spPr/>
        <p:txBody>
          <a:bodyPr/>
          <a:lstStyle/>
          <a:p>
            <a:fld id="{C29AE7D2-E3C8-4A77-9E10-07A8D0268D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72388993"/>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54BE67A-3564-4FC6-B5DD-0414356AECA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4552AC90-BCAF-47C9-90D4-1C12B878F9C2}"/>
              </a:ext>
            </a:extLst>
          </p:cNvPr>
          <p:cNvSpPr>
            <a:spLocks noGrp="1"/>
          </p:cNvSpPr>
          <p:nvPr>
            <p:ph idx="1"/>
          </p:nvPr>
        </p:nvSpPr>
        <p:spPr>
          <a:xfrm>
            <a:off x="5183188" y="987493"/>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BCF1D0F5-E08E-4DE5-805C-811420D3A2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DA48FAFE-19A9-405E-8173-25D6D88DEF14}"/>
              </a:ext>
            </a:extLst>
          </p:cNvPr>
          <p:cNvSpPr>
            <a:spLocks noGrp="1"/>
          </p:cNvSpPr>
          <p:nvPr>
            <p:ph type="dt" sz="half" idx="10"/>
          </p:nvPr>
        </p:nvSpPr>
        <p:spPr/>
        <p:txBody>
          <a:bodyPr/>
          <a:lstStyle/>
          <a:p>
            <a:fld id="{6BA29C42-402C-4507-861E-0880DA3EE89C}" type="datetimeFigureOut">
              <a:rPr lang="en-US" smtClean="0">
                <a:solidFill>
                  <a:prstClr val="black">
                    <a:tint val="75000"/>
                  </a:prstClr>
                </a:solidFill>
              </a:rPr>
              <a:pPr/>
              <a:t>9/26/2021</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47CDC521-B97D-4A7E-9FAC-D8E5F47711EE}"/>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01714F5C-7B0B-4AC8-BAEF-1C603E1E97A9}"/>
              </a:ext>
            </a:extLst>
          </p:cNvPr>
          <p:cNvSpPr>
            <a:spLocks noGrp="1"/>
          </p:cNvSpPr>
          <p:nvPr>
            <p:ph type="sldNum" sz="quarter" idx="12"/>
          </p:nvPr>
        </p:nvSpPr>
        <p:spPr/>
        <p:txBody>
          <a:bodyPr/>
          <a:lstStyle/>
          <a:p>
            <a:fld id="{C29AE7D2-E3C8-4A77-9E10-07A8D0268D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10678320"/>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0115065-DFD4-4D51-ACE4-BB5655DC6BA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DED48FE1-2980-4CD8-AB2B-B4DD79C1E245}"/>
              </a:ext>
            </a:extLst>
          </p:cNvPr>
          <p:cNvSpPr>
            <a:spLocks noGrp="1"/>
          </p:cNvSpPr>
          <p:nvPr>
            <p:ph type="pic" idx="1"/>
          </p:nvPr>
        </p:nvSpPr>
        <p:spPr>
          <a:xfrm>
            <a:off x="5183188" y="987493"/>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469F9BB2-ED86-4C30-9B63-C13AA7E30AB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A42CBBCD-9ED0-4975-B21B-339B0FB5B006}"/>
              </a:ext>
            </a:extLst>
          </p:cNvPr>
          <p:cNvSpPr>
            <a:spLocks noGrp="1"/>
          </p:cNvSpPr>
          <p:nvPr>
            <p:ph type="dt" sz="half" idx="10"/>
          </p:nvPr>
        </p:nvSpPr>
        <p:spPr/>
        <p:txBody>
          <a:bodyPr/>
          <a:lstStyle/>
          <a:p>
            <a:fld id="{6BA29C42-402C-4507-861E-0880DA3EE89C}" type="datetimeFigureOut">
              <a:rPr lang="en-US" smtClean="0">
                <a:solidFill>
                  <a:prstClr val="black">
                    <a:tint val="75000"/>
                  </a:prstClr>
                </a:solidFill>
              </a:rPr>
              <a:pPr/>
              <a:t>9/26/2021</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7058E434-E56B-4149-8113-1419AEF6AC3C}"/>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AB3D39B6-9A07-4C85-A049-8A76CD66C3B4}"/>
              </a:ext>
            </a:extLst>
          </p:cNvPr>
          <p:cNvSpPr>
            <a:spLocks noGrp="1"/>
          </p:cNvSpPr>
          <p:nvPr>
            <p:ph type="sldNum" sz="quarter" idx="12"/>
          </p:nvPr>
        </p:nvSpPr>
        <p:spPr/>
        <p:txBody>
          <a:bodyPr/>
          <a:lstStyle/>
          <a:p>
            <a:fld id="{C29AE7D2-E3C8-4A77-9E10-07A8D0268D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0738063"/>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08C82B5-ED9C-47AF-A267-3C4A76B05B6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7904A354-5262-4528-A70D-ED54B3019A87}"/>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8F087835-53C6-4020-B1C6-CC2B5370F50B}"/>
              </a:ext>
            </a:extLst>
          </p:cNvPr>
          <p:cNvSpPr>
            <a:spLocks noGrp="1"/>
          </p:cNvSpPr>
          <p:nvPr>
            <p:ph type="dt" sz="half" idx="10"/>
          </p:nvPr>
        </p:nvSpPr>
        <p:spPr/>
        <p:txBody>
          <a:bodyPr/>
          <a:lstStyle/>
          <a:p>
            <a:fld id="{6BA29C42-402C-4507-861E-0880DA3EE89C}" type="datetimeFigureOut">
              <a:rPr lang="en-US" smtClean="0">
                <a:solidFill>
                  <a:prstClr val="black">
                    <a:tint val="75000"/>
                  </a:prstClr>
                </a:solidFill>
              </a:rPr>
              <a:pPr/>
              <a:t>9/26/2021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073B9395-15B1-4B31-8052-EC1F754ABCCF}"/>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ED72FEBE-EF04-4AAF-88CA-AC5412C55404}"/>
              </a:ext>
            </a:extLst>
          </p:cNvPr>
          <p:cNvSpPr>
            <a:spLocks noGrp="1"/>
          </p:cNvSpPr>
          <p:nvPr>
            <p:ph type="sldNum" sz="quarter" idx="12"/>
          </p:nvPr>
        </p:nvSpPr>
        <p:spPr/>
        <p:txBody>
          <a:bodyPr/>
          <a:lstStyle/>
          <a:p>
            <a:fld id="{C29AE7D2-E3C8-4A77-9E10-07A8D0268D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484916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D641173-0322-4960-B9A3-0B032DB3877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69435298-2036-4FF2-B11C-A9C92CAD7607}"/>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B2F389EF-2EDC-4A2D-8F53-34E0942CB5AC}"/>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314CBACD-8ABD-49BB-AA18-3F638730EB64}"/>
              </a:ext>
            </a:extLst>
          </p:cNvPr>
          <p:cNvSpPr>
            <a:spLocks noGrp="1"/>
          </p:cNvSpPr>
          <p:nvPr>
            <p:ph type="dt" sz="half" idx="10"/>
          </p:nvPr>
        </p:nvSpPr>
        <p:spPr/>
        <p:txBody>
          <a:bodyPr/>
          <a:lstStyle/>
          <a:p>
            <a:fld id="{6BA29C42-402C-4507-861E-0880DA3EE89C}" type="datetimeFigureOut">
              <a:rPr lang="en-US" smtClean="0">
                <a:solidFill>
                  <a:prstClr val="black">
                    <a:tint val="75000"/>
                  </a:prstClr>
                </a:solidFill>
              </a:rPr>
              <a:pPr/>
              <a:t>9/26/2021</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324DFE40-40ED-47B5-871D-3F415464803F}"/>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2AAC500A-632C-44E1-BD38-1CB385D6159D}"/>
              </a:ext>
            </a:extLst>
          </p:cNvPr>
          <p:cNvSpPr>
            <a:spLocks noGrp="1"/>
          </p:cNvSpPr>
          <p:nvPr>
            <p:ph type="sldNum" sz="quarter" idx="12"/>
          </p:nvPr>
        </p:nvSpPr>
        <p:spPr/>
        <p:txBody>
          <a:bodyPr/>
          <a:lstStyle/>
          <a:p>
            <a:fld id="{C29AE7D2-E3C8-4A77-9E10-07A8D0268D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68605249"/>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35B3F61F-A83F-475C-A0A6-2954BF006933}"/>
              </a:ext>
            </a:extLst>
          </p:cNvPr>
          <p:cNvSpPr>
            <a:spLocks noGrp="1"/>
          </p:cNvSpPr>
          <p:nvPr>
            <p:ph type="title" orient="vert"/>
          </p:nvPr>
        </p:nvSpPr>
        <p:spPr>
          <a:xfrm>
            <a:off x="8724902"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CC5D378D-5443-481E-89B2-756616F52F04}"/>
              </a:ext>
            </a:extLst>
          </p:cNvPr>
          <p:cNvSpPr>
            <a:spLocks noGrp="1"/>
          </p:cNvSpPr>
          <p:nvPr>
            <p:ph type="body" orient="vert" idx="1"/>
          </p:nvPr>
        </p:nvSpPr>
        <p:spPr>
          <a:xfrm>
            <a:off x="838203"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6753DD2F-75D4-4F40-B13B-04F49CAB2105}"/>
              </a:ext>
            </a:extLst>
          </p:cNvPr>
          <p:cNvSpPr>
            <a:spLocks noGrp="1"/>
          </p:cNvSpPr>
          <p:nvPr>
            <p:ph type="dt" sz="half" idx="10"/>
          </p:nvPr>
        </p:nvSpPr>
        <p:spPr/>
        <p:txBody>
          <a:bodyPr/>
          <a:lstStyle/>
          <a:p>
            <a:fld id="{6BA29C42-402C-4507-861E-0880DA3EE89C}" type="datetimeFigureOut">
              <a:rPr lang="en-US" smtClean="0">
                <a:solidFill>
                  <a:prstClr val="black">
                    <a:tint val="75000"/>
                  </a:prstClr>
                </a:solidFill>
              </a:rPr>
              <a:pPr/>
              <a:t>9/26/2021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029A3E91-5645-4B8F-BBDA-62B59089C850}"/>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05FCB804-59BB-4643-9690-5394ACA4BF7A}"/>
              </a:ext>
            </a:extLst>
          </p:cNvPr>
          <p:cNvSpPr>
            <a:spLocks noGrp="1"/>
          </p:cNvSpPr>
          <p:nvPr>
            <p:ph type="sldNum" sz="quarter" idx="12"/>
          </p:nvPr>
        </p:nvSpPr>
        <p:spPr/>
        <p:txBody>
          <a:bodyPr/>
          <a:lstStyle/>
          <a:p>
            <a:fld id="{C29AE7D2-E3C8-4A77-9E10-07A8D0268D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2780089"/>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userDrawn="1">
  <p:cSld name="4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5871493"/>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707"/>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3" name="Date Placeholder 3">
            <a:extLst>
              <a:ext uri="{FF2B5EF4-FFF2-40B4-BE49-F238E27FC236}">
                <a16:creationId xmlns:a16="http://schemas.microsoft.com/office/drawing/2014/main" xmlns="" id="{F8D01521-4A17-4A1E-A872-D13643B256EC}"/>
              </a:ext>
            </a:extLst>
          </p:cNvPr>
          <p:cNvSpPr>
            <a:spLocks noGrp="1"/>
          </p:cNvSpPr>
          <p:nvPr>
            <p:ph type="dt" sz="half" idx="10"/>
          </p:nvPr>
        </p:nvSpPr>
        <p:spPr/>
        <p:txBody>
          <a:bodyPr/>
          <a:lstStyle>
            <a:lvl1pPr>
              <a:defRPr/>
            </a:lvl1pPr>
          </a:lstStyle>
          <a:p>
            <a:pPr>
              <a:defRPr/>
            </a:pPr>
            <a:endParaRPr lang="en-US" altLang="en-US">
              <a:solidFill>
                <a:prstClr val="black">
                  <a:tint val="75000"/>
                </a:prstClr>
              </a:solidFill>
            </a:endParaRPr>
          </a:p>
        </p:txBody>
      </p:sp>
      <p:sp>
        <p:nvSpPr>
          <p:cNvPr id="4" name="Footer Placeholder 4">
            <a:extLst>
              <a:ext uri="{FF2B5EF4-FFF2-40B4-BE49-F238E27FC236}">
                <a16:creationId xmlns:a16="http://schemas.microsoft.com/office/drawing/2014/main" xmlns="" id="{31DC0D5D-9E57-4669-AE68-785CA2BD0185}"/>
              </a:ext>
            </a:extLst>
          </p:cNvPr>
          <p:cNvSpPr>
            <a:spLocks noGrp="1"/>
          </p:cNvSpPr>
          <p:nvPr>
            <p:ph type="ftr" sz="quarter" idx="11"/>
          </p:nvPr>
        </p:nvSpPr>
        <p:spPr/>
        <p:txBody>
          <a:bodyPr/>
          <a:lstStyle>
            <a:lvl1pPr>
              <a:defRPr/>
            </a:lvl1pPr>
          </a:lstStyle>
          <a:p>
            <a:pPr>
              <a:defRPr/>
            </a:pPr>
            <a:endParaRPr lang="en-US" altLang="en-US">
              <a:solidFill>
                <a:prstClr val="black">
                  <a:tint val="75000"/>
                </a:prstClr>
              </a:solidFill>
            </a:endParaRPr>
          </a:p>
        </p:txBody>
      </p:sp>
      <p:sp>
        <p:nvSpPr>
          <p:cNvPr id="5" name="Slide Number Placeholder 5">
            <a:extLst>
              <a:ext uri="{FF2B5EF4-FFF2-40B4-BE49-F238E27FC236}">
                <a16:creationId xmlns:a16="http://schemas.microsoft.com/office/drawing/2014/main" xmlns="" id="{B176348D-E3F9-473A-BE79-C11DB374BD0E}"/>
              </a:ext>
            </a:extLst>
          </p:cNvPr>
          <p:cNvSpPr>
            <a:spLocks noGrp="1"/>
          </p:cNvSpPr>
          <p:nvPr>
            <p:ph type="sldNum" sz="quarter" idx="12"/>
          </p:nvPr>
        </p:nvSpPr>
        <p:spPr/>
        <p:txBody>
          <a:bodyPr/>
          <a:lstStyle>
            <a:lvl1pPr>
              <a:defRPr/>
            </a:lvl1pPr>
          </a:lstStyle>
          <a:p>
            <a:pPr>
              <a:defRPr/>
            </a:pPr>
            <a:fld id="{B16AFAD5-C0E4-4377-A68C-5DACB40C7AAC}" type="slidenum">
              <a:rPr lang="en-US" altLang="en-US">
                <a:solidFill>
                  <a:prstClr val="black">
                    <a:tint val="75000"/>
                  </a:prstClr>
                </a:solidFill>
              </a:rPr>
              <a:pPr>
                <a:defRPr/>
              </a:pPr>
              <a:t>‹#›</a:t>
            </a:fld>
            <a:endParaRPr lang="en-US" altLang="en-US">
              <a:solidFill>
                <a:prstClr val="black">
                  <a:tint val="75000"/>
                </a:prstClr>
              </a:solidFill>
            </a:endParaRPr>
          </a:p>
        </p:txBody>
      </p:sp>
    </p:spTree>
    <p:extLst>
      <p:ext uri="{BB962C8B-B14F-4D97-AF65-F5344CB8AC3E}">
        <p14:creationId xmlns:p14="http://schemas.microsoft.com/office/powerpoint/2010/main" val="3825234646"/>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userDrawn="1">
  <p:cSld name="https://www.facebook.com/udppt">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xmlns="" id="{EEC99922-4D96-4EFF-9281-0033DA4AE1B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l="2728" t="10626" r="3577" b="16208"/>
          <a:stretch>
            <a:fillRect/>
          </a:stretch>
        </p:blipFill>
        <p:spPr bwMode="auto">
          <a:xfrm>
            <a:off x="-61912" y="-47625"/>
            <a:ext cx="12285663" cy="694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77264902"/>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1593419"/>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able Placeholder 2"/>
          <p:cNvSpPr>
            <a:spLocks noGrp="1"/>
          </p:cNvSpPr>
          <p:nvPr>
            <p:ph type="tbl" idx="1"/>
          </p:nvPr>
        </p:nvSpPr>
        <p:spPr>
          <a:xfrm>
            <a:off x="609600" y="1600206"/>
            <a:ext cx="10972800" cy="4525963"/>
          </a:xfrm>
        </p:spPr>
        <p:txBody>
          <a:bodyPr vert="horz" wrap="square" lIns="91440" tIns="45720" rIns="91440" bIns="45720" numCol="1" anchor="t" anchorCtr="0" compatLnSpc="1"/>
          <a:lstStyle/>
          <a:p>
            <a:pPr marL="342900" marR="0" lvl="0" indent="-342900" algn="l" defTabSz="914400" rtl="0" eaLnBrk="0" fontAlgn="base" latinLnBrk="0" hangingPunct="0">
              <a:lnSpc>
                <a:spcPct val="100000"/>
              </a:lnSpc>
              <a:spcBef>
                <a:spcPct val="20000"/>
              </a:spcBef>
              <a:spcAft>
                <a:spcPct val="0"/>
              </a:spcAft>
              <a:buClrTx/>
              <a:buSzTx/>
              <a:buFontTx/>
              <a:buChar char="•"/>
              <a:defRPr/>
            </a:pPr>
            <a:endParaRPr kumimoji="0" lang="en-US" sz="3200" b="0" i="0" u="none" strike="noStrike" kern="0" cap="none" spc="0" normalizeH="0" baseline="0" noProof="0">
              <a:ln>
                <a:noFill/>
              </a:ln>
              <a:solidFill>
                <a:schemeClr val="tx1"/>
              </a:solidFill>
              <a:effectLst/>
              <a:uLnTx/>
              <a:uFillTx/>
              <a:latin typeface="+mn-lt"/>
              <a:ea typeface="+mn-ea"/>
              <a:cs typeface="+mn-cs"/>
            </a:endParaRPr>
          </a:p>
        </p:txBody>
      </p:sp>
      <p:sp>
        <p:nvSpPr>
          <p:cNvPr id="4" name="Date Placeholder 3"/>
          <p:cNvSpPr>
            <a:spLocks noGrp="1"/>
          </p:cNvSpPr>
          <p:nvPr>
            <p:ph type="dt" sz="half" idx="10"/>
          </p:nvPr>
        </p:nvSpPr>
        <p:spPr/>
        <p:txBody>
          <a:bodyPr/>
          <a:lstStyle/>
          <a:p>
            <a:pPr fontAlgn="base">
              <a:spcBef>
                <a:spcPct val="0"/>
              </a:spcBef>
              <a:spcAft>
                <a:spcPct val="0"/>
              </a:spcAft>
              <a:defRPr/>
            </a:pPr>
            <a:endParaRPr lang="en-US" sz="1400">
              <a:solidFill>
                <a:prstClr val="black"/>
              </a:solidFill>
              <a:latin typeface="Arial" panose="020B0604020202020204" pitchFamily="34" charset="0"/>
              <a:cs typeface="Arial" panose="020B0604020202020204" pitchFamily="34" charset="0"/>
            </a:endParaRPr>
          </a:p>
        </p:txBody>
      </p:sp>
      <p:sp>
        <p:nvSpPr>
          <p:cNvPr id="5" name="Footer Placeholder 4"/>
          <p:cNvSpPr>
            <a:spLocks noGrp="1"/>
          </p:cNvSpPr>
          <p:nvPr>
            <p:ph type="ftr" sz="quarter" idx="11"/>
          </p:nvPr>
        </p:nvSpPr>
        <p:spPr/>
        <p:txBody>
          <a:bodyPr/>
          <a:lstStyle/>
          <a:p>
            <a:pPr fontAlgn="base">
              <a:spcBef>
                <a:spcPct val="0"/>
              </a:spcBef>
              <a:spcAft>
                <a:spcPct val="0"/>
              </a:spcAft>
              <a:defRPr/>
            </a:pPr>
            <a:endParaRPr lang="en-US" sz="1400">
              <a:solidFill>
                <a:prstClr val="black"/>
              </a:solidFill>
              <a:latin typeface="Arial" panose="020B0604020202020204" pitchFamily="34" charset="0"/>
              <a:cs typeface="Arial" panose="020B0604020202020204" pitchFamily="34" charset="0"/>
            </a:endParaRPr>
          </a:p>
        </p:txBody>
      </p:sp>
      <p:sp>
        <p:nvSpPr>
          <p:cNvPr id="6" name="Slide Number Placeholder 5"/>
          <p:cNvSpPr>
            <a:spLocks noGrp="1"/>
          </p:cNvSpPr>
          <p:nvPr>
            <p:ph type="sldNum" sz="quarter" idx="12"/>
          </p:nvPr>
        </p:nvSpPr>
        <p:spPr/>
        <p:txBody>
          <a:bodyPr/>
          <a:lstStyle/>
          <a:p>
            <a:fld id="{9A0DB2DC-4C9A-4742-B13C-FB6460FD3503}" type="slidenum">
              <a:rPr lang="en-US" dirty="0">
                <a:solidFill>
                  <a:prstClr val="black">
                    <a:tint val="75000"/>
                  </a:prstClr>
                </a:solidFill>
                <a:latin typeface="Arial" panose="020B0604020202020204" pitchFamily="34" charset="0"/>
              </a:rPr>
              <a:pPr/>
              <a:t>‹#›</a:t>
            </a:fld>
            <a:endParaRPr lang="en-US" dirty="0">
              <a:solidFill>
                <a:prstClr val="black">
                  <a:tint val="75000"/>
                </a:prstClr>
              </a:solidFill>
              <a:latin typeface="Arial" panose="020B0604020202020204" pitchFamily="34" charset="0"/>
            </a:endParaRPr>
          </a:p>
        </p:txBody>
      </p:sp>
    </p:spTree>
    <p:extLst>
      <p:ext uri="{BB962C8B-B14F-4D97-AF65-F5344CB8AC3E}">
        <p14:creationId xmlns:p14="http://schemas.microsoft.com/office/powerpoint/2010/main" val="2179952487"/>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1258677-2625-4815-A9FF-8DE0FA087CE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FD529D60-DA37-4D23-8A45-EB9A3C43B3F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F82F618D-456A-47EB-A3A2-5035C08E04AA}"/>
              </a:ext>
            </a:extLst>
          </p:cNvPr>
          <p:cNvSpPr>
            <a:spLocks noGrp="1"/>
          </p:cNvSpPr>
          <p:nvPr>
            <p:ph type="dt" sz="half" idx="10"/>
          </p:nvPr>
        </p:nvSpPr>
        <p:spPr/>
        <p:txBody>
          <a:bodyPr/>
          <a:lstStyle/>
          <a:p>
            <a:fld id="{6BA29C42-402C-4507-861E-0880DA3EE89C}" type="datetimeFigureOut">
              <a:rPr lang="en-US" smtClean="0">
                <a:solidFill>
                  <a:prstClr val="black">
                    <a:tint val="75000"/>
                  </a:prstClr>
                </a:solidFill>
              </a:rPr>
              <a:pPr/>
              <a:t>9/26/2021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6A2DD0F7-5D52-48AE-8A3D-241CCA88A5F6}"/>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2B89B2E8-6975-482B-BCFC-815B13634E72}"/>
              </a:ext>
            </a:extLst>
          </p:cNvPr>
          <p:cNvSpPr>
            <a:spLocks noGrp="1"/>
          </p:cNvSpPr>
          <p:nvPr>
            <p:ph type="sldNum" sz="quarter" idx="12"/>
          </p:nvPr>
        </p:nvSpPr>
        <p:spPr/>
        <p:txBody>
          <a:bodyPr/>
          <a:lstStyle/>
          <a:p>
            <a:fld id="{C29AE7D2-E3C8-4A77-9E10-07A8D0268D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97364342"/>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84DAAF1-51FB-4AAF-B5FF-8EFCB250497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B9B9D532-6BAF-4086-946F-BC52DA53F9C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1B155EF4-4DDD-4D91-85E5-C894524886A5}"/>
              </a:ext>
            </a:extLst>
          </p:cNvPr>
          <p:cNvSpPr>
            <a:spLocks noGrp="1"/>
          </p:cNvSpPr>
          <p:nvPr>
            <p:ph type="dt" sz="half" idx="10"/>
          </p:nvPr>
        </p:nvSpPr>
        <p:spPr/>
        <p:txBody>
          <a:bodyPr/>
          <a:lstStyle/>
          <a:p>
            <a:fld id="{6BA29C42-402C-4507-861E-0880DA3EE89C}" type="datetimeFigureOut">
              <a:rPr lang="en-US" smtClean="0">
                <a:solidFill>
                  <a:prstClr val="black">
                    <a:tint val="75000"/>
                  </a:prstClr>
                </a:solidFill>
              </a:rPr>
              <a:pPr/>
              <a:t>9/26/2021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20C7A354-9BB5-4783-9239-ABC77CB17EB2}"/>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251DF2C3-F236-46F4-9D06-DB8F76A78912}"/>
              </a:ext>
            </a:extLst>
          </p:cNvPr>
          <p:cNvSpPr>
            <a:spLocks noGrp="1"/>
          </p:cNvSpPr>
          <p:nvPr>
            <p:ph type="sldNum" sz="quarter" idx="12"/>
          </p:nvPr>
        </p:nvSpPr>
        <p:spPr/>
        <p:txBody>
          <a:bodyPr/>
          <a:lstStyle/>
          <a:p>
            <a:fld id="{C29AE7D2-E3C8-4A77-9E10-07A8D0268D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7049002"/>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3E28C7F-3BA3-46BB-ABB2-BDBAEF22A1FA}"/>
              </a:ext>
            </a:extLst>
          </p:cNvPr>
          <p:cNvSpPr>
            <a:spLocks noGrp="1"/>
          </p:cNvSpPr>
          <p:nvPr>
            <p:ph type="title"/>
          </p:nvPr>
        </p:nvSpPr>
        <p:spPr>
          <a:xfrm>
            <a:off x="831851" y="1709806"/>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30A25A89-BB16-440E-808F-DC69C2B2074D}"/>
              </a:ext>
            </a:extLst>
          </p:cNvPr>
          <p:cNvSpPr>
            <a:spLocks noGrp="1"/>
          </p:cNvSpPr>
          <p:nvPr>
            <p:ph type="body" idx="1"/>
          </p:nvPr>
        </p:nvSpPr>
        <p:spPr>
          <a:xfrm>
            <a:off x="831851" y="4589531"/>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EA5023DB-9AEC-4C01-9173-EEEE811F98ED}"/>
              </a:ext>
            </a:extLst>
          </p:cNvPr>
          <p:cNvSpPr>
            <a:spLocks noGrp="1"/>
          </p:cNvSpPr>
          <p:nvPr>
            <p:ph type="dt" sz="half" idx="10"/>
          </p:nvPr>
        </p:nvSpPr>
        <p:spPr/>
        <p:txBody>
          <a:bodyPr/>
          <a:lstStyle/>
          <a:p>
            <a:fld id="{6BA29C42-402C-4507-861E-0880DA3EE89C}" type="datetimeFigureOut">
              <a:rPr lang="en-US" smtClean="0">
                <a:solidFill>
                  <a:prstClr val="black">
                    <a:tint val="75000"/>
                  </a:prstClr>
                </a:solidFill>
              </a:rPr>
              <a:pPr/>
              <a:t>9/26/2021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847BA699-88B9-4D2C-8F89-630160543C3F}"/>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5B107061-956E-40AE-892B-78E4C4B11C80}"/>
              </a:ext>
            </a:extLst>
          </p:cNvPr>
          <p:cNvSpPr>
            <a:spLocks noGrp="1"/>
          </p:cNvSpPr>
          <p:nvPr>
            <p:ph type="sldNum" sz="quarter" idx="12"/>
          </p:nvPr>
        </p:nvSpPr>
        <p:spPr/>
        <p:txBody>
          <a:bodyPr/>
          <a:lstStyle/>
          <a:p>
            <a:fld id="{C29AE7D2-E3C8-4A77-9E10-07A8D0268D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1978589"/>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D641173-0322-4960-B9A3-0B032DB3877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69435298-2036-4FF2-B11C-A9C92CAD7607}"/>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B2F389EF-2EDC-4A2D-8F53-34E0942CB5AC}"/>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314CBACD-8ABD-49BB-AA18-3F638730EB64}"/>
              </a:ext>
            </a:extLst>
          </p:cNvPr>
          <p:cNvSpPr>
            <a:spLocks noGrp="1"/>
          </p:cNvSpPr>
          <p:nvPr>
            <p:ph type="dt" sz="half" idx="10"/>
          </p:nvPr>
        </p:nvSpPr>
        <p:spPr/>
        <p:txBody>
          <a:bodyPr/>
          <a:lstStyle/>
          <a:p>
            <a:fld id="{6BA29C42-402C-4507-861E-0880DA3EE89C}" type="datetimeFigureOut">
              <a:rPr lang="en-US" smtClean="0">
                <a:solidFill>
                  <a:prstClr val="black">
                    <a:tint val="75000"/>
                  </a:prstClr>
                </a:solidFill>
              </a:rPr>
              <a:pPr/>
              <a:t>9/26/2021</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324DFE40-40ED-47B5-871D-3F415464803F}"/>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2AAC500A-632C-44E1-BD38-1CB385D6159D}"/>
              </a:ext>
            </a:extLst>
          </p:cNvPr>
          <p:cNvSpPr>
            <a:spLocks noGrp="1"/>
          </p:cNvSpPr>
          <p:nvPr>
            <p:ph type="sldNum" sz="quarter" idx="12"/>
          </p:nvPr>
        </p:nvSpPr>
        <p:spPr/>
        <p:txBody>
          <a:bodyPr/>
          <a:lstStyle/>
          <a:p>
            <a:fld id="{C29AE7D2-E3C8-4A77-9E10-07A8D0268D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98128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D1A8CBD-32EE-4A3C-8751-7DF415025C92}"/>
              </a:ext>
            </a:extLst>
          </p:cNvPr>
          <p:cNvSpPr>
            <a:spLocks noGrp="1"/>
          </p:cNvSpPr>
          <p:nvPr>
            <p:ph type="title"/>
          </p:nvPr>
        </p:nvSpPr>
        <p:spPr>
          <a:xfrm>
            <a:off x="839788" y="365129"/>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4537B516-5177-494B-AE27-7CAA1CA4DB57}"/>
              </a:ext>
            </a:extLst>
          </p:cNvPr>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xmlns="" id="{56599411-EA9A-4C92-B178-F0DA6A90596D}"/>
              </a:ext>
            </a:extLst>
          </p:cNvPr>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9CDE3CFA-399F-49F4-82EC-D68C510ADCC1}"/>
              </a:ext>
            </a:extLst>
          </p:cNvPr>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xmlns="" id="{B001C7D6-8ED2-4784-B32C-BC6FED441989}"/>
              </a:ext>
            </a:extLst>
          </p:cNvPr>
          <p:cNvSpPr>
            <a:spLocks noGrp="1"/>
          </p:cNvSpPr>
          <p:nvPr>
            <p:ph sz="quarter" idx="4"/>
          </p:nvPr>
        </p:nvSpPr>
        <p:spPr>
          <a:xfrm>
            <a:off x="6172203"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3ED9929F-E47A-4791-A18F-7021983DC8C6}"/>
              </a:ext>
            </a:extLst>
          </p:cNvPr>
          <p:cNvSpPr>
            <a:spLocks noGrp="1"/>
          </p:cNvSpPr>
          <p:nvPr>
            <p:ph type="dt" sz="half" idx="10"/>
          </p:nvPr>
        </p:nvSpPr>
        <p:spPr/>
        <p:txBody>
          <a:bodyPr/>
          <a:lstStyle/>
          <a:p>
            <a:fld id="{6BA29C42-402C-4507-861E-0880DA3EE89C}" type="datetimeFigureOut">
              <a:rPr lang="en-US" smtClean="0">
                <a:solidFill>
                  <a:prstClr val="black">
                    <a:tint val="75000"/>
                  </a:prstClr>
                </a:solidFill>
              </a:rPr>
              <a:pPr/>
              <a:t>9/26/2021</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xmlns="" id="{6F41DBED-0F73-42D6-9FAB-B75751852AA9}"/>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xmlns="" id="{C3841655-5C04-4053-9F57-75B7074C85F9}"/>
              </a:ext>
            </a:extLst>
          </p:cNvPr>
          <p:cNvSpPr>
            <a:spLocks noGrp="1"/>
          </p:cNvSpPr>
          <p:nvPr>
            <p:ph type="sldNum" sz="quarter" idx="12"/>
          </p:nvPr>
        </p:nvSpPr>
        <p:spPr/>
        <p:txBody>
          <a:bodyPr/>
          <a:lstStyle/>
          <a:p>
            <a:fld id="{C29AE7D2-E3C8-4A77-9E10-07A8D0268D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22770589"/>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D1A8CBD-32EE-4A3C-8751-7DF415025C92}"/>
              </a:ext>
            </a:extLst>
          </p:cNvPr>
          <p:cNvSpPr>
            <a:spLocks noGrp="1"/>
          </p:cNvSpPr>
          <p:nvPr>
            <p:ph type="title"/>
          </p:nvPr>
        </p:nvSpPr>
        <p:spPr>
          <a:xfrm>
            <a:off x="839788" y="365129"/>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4537B516-5177-494B-AE27-7CAA1CA4DB57}"/>
              </a:ext>
            </a:extLst>
          </p:cNvPr>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xmlns="" id="{56599411-EA9A-4C92-B178-F0DA6A90596D}"/>
              </a:ext>
            </a:extLst>
          </p:cNvPr>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9CDE3CFA-399F-49F4-82EC-D68C510ADCC1}"/>
              </a:ext>
            </a:extLst>
          </p:cNvPr>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xmlns="" id="{B001C7D6-8ED2-4784-B32C-BC6FED441989}"/>
              </a:ext>
            </a:extLst>
          </p:cNvPr>
          <p:cNvSpPr>
            <a:spLocks noGrp="1"/>
          </p:cNvSpPr>
          <p:nvPr>
            <p:ph sz="quarter" idx="4"/>
          </p:nvPr>
        </p:nvSpPr>
        <p:spPr>
          <a:xfrm>
            <a:off x="6172203"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3ED9929F-E47A-4791-A18F-7021983DC8C6}"/>
              </a:ext>
            </a:extLst>
          </p:cNvPr>
          <p:cNvSpPr>
            <a:spLocks noGrp="1"/>
          </p:cNvSpPr>
          <p:nvPr>
            <p:ph type="dt" sz="half" idx="10"/>
          </p:nvPr>
        </p:nvSpPr>
        <p:spPr/>
        <p:txBody>
          <a:bodyPr/>
          <a:lstStyle/>
          <a:p>
            <a:fld id="{6BA29C42-402C-4507-861E-0880DA3EE89C}" type="datetimeFigureOut">
              <a:rPr lang="en-US" smtClean="0">
                <a:solidFill>
                  <a:prstClr val="black">
                    <a:tint val="75000"/>
                  </a:prstClr>
                </a:solidFill>
              </a:rPr>
              <a:pPr/>
              <a:t>9/26/2021</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xmlns="" id="{6F41DBED-0F73-42D6-9FAB-B75751852AA9}"/>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xmlns="" id="{C3841655-5C04-4053-9F57-75B7074C85F9}"/>
              </a:ext>
            </a:extLst>
          </p:cNvPr>
          <p:cNvSpPr>
            <a:spLocks noGrp="1"/>
          </p:cNvSpPr>
          <p:nvPr>
            <p:ph type="sldNum" sz="quarter" idx="12"/>
          </p:nvPr>
        </p:nvSpPr>
        <p:spPr/>
        <p:txBody>
          <a:bodyPr/>
          <a:lstStyle/>
          <a:p>
            <a:fld id="{C29AE7D2-E3C8-4A77-9E10-07A8D0268D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7659838"/>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24A5164-1846-4A9C-B77F-085FEC8D28E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8C211A08-1A07-4326-85ED-FE7B0C4445F6}"/>
              </a:ext>
            </a:extLst>
          </p:cNvPr>
          <p:cNvSpPr>
            <a:spLocks noGrp="1"/>
          </p:cNvSpPr>
          <p:nvPr>
            <p:ph type="dt" sz="half" idx="10"/>
          </p:nvPr>
        </p:nvSpPr>
        <p:spPr/>
        <p:txBody>
          <a:bodyPr/>
          <a:lstStyle/>
          <a:p>
            <a:fld id="{6BA29C42-402C-4507-861E-0880DA3EE89C}" type="datetimeFigureOut">
              <a:rPr lang="en-US" smtClean="0">
                <a:solidFill>
                  <a:prstClr val="black">
                    <a:tint val="75000"/>
                  </a:prstClr>
                </a:solidFill>
              </a:rPr>
              <a:pPr/>
              <a:t>9/26/2021</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xmlns="" id="{73A7D03D-2160-42D2-84BF-2C043316E270}"/>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xmlns="" id="{1986CCDB-0ADB-45EE-B193-CCA83232BB4F}"/>
              </a:ext>
            </a:extLst>
          </p:cNvPr>
          <p:cNvSpPr>
            <a:spLocks noGrp="1"/>
          </p:cNvSpPr>
          <p:nvPr>
            <p:ph type="sldNum" sz="quarter" idx="12"/>
          </p:nvPr>
        </p:nvSpPr>
        <p:spPr/>
        <p:txBody>
          <a:bodyPr/>
          <a:lstStyle/>
          <a:p>
            <a:fld id="{C29AE7D2-E3C8-4A77-9E10-07A8D0268D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1608940"/>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20BFEC68-89CB-4EB0-8C3C-BDD08C80B643}"/>
              </a:ext>
            </a:extLst>
          </p:cNvPr>
          <p:cNvSpPr>
            <a:spLocks noGrp="1"/>
          </p:cNvSpPr>
          <p:nvPr>
            <p:ph type="dt" sz="half" idx="10"/>
          </p:nvPr>
        </p:nvSpPr>
        <p:spPr/>
        <p:txBody>
          <a:bodyPr/>
          <a:lstStyle/>
          <a:p>
            <a:fld id="{6BA29C42-402C-4507-861E-0880DA3EE89C}" type="datetimeFigureOut">
              <a:rPr lang="en-US" smtClean="0">
                <a:solidFill>
                  <a:prstClr val="black">
                    <a:tint val="75000"/>
                  </a:prstClr>
                </a:solidFill>
              </a:rPr>
              <a:pPr/>
              <a:t>9/26/2021</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xmlns="" id="{1DC81DF0-0BAD-4003-8A7E-39775513B59E}"/>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xmlns="" id="{B83FC369-1874-4E45-AC8A-50861ACB66CD}"/>
              </a:ext>
            </a:extLst>
          </p:cNvPr>
          <p:cNvSpPr>
            <a:spLocks noGrp="1"/>
          </p:cNvSpPr>
          <p:nvPr>
            <p:ph type="sldNum" sz="quarter" idx="12"/>
          </p:nvPr>
        </p:nvSpPr>
        <p:spPr/>
        <p:txBody>
          <a:bodyPr/>
          <a:lstStyle/>
          <a:p>
            <a:fld id="{C29AE7D2-E3C8-4A77-9E10-07A8D0268D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3246258"/>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54BE67A-3564-4FC6-B5DD-0414356AECA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4552AC90-BCAF-47C9-90D4-1C12B878F9C2}"/>
              </a:ext>
            </a:extLst>
          </p:cNvPr>
          <p:cNvSpPr>
            <a:spLocks noGrp="1"/>
          </p:cNvSpPr>
          <p:nvPr>
            <p:ph idx="1"/>
          </p:nvPr>
        </p:nvSpPr>
        <p:spPr>
          <a:xfrm>
            <a:off x="5183188" y="987493"/>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BCF1D0F5-E08E-4DE5-805C-811420D3A2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DA48FAFE-19A9-405E-8173-25D6D88DEF14}"/>
              </a:ext>
            </a:extLst>
          </p:cNvPr>
          <p:cNvSpPr>
            <a:spLocks noGrp="1"/>
          </p:cNvSpPr>
          <p:nvPr>
            <p:ph type="dt" sz="half" idx="10"/>
          </p:nvPr>
        </p:nvSpPr>
        <p:spPr/>
        <p:txBody>
          <a:bodyPr/>
          <a:lstStyle/>
          <a:p>
            <a:fld id="{6BA29C42-402C-4507-861E-0880DA3EE89C}" type="datetimeFigureOut">
              <a:rPr lang="en-US" smtClean="0">
                <a:solidFill>
                  <a:prstClr val="black">
                    <a:tint val="75000"/>
                  </a:prstClr>
                </a:solidFill>
              </a:rPr>
              <a:pPr/>
              <a:t>9/26/2021</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47CDC521-B97D-4A7E-9FAC-D8E5F47711EE}"/>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01714F5C-7B0B-4AC8-BAEF-1C603E1E97A9}"/>
              </a:ext>
            </a:extLst>
          </p:cNvPr>
          <p:cNvSpPr>
            <a:spLocks noGrp="1"/>
          </p:cNvSpPr>
          <p:nvPr>
            <p:ph type="sldNum" sz="quarter" idx="12"/>
          </p:nvPr>
        </p:nvSpPr>
        <p:spPr/>
        <p:txBody>
          <a:bodyPr/>
          <a:lstStyle/>
          <a:p>
            <a:fld id="{C29AE7D2-E3C8-4A77-9E10-07A8D0268D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7670666"/>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0115065-DFD4-4D51-ACE4-BB5655DC6BA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DED48FE1-2980-4CD8-AB2B-B4DD79C1E245}"/>
              </a:ext>
            </a:extLst>
          </p:cNvPr>
          <p:cNvSpPr>
            <a:spLocks noGrp="1"/>
          </p:cNvSpPr>
          <p:nvPr>
            <p:ph type="pic" idx="1"/>
          </p:nvPr>
        </p:nvSpPr>
        <p:spPr>
          <a:xfrm>
            <a:off x="5183188" y="987493"/>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469F9BB2-ED86-4C30-9B63-C13AA7E30AB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A42CBBCD-9ED0-4975-B21B-339B0FB5B006}"/>
              </a:ext>
            </a:extLst>
          </p:cNvPr>
          <p:cNvSpPr>
            <a:spLocks noGrp="1"/>
          </p:cNvSpPr>
          <p:nvPr>
            <p:ph type="dt" sz="half" idx="10"/>
          </p:nvPr>
        </p:nvSpPr>
        <p:spPr/>
        <p:txBody>
          <a:bodyPr/>
          <a:lstStyle/>
          <a:p>
            <a:fld id="{6BA29C42-402C-4507-861E-0880DA3EE89C}" type="datetimeFigureOut">
              <a:rPr lang="en-US" smtClean="0">
                <a:solidFill>
                  <a:prstClr val="black">
                    <a:tint val="75000"/>
                  </a:prstClr>
                </a:solidFill>
              </a:rPr>
              <a:pPr/>
              <a:t>9/26/2021</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7058E434-E56B-4149-8113-1419AEF6AC3C}"/>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AB3D39B6-9A07-4C85-A049-8A76CD66C3B4}"/>
              </a:ext>
            </a:extLst>
          </p:cNvPr>
          <p:cNvSpPr>
            <a:spLocks noGrp="1"/>
          </p:cNvSpPr>
          <p:nvPr>
            <p:ph type="sldNum" sz="quarter" idx="12"/>
          </p:nvPr>
        </p:nvSpPr>
        <p:spPr/>
        <p:txBody>
          <a:bodyPr/>
          <a:lstStyle/>
          <a:p>
            <a:fld id="{C29AE7D2-E3C8-4A77-9E10-07A8D0268D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73777588"/>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08C82B5-ED9C-47AF-A267-3C4A76B05B6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7904A354-5262-4528-A70D-ED54B3019A87}"/>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8F087835-53C6-4020-B1C6-CC2B5370F50B}"/>
              </a:ext>
            </a:extLst>
          </p:cNvPr>
          <p:cNvSpPr>
            <a:spLocks noGrp="1"/>
          </p:cNvSpPr>
          <p:nvPr>
            <p:ph type="dt" sz="half" idx="10"/>
          </p:nvPr>
        </p:nvSpPr>
        <p:spPr/>
        <p:txBody>
          <a:bodyPr/>
          <a:lstStyle/>
          <a:p>
            <a:fld id="{6BA29C42-402C-4507-861E-0880DA3EE89C}" type="datetimeFigureOut">
              <a:rPr lang="en-US" smtClean="0">
                <a:solidFill>
                  <a:prstClr val="black">
                    <a:tint val="75000"/>
                  </a:prstClr>
                </a:solidFill>
              </a:rPr>
              <a:pPr/>
              <a:t>9/26/2021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073B9395-15B1-4B31-8052-EC1F754ABCCF}"/>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ED72FEBE-EF04-4AAF-88CA-AC5412C55404}"/>
              </a:ext>
            </a:extLst>
          </p:cNvPr>
          <p:cNvSpPr>
            <a:spLocks noGrp="1"/>
          </p:cNvSpPr>
          <p:nvPr>
            <p:ph type="sldNum" sz="quarter" idx="12"/>
          </p:nvPr>
        </p:nvSpPr>
        <p:spPr/>
        <p:txBody>
          <a:bodyPr/>
          <a:lstStyle/>
          <a:p>
            <a:fld id="{C29AE7D2-E3C8-4A77-9E10-07A8D0268D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4726941"/>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35B3F61F-A83F-475C-A0A6-2954BF006933}"/>
              </a:ext>
            </a:extLst>
          </p:cNvPr>
          <p:cNvSpPr>
            <a:spLocks noGrp="1"/>
          </p:cNvSpPr>
          <p:nvPr>
            <p:ph type="title" orient="vert"/>
          </p:nvPr>
        </p:nvSpPr>
        <p:spPr>
          <a:xfrm>
            <a:off x="8724902"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CC5D378D-5443-481E-89B2-756616F52F04}"/>
              </a:ext>
            </a:extLst>
          </p:cNvPr>
          <p:cNvSpPr>
            <a:spLocks noGrp="1"/>
          </p:cNvSpPr>
          <p:nvPr>
            <p:ph type="body" orient="vert" idx="1"/>
          </p:nvPr>
        </p:nvSpPr>
        <p:spPr>
          <a:xfrm>
            <a:off x="838203"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6753DD2F-75D4-4F40-B13B-04F49CAB2105}"/>
              </a:ext>
            </a:extLst>
          </p:cNvPr>
          <p:cNvSpPr>
            <a:spLocks noGrp="1"/>
          </p:cNvSpPr>
          <p:nvPr>
            <p:ph type="dt" sz="half" idx="10"/>
          </p:nvPr>
        </p:nvSpPr>
        <p:spPr/>
        <p:txBody>
          <a:bodyPr/>
          <a:lstStyle/>
          <a:p>
            <a:fld id="{6BA29C42-402C-4507-861E-0880DA3EE89C}" type="datetimeFigureOut">
              <a:rPr lang="en-US" smtClean="0">
                <a:solidFill>
                  <a:prstClr val="black">
                    <a:tint val="75000"/>
                  </a:prstClr>
                </a:solidFill>
              </a:rPr>
              <a:pPr/>
              <a:t>9/26/2021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029A3E91-5645-4B8F-BBDA-62B59089C850}"/>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05FCB804-59BB-4643-9690-5394ACA4BF7A}"/>
              </a:ext>
            </a:extLst>
          </p:cNvPr>
          <p:cNvSpPr>
            <a:spLocks noGrp="1"/>
          </p:cNvSpPr>
          <p:nvPr>
            <p:ph type="sldNum" sz="quarter" idx="12"/>
          </p:nvPr>
        </p:nvSpPr>
        <p:spPr/>
        <p:txBody>
          <a:bodyPr/>
          <a:lstStyle/>
          <a:p>
            <a:fld id="{C29AE7D2-E3C8-4A77-9E10-07A8D0268D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5248994"/>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userDrawn="1">
  <p:cSld name="4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4132919008"/>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707"/>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3" name="Date Placeholder 3">
            <a:extLst>
              <a:ext uri="{FF2B5EF4-FFF2-40B4-BE49-F238E27FC236}">
                <a16:creationId xmlns:a16="http://schemas.microsoft.com/office/drawing/2014/main" xmlns="" id="{F8D01521-4A17-4A1E-A872-D13643B256EC}"/>
              </a:ext>
            </a:extLst>
          </p:cNvPr>
          <p:cNvSpPr>
            <a:spLocks noGrp="1"/>
          </p:cNvSpPr>
          <p:nvPr>
            <p:ph type="dt" sz="half" idx="10"/>
          </p:nvPr>
        </p:nvSpPr>
        <p:spPr/>
        <p:txBody>
          <a:bodyPr/>
          <a:lstStyle>
            <a:lvl1pPr>
              <a:defRPr/>
            </a:lvl1pPr>
          </a:lstStyle>
          <a:p>
            <a:pPr>
              <a:defRPr/>
            </a:pPr>
            <a:endParaRPr lang="en-US" altLang="en-US">
              <a:solidFill>
                <a:prstClr val="black">
                  <a:tint val="75000"/>
                </a:prstClr>
              </a:solidFill>
            </a:endParaRPr>
          </a:p>
        </p:txBody>
      </p:sp>
      <p:sp>
        <p:nvSpPr>
          <p:cNvPr id="4" name="Footer Placeholder 4">
            <a:extLst>
              <a:ext uri="{FF2B5EF4-FFF2-40B4-BE49-F238E27FC236}">
                <a16:creationId xmlns:a16="http://schemas.microsoft.com/office/drawing/2014/main" xmlns="" id="{31DC0D5D-9E57-4669-AE68-785CA2BD0185}"/>
              </a:ext>
            </a:extLst>
          </p:cNvPr>
          <p:cNvSpPr>
            <a:spLocks noGrp="1"/>
          </p:cNvSpPr>
          <p:nvPr>
            <p:ph type="ftr" sz="quarter" idx="11"/>
          </p:nvPr>
        </p:nvSpPr>
        <p:spPr/>
        <p:txBody>
          <a:bodyPr/>
          <a:lstStyle>
            <a:lvl1pPr>
              <a:defRPr/>
            </a:lvl1pPr>
          </a:lstStyle>
          <a:p>
            <a:pPr>
              <a:defRPr/>
            </a:pPr>
            <a:endParaRPr lang="en-US" altLang="en-US">
              <a:solidFill>
                <a:prstClr val="black">
                  <a:tint val="75000"/>
                </a:prstClr>
              </a:solidFill>
            </a:endParaRPr>
          </a:p>
        </p:txBody>
      </p:sp>
      <p:sp>
        <p:nvSpPr>
          <p:cNvPr id="5" name="Slide Number Placeholder 5">
            <a:extLst>
              <a:ext uri="{FF2B5EF4-FFF2-40B4-BE49-F238E27FC236}">
                <a16:creationId xmlns:a16="http://schemas.microsoft.com/office/drawing/2014/main" xmlns="" id="{B176348D-E3F9-473A-BE79-C11DB374BD0E}"/>
              </a:ext>
            </a:extLst>
          </p:cNvPr>
          <p:cNvSpPr>
            <a:spLocks noGrp="1"/>
          </p:cNvSpPr>
          <p:nvPr>
            <p:ph type="sldNum" sz="quarter" idx="12"/>
          </p:nvPr>
        </p:nvSpPr>
        <p:spPr/>
        <p:txBody>
          <a:bodyPr/>
          <a:lstStyle>
            <a:lvl1pPr>
              <a:defRPr/>
            </a:lvl1pPr>
          </a:lstStyle>
          <a:p>
            <a:pPr>
              <a:defRPr/>
            </a:pPr>
            <a:fld id="{B16AFAD5-C0E4-4377-A68C-5DACB40C7AAC}" type="slidenum">
              <a:rPr lang="en-US" altLang="en-US">
                <a:solidFill>
                  <a:prstClr val="black">
                    <a:tint val="75000"/>
                  </a:prstClr>
                </a:solidFill>
              </a:rPr>
              <a:pPr>
                <a:defRPr/>
              </a:pPr>
              <a:t>‹#›</a:t>
            </a:fld>
            <a:endParaRPr lang="en-US" altLang="en-US">
              <a:solidFill>
                <a:prstClr val="black">
                  <a:tint val="75000"/>
                </a:prstClr>
              </a:solidFill>
            </a:endParaRPr>
          </a:p>
        </p:txBody>
      </p:sp>
    </p:spTree>
    <p:extLst>
      <p:ext uri="{BB962C8B-B14F-4D97-AF65-F5344CB8AC3E}">
        <p14:creationId xmlns:p14="http://schemas.microsoft.com/office/powerpoint/2010/main" val="3814220062"/>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userDrawn="1">
  <p:cSld name="https://www.facebook.com/udppt">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xmlns="" id="{EEC99922-4D96-4EFF-9281-0033DA4AE1B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l="2728" t="10626" r="3577" b="16208"/>
          <a:stretch>
            <a:fillRect/>
          </a:stretch>
        </p:blipFill>
        <p:spPr bwMode="auto">
          <a:xfrm>
            <a:off x="-61912" y="-47625"/>
            <a:ext cx="12285663" cy="694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151862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24A5164-1846-4A9C-B77F-085FEC8D28E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8C211A08-1A07-4326-85ED-FE7B0C4445F6}"/>
              </a:ext>
            </a:extLst>
          </p:cNvPr>
          <p:cNvSpPr>
            <a:spLocks noGrp="1"/>
          </p:cNvSpPr>
          <p:nvPr>
            <p:ph type="dt" sz="half" idx="10"/>
          </p:nvPr>
        </p:nvSpPr>
        <p:spPr/>
        <p:txBody>
          <a:bodyPr/>
          <a:lstStyle/>
          <a:p>
            <a:fld id="{6BA29C42-402C-4507-861E-0880DA3EE89C}" type="datetimeFigureOut">
              <a:rPr lang="en-US" smtClean="0">
                <a:solidFill>
                  <a:prstClr val="black">
                    <a:tint val="75000"/>
                  </a:prstClr>
                </a:solidFill>
              </a:rPr>
              <a:pPr/>
              <a:t>9/26/2021</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xmlns="" id="{73A7D03D-2160-42D2-84BF-2C043316E270}"/>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xmlns="" id="{1986CCDB-0ADB-45EE-B193-CCA83232BB4F}"/>
              </a:ext>
            </a:extLst>
          </p:cNvPr>
          <p:cNvSpPr>
            <a:spLocks noGrp="1"/>
          </p:cNvSpPr>
          <p:nvPr>
            <p:ph type="sldNum" sz="quarter" idx="12"/>
          </p:nvPr>
        </p:nvSpPr>
        <p:spPr/>
        <p:txBody>
          <a:bodyPr/>
          <a:lstStyle/>
          <a:p>
            <a:fld id="{C29AE7D2-E3C8-4A77-9E10-07A8D0268D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67752567"/>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032048161"/>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able Placeholder 2"/>
          <p:cNvSpPr>
            <a:spLocks noGrp="1"/>
          </p:cNvSpPr>
          <p:nvPr>
            <p:ph type="tbl" idx="1"/>
          </p:nvPr>
        </p:nvSpPr>
        <p:spPr>
          <a:xfrm>
            <a:off x="609600" y="1600206"/>
            <a:ext cx="10972800" cy="4525963"/>
          </a:xfrm>
        </p:spPr>
        <p:txBody>
          <a:bodyPr vert="horz" wrap="square" lIns="91440" tIns="45720" rIns="91440" bIns="45720" numCol="1" anchor="t" anchorCtr="0" compatLnSpc="1"/>
          <a:lstStyle/>
          <a:p>
            <a:pPr marL="342900" marR="0" lvl="0" indent="-342900" algn="l" defTabSz="914400" rtl="0" eaLnBrk="0" fontAlgn="base" latinLnBrk="0" hangingPunct="0">
              <a:lnSpc>
                <a:spcPct val="100000"/>
              </a:lnSpc>
              <a:spcBef>
                <a:spcPct val="20000"/>
              </a:spcBef>
              <a:spcAft>
                <a:spcPct val="0"/>
              </a:spcAft>
              <a:buClrTx/>
              <a:buSzTx/>
              <a:buFontTx/>
              <a:buChar char="•"/>
              <a:defRPr/>
            </a:pPr>
            <a:endParaRPr kumimoji="0" lang="en-US" sz="3200" b="0" i="0" u="none" strike="noStrike" kern="0" cap="none" spc="0" normalizeH="0" baseline="0" noProof="0">
              <a:ln>
                <a:noFill/>
              </a:ln>
              <a:solidFill>
                <a:schemeClr val="tx1"/>
              </a:solidFill>
              <a:effectLst/>
              <a:uLnTx/>
              <a:uFillTx/>
              <a:latin typeface="+mn-lt"/>
              <a:ea typeface="+mn-ea"/>
              <a:cs typeface="+mn-cs"/>
            </a:endParaRPr>
          </a:p>
        </p:txBody>
      </p:sp>
      <p:sp>
        <p:nvSpPr>
          <p:cNvPr id="4" name="Date Placeholder 3"/>
          <p:cNvSpPr>
            <a:spLocks noGrp="1"/>
          </p:cNvSpPr>
          <p:nvPr>
            <p:ph type="dt" sz="half" idx="10"/>
          </p:nvPr>
        </p:nvSpPr>
        <p:spPr/>
        <p:txBody>
          <a:bodyPr/>
          <a:lstStyle/>
          <a:p>
            <a:pPr fontAlgn="base">
              <a:spcBef>
                <a:spcPct val="0"/>
              </a:spcBef>
              <a:spcAft>
                <a:spcPct val="0"/>
              </a:spcAft>
              <a:defRPr/>
            </a:pPr>
            <a:endParaRPr lang="en-US" sz="1400">
              <a:solidFill>
                <a:prstClr val="black"/>
              </a:solidFill>
              <a:latin typeface="Arial" panose="020B0604020202020204" pitchFamily="34" charset="0"/>
              <a:cs typeface="Arial" panose="020B0604020202020204" pitchFamily="34" charset="0"/>
            </a:endParaRPr>
          </a:p>
        </p:txBody>
      </p:sp>
      <p:sp>
        <p:nvSpPr>
          <p:cNvPr id="5" name="Footer Placeholder 4"/>
          <p:cNvSpPr>
            <a:spLocks noGrp="1"/>
          </p:cNvSpPr>
          <p:nvPr>
            <p:ph type="ftr" sz="quarter" idx="11"/>
          </p:nvPr>
        </p:nvSpPr>
        <p:spPr/>
        <p:txBody>
          <a:bodyPr/>
          <a:lstStyle/>
          <a:p>
            <a:pPr fontAlgn="base">
              <a:spcBef>
                <a:spcPct val="0"/>
              </a:spcBef>
              <a:spcAft>
                <a:spcPct val="0"/>
              </a:spcAft>
              <a:defRPr/>
            </a:pPr>
            <a:endParaRPr lang="en-US" sz="1400">
              <a:solidFill>
                <a:prstClr val="black"/>
              </a:solidFill>
              <a:latin typeface="Arial" panose="020B0604020202020204" pitchFamily="34" charset="0"/>
              <a:cs typeface="Arial" panose="020B0604020202020204" pitchFamily="34" charset="0"/>
            </a:endParaRPr>
          </a:p>
        </p:txBody>
      </p:sp>
      <p:sp>
        <p:nvSpPr>
          <p:cNvPr id="6" name="Slide Number Placeholder 5"/>
          <p:cNvSpPr>
            <a:spLocks noGrp="1"/>
          </p:cNvSpPr>
          <p:nvPr>
            <p:ph type="sldNum" sz="quarter" idx="12"/>
          </p:nvPr>
        </p:nvSpPr>
        <p:spPr/>
        <p:txBody>
          <a:bodyPr/>
          <a:lstStyle/>
          <a:p>
            <a:fld id="{9A0DB2DC-4C9A-4742-B13C-FB6460FD3503}" type="slidenum">
              <a:rPr lang="en-US" dirty="0">
                <a:solidFill>
                  <a:prstClr val="black">
                    <a:tint val="75000"/>
                  </a:prstClr>
                </a:solidFill>
                <a:latin typeface="Arial" panose="020B0604020202020204" pitchFamily="34" charset="0"/>
              </a:rPr>
              <a:pPr/>
              <a:t>‹#›</a:t>
            </a:fld>
            <a:endParaRPr lang="en-US" dirty="0">
              <a:solidFill>
                <a:prstClr val="black">
                  <a:tint val="75000"/>
                </a:prstClr>
              </a:solidFill>
              <a:latin typeface="Arial" panose="020B0604020202020204" pitchFamily="34" charset="0"/>
            </a:endParaRPr>
          </a:p>
        </p:txBody>
      </p:sp>
    </p:spTree>
    <p:extLst>
      <p:ext uri="{BB962C8B-B14F-4D97-AF65-F5344CB8AC3E}">
        <p14:creationId xmlns:p14="http://schemas.microsoft.com/office/powerpoint/2010/main" val="2735970659"/>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1258677-2625-4815-A9FF-8DE0FA087CE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FD529D60-DA37-4D23-8A45-EB9A3C43B3F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F82F618D-456A-47EB-A3A2-5035C08E04AA}"/>
              </a:ext>
            </a:extLst>
          </p:cNvPr>
          <p:cNvSpPr>
            <a:spLocks noGrp="1"/>
          </p:cNvSpPr>
          <p:nvPr>
            <p:ph type="dt" sz="half" idx="10"/>
          </p:nvPr>
        </p:nvSpPr>
        <p:spPr/>
        <p:txBody>
          <a:bodyPr/>
          <a:lstStyle/>
          <a:p>
            <a:fld id="{6BA29C42-402C-4507-861E-0880DA3EE89C}" type="datetimeFigureOut">
              <a:rPr lang="en-US" smtClean="0">
                <a:solidFill>
                  <a:prstClr val="black">
                    <a:tint val="75000"/>
                  </a:prstClr>
                </a:solidFill>
              </a:rPr>
              <a:pPr/>
              <a:t>9/26/2021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6A2DD0F7-5D52-48AE-8A3D-241CCA88A5F6}"/>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2B89B2E8-6975-482B-BCFC-815B13634E72}"/>
              </a:ext>
            </a:extLst>
          </p:cNvPr>
          <p:cNvSpPr>
            <a:spLocks noGrp="1"/>
          </p:cNvSpPr>
          <p:nvPr>
            <p:ph type="sldNum" sz="quarter" idx="12"/>
          </p:nvPr>
        </p:nvSpPr>
        <p:spPr/>
        <p:txBody>
          <a:bodyPr/>
          <a:lstStyle/>
          <a:p>
            <a:fld id="{C29AE7D2-E3C8-4A77-9E10-07A8D0268D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2933082"/>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84DAAF1-51FB-4AAF-B5FF-8EFCB250497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B9B9D532-6BAF-4086-946F-BC52DA53F9C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1B155EF4-4DDD-4D91-85E5-C894524886A5}"/>
              </a:ext>
            </a:extLst>
          </p:cNvPr>
          <p:cNvSpPr>
            <a:spLocks noGrp="1"/>
          </p:cNvSpPr>
          <p:nvPr>
            <p:ph type="dt" sz="half" idx="10"/>
          </p:nvPr>
        </p:nvSpPr>
        <p:spPr/>
        <p:txBody>
          <a:bodyPr/>
          <a:lstStyle/>
          <a:p>
            <a:fld id="{6BA29C42-402C-4507-861E-0880DA3EE89C}" type="datetimeFigureOut">
              <a:rPr lang="en-US" smtClean="0">
                <a:solidFill>
                  <a:prstClr val="black">
                    <a:tint val="75000"/>
                  </a:prstClr>
                </a:solidFill>
              </a:rPr>
              <a:pPr/>
              <a:t>9/26/2021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20C7A354-9BB5-4783-9239-ABC77CB17EB2}"/>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251DF2C3-F236-46F4-9D06-DB8F76A78912}"/>
              </a:ext>
            </a:extLst>
          </p:cNvPr>
          <p:cNvSpPr>
            <a:spLocks noGrp="1"/>
          </p:cNvSpPr>
          <p:nvPr>
            <p:ph type="sldNum" sz="quarter" idx="12"/>
          </p:nvPr>
        </p:nvSpPr>
        <p:spPr/>
        <p:txBody>
          <a:bodyPr/>
          <a:lstStyle/>
          <a:p>
            <a:fld id="{C29AE7D2-E3C8-4A77-9E10-07A8D0268D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8610463"/>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3E28C7F-3BA3-46BB-ABB2-BDBAEF22A1FA}"/>
              </a:ext>
            </a:extLst>
          </p:cNvPr>
          <p:cNvSpPr>
            <a:spLocks noGrp="1"/>
          </p:cNvSpPr>
          <p:nvPr>
            <p:ph type="title"/>
          </p:nvPr>
        </p:nvSpPr>
        <p:spPr>
          <a:xfrm>
            <a:off x="831851" y="1709806"/>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30A25A89-BB16-440E-808F-DC69C2B2074D}"/>
              </a:ext>
            </a:extLst>
          </p:cNvPr>
          <p:cNvSpPr>
            <a:spLocks noGrp="1"/>
          </p:cNvSpPr>
          <p:nvPr>
            <p:ph type="body" idx="1"/>
          </p:nvPr>
        </p:nvSpPr>
        <p:spPr>
          <a:xfrm>
            <a:off x="831851" y="4589531"/>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EA5023DB-9AEC-4C01-9173-EEEE811F98ED}"/>
              </a:ext>
            </a:extLst>
          </p:cNvPr>
          <p:cNvSpPr>
            <a:spLocks noGrp="1"/>
          </p:cNvSpPr>
          <p:nvPr>
            <p:ph type="dt" sz="half" idx="10"/>
          </p:nvPr>
        </p:nvSpPr>
        <p:spPr/>
        <p:txBody>
          <a:bodyPr/>
          <a:lstStyle/>
          <a:p>
            <a:fld id="{6BA29C42-402C-4507-861E-0880DA3EE89C}" type="datetimeFigureOut">
              <a:rPr lang="en-US" smtClean="0">
                <a:solidFill>
                  <a:prstClr val="black">
                    <a:tint val="75000"/>
                  </a:prstClr>
                </a:solidFill>
              </a:rPr>
              <a:pPr/>
              <a:t>9/26/2021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847BA699-88B9-4D2C-8F89-630160543C3F}"/>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5B107061-956E-40AE-892B-78E4C4B11C80}"/>
              </a:ext>
            </a:extLst>
          </p:cNvPr>
          <p:cNvSpPr>
            <a:spLocks noGrp="1"/>
          </p:cNvSpPr>
          <p:nvPr>
            <p:ph type="sldNum" sz="quarter" idx="12"/>
          </p:nvPr>
        </p:nvSpPr>
        <p:spPr/>
        <p:txBody>
          <a:bodyPr/>
          <a:lstStyle/>
          <a:p>
            <a:fld id="{C29AE7D2-E3C8-4A77-9E10-07A8D0268D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5366684"/>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D641173-0322-4960-B9A3-0B032DB3877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69435298-2036-4FF2-B11C-A9C92CAD7607}"/>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B2F389EF-2EDC-4A2D-8F53-34E0942CB5AC}"/>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314CBACD-8ABD-49BB-AA18-3F638730EB64}"/>
              </a:ext>
            </a:extLst>
          </p:cNvPr>
          <p:cNvSpPr>
            <a:spLocks noGrp="1"/>
          </p:cNvSpPr>
          <p:nvPr>
            <p:ph type="dt" sz="half" idx="10"/>
          </p:nvPr>
        </p:nvSpPr>
        <p:spPr/>
        <p:txBody>
          <a:bodyPr/>
          <a:lstStyle/>
          <a:p>
            <a:fld id="{6BA29C42-402C-4507-861E-0880DA3EE89C}" type="datetimeFigureOut">
              <a:rPr lang="en-US" smtClean="0">
                <a:solidFill>
                  <a:prstClr val="black">
                    <a:tint val="75000"/>
                  </a:prstClr>
                </a:solidFill>
              </a:rPr>
              <a:pPr/>
              <a:t>9/26/2021</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324DFE40-40ED-47B5-871D-3F415464803F}"/>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2AAC500A-632C-44E1-BD38-1CB385D6159D}"/>
              </a:ext>
            </a:extLst>
          </p:cNvPr>
          <p:cNvSpPr>
            <a:spLocks noGrp="1"/>
          </p:cNvSpPr>
          <p:nvPr>
            <p:ph type="sldNum" sz="quarter" idx="12"/>
          </p:nvPr>
        </p:nvSpPr>
        <p:spPr/>
        <p:txBody>
          <a:bodyPr/>
          <a:lstStyle/>
          <a:p>
            <a:fld id="{C29AE7D2-E3C8-4A77-9E10-07A8D0268D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01238992"/>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D1A8CBD-32EE-4A3C-8751-7DF415025C92}"/>
              </a:ext>
            </a:extLst>
          </p:cNvPr>
          <p:cNvSpPr>
            <a:spLocks noGrp="1"/>
          </p:cNvSpPr>
          <p:nvPr>
            <p:ph type="title"/>
          </p:nvPr>
        </p:nvSpPr>
        <p:spPr>
          <a:xfrm>
            <a:off x="839788" y="365129"/>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4537B516-5177-494B-AE27-7CAA1CA4DB57}"/>
              </a:ext>
            </a:extLst>
          </p:cNvPr>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xmlns="" id="{56599411-EA9A-4C92-B178-F0DA6A90596D}"/>
              </a:ext>
            </a:extLst>
          </p:cNvPr>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9CDE3CFA-399F-49F4-82EC-D68C510ADCC1}"/>
              </a:ext>
            </a:extLst>
          </p:cNvPr>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xmlns="" id="{B001C7D6-8ED2-4784-B32C-BC6FED441989}"/>
              </a:ext>
            </a:extLst>
          </p:cNvPr>
          <p:cNvSpPr>
            <a:spLocks noGrp="1"/>
          </p:cNvSpPr>
          <p:nvPr>
            <p:ph sz="quarter" idx="4"/>
          </p:nvPr>
        </p:nvSpPr>
        <p:spPr>
          <a:xfrm>
            <a:off x="6172203"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3ED9929F-E47A-4791-A18F-7021983DC8C6}"/>
              </a:ext>
            </a:extLst>
          </p:cNvPr>
          <p:cNvSpPr>
            <a:spLocks noGrp="1"/>
          </p:cNvSpPr>
          <p:nvPr>
            <p:ph type="dt" sz="half" idx="10"/>
          </p:nvPr>
        </p:nvSpPr>
        <p:spPr/>
        <p:txBody>
          <a:bodyPr/>
          <a:lstStyle/>
          <a:p>
            <a:fld id="{6BA29C42-402C-4507-861E-0880DA3EE89C}" type="datetimeFigureOut">
              <a:rPr lang="en-US" smtClean="0">
                <a:solidFill>
                  <a:prstClr val="black">
                    <a:tint val="75000"/>
                  </a:prstClr>
                </a:solidFill>
              </a:rPr>
              <a:pPr/>
              <a:t>9/26/2021</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xmlns="" id="{6F41DBED-0F73-42D6-9FAB-B75751852AA9}"/>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xmlns="" id="{C3841655-5C04-4053-9F57-75B7074C85F9}"/>
              </a:ext>
            </a:extLst>
          </p:cNvPr>
          <p:cNvSpPr>
            <a:spLocks noGrp="1"/>
          </p:cNvSpPr>
          <p:nvPr>
            <p:ph type="sldNum" sz="quarter" idx="12"/>
          </p:nvPr>
        </p:nvSpPr>
        <p:spPr/>
        <p:txBody>
          <a:bodyPr/>
          <a:lstStyle/>
          <a:p>
            <a:fld id="{C29AE7D2-E3C8-4A77-9E10-07A8D0268D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8694741"/>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24A5164-1846-4A9C-B77F-085FEC8D28E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8C211A08-1A07-4326-85ED-FE7B0C4445F6}"/>
              </a:ext>
            </a:extLst>
          </p:cNvPr>
          <p:cNvSpPr>
            <a:spLocks noGrp="1"/>
          </p:cNvSpPr>
          <p:nvPr>
            <p:ph type="dt" sz="half" idx="10"/>
          </p:nvPr>
        </p:nvSpPr>
        <p:spPr/>
        <p:txBody>
          <a:bodyPr/>
          <a:lstStyle/>
          <a:p>
            <a:fld id="{6BA29C42-402C-4507-861E-0880DA3EE89C}" type="datetimeFigureOut">
              <a:rPr lang="en-US" smtClean="0">
                <a:solidFill>
                  <a:prstClr val="black">
                    <a:tint val="75000"/>
                  </a:prstClr>
                </a:solidFill>
              </a:rPr>
              <a:pPr/>
              <a:t>9/26/2021</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xmlns="" id="{73A7D03D-2160-42D2-84BF-2C043316E270}"/>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xmlns="" id="{1986CCDB-0ADB-45EE-B193-CCA83232BB4F}"/>
              </a:ext>
            </a:extLst>
          </p:cNvPr>
          <p:cNvSpPr>
            <a:spLocks noGrp="1"/>
          </p:cNvSpPr>
          <p:nvPr>
            <p:ph type="sldNum" sz="quarter" idx="12"/>
          </p:nvPr>
        </p:nvSpPr>
        <p:spPr/>
        <p:txBody>
          <a:bodyPr/>
          <a:lstStyle/>
          <a:p>
            <a:fld id="{C29AE7D2-E3C8-4A77-9E10-07A8D0268D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06847643"/>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20BFEC68-89CB-4EB0-8C3C-BDD08C80B643}"/>
              </a:ext>
            </a:extLst>
          </p:cNvPr>
          <p:cNvSpPr>
            <a:spLocks noGrp="1"/>
          </p:cNvSpPr>
          <p:nvPr>
            <p:ph type="dt" sz="half" idx="10"/>
          </p:nvPr>
        </p:nvSpPr>
        <p:spPr/>
        <p:txBody>
          <a:bodyPr/>
          <a:lstStyle/>
          <a:p>
            <a:fld id="{6BA29C42-402C-4507-861E-0880DA3EE89C}" type="datetimeFigureOut">
              <a:rPr lang="en-US" smtClean="0">
                <a:solidFill>
                  <a:prstClr val="black">
                    <a:tint val="75000"/>
                  </a:prstClr>
                </a:solidFill>
              </a:rPr>
              <a:pPr/>
              <a:t>9/26/2021</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xmlns="" id="{1DC81DF0-0BAD-4003-8A7E-39775513B59E}"/>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xmlns="" id="{B83FC369-1874-4E45-AC8A-50861ACB66CD}"/>
              </a:ext>
            </a:extLst>
          </p:cNvPr>
          <p:cNvSpPr>
            <a:spLocks noGrp="1"/>
          </p:cNvSpPr>
          <p:nvPr>
            <p:ph type="sldNum" sz="quarter" idx="12"/>
          </p:nvPr>
        </p:nvSpPr>
        <p:spPr/>
        <p:txBody>
          <a:bodyPr/>
          <a:lstStyle/>
          <a:p>
            <a:fld id="{C29AE7D2-E3C8-4A77-9E10-07A8D0268D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9066533"/>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54BE67A-3564-4FC6-B5DD-0414356AECA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4552AC90-BCAF-47C9-90D4-1C12B878F9C2}"/>
              </a:ext>
            </a:extLst>
          </p:cNvPr>
          <p:cNvSpPr>
            <a:spLocks noGrp="1"/>
          </p:cNvSpPr>
          <p:nvPr>
            <p:ph idx="1"/>
          </p:nvPr>
        </p:nvSpPr>
        <p:spPr>
          <a:xfrm>
            <a:off x="5183188" y="987493"/>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BCF1D0F5-E08E-4DE5-805C-811420D3A2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DA48FAFE-19A9-405E-8173-25D6D88DEF14}"/>
              </a:ext>
            </a:extLst>
          </p:cNvPr>
          <p:cNvSpPr>
            <a:spLocks noGrp="1"/>
          </p:cNvSpPr>
          <p:nvPr>
            <p:ph type="dt" sz="half" idx="10"/>
          </p:nvPr>
        </p:nvSpPr>
        <p:spPr/>
        <p:txBody>
          <a:bodyPr/>
          <a:lstStyle/>
          <a:p>
            <a:fld id="{6BA29C42-402C-4507-861E-0880DA3EE89C}" type="datetimeFigureOut">
              <a:rPr lang="en-US" smtClean="0">
                <a:solidFill>
                  <a:prstClr val="black">
                    <a:tint val="75000"/>
                  </a:prstClr>
                </a:solidFill>
              </a:rPr>
              <a:pPr/>
              <a:t>9/26/2021</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47CDC521-B97D-4A7E-9FAC-D8E5F47711EE}"/>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01714F5C-7B0B-4AC8-BAEF-1C603E1E97A9}"/>
              </a:ext>
            </a:extLst>
          </p:cNvPr>
          <p:cNvSpPr>
            <a:spLocks noGrp="1"/>
          </p:cNvSpPr>
          <p:nvPr>
            <p:ph type="sldNum" sz="quarter" idx="12"/>
          </p:nvPr>
        </p:nvSpPr>
        <p:spPr/>
        <p:txBody>
          <a:bodyPr/>
          <a:lstStyle/>
          <a:p>
            <a:fld id="{C29AE7D2-E3C8-4A77-9E10-07A8D0268D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082834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20BFEC68-89CB-4EB0-8C3C-BDD08C80B643}"/>
              </a:ext>
            </a:extLst>
          </p:cNvPr>
          <p:cNvSpPr>
            <a:spLocks noGrp="1"/>
          </p:cNvSpPr>
          <p:nvPr>
            <p:ph type="dt" sz="half" idx="10"/>
          </p:nvPr>
        </p:nvSpPr>
        <p:spPr/>
        <p:txBody>
          <a:bodyPr/>
          <a:lstStyle/>
          <a:p>
            <a:fld id="{6BA29C42-402C-4507-861E-0880DA3EE89C}" type="datetimeFigureOut">
              <a:rPr lang="en-US" smtClean="0">
                <a:solidFill>
                  <a:prstClr val="black">
                    <a:tint val="75000"/>
                  </a:prstClr>
                </a:solidFill>
              </a:rPr>
              <a:pPr/>
              <a:t>9/26/2021</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xmlns="" id="{1DC81DF0-0BAD-4003-8A7E-39775513B59E}"/>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xmlns="" id="{B83FC369-1874-4E45-AC8A-50861ACB66CD}"/>
              </a:ext>
            </a:extLst>
          </p:cNvPr>
          <p:cNvSpPr>
            <a:spLocks noGrp="1"/>
          </p:cNvSpPr>
          <p:nvPr>
            <p:ph type="sldNum" sz="quarter" idx="12"/>
          </p:nvPr>
        </p:nvSpPr>
        <p:spPr/>
        <p:txBody>
          <a:bodyPr/>
          <a:lstStyle/>
          <a:p>
            <a:fld id="{C29AE7D2-E3C8-4A77-9E10-07A8D0268D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61254598"/>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0115065-DFD4-4D51-ACE4-BB5655DC6BA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DED48FE1-2980-4CD8-AB2B-B4DD79C1E245}"/>
              </a:ext>
            </a:extLst>
          </p:cNvPr>
          <p:cNvSpPr>
            <a:spLocks noGrp="1"/>
          </p:cNvSpPr>
          <p:nvPr>
            <p:ph type="pic" idx="1"/>
          </p:nvPr>
        </p:nvSpPr>
        <p:spPr>
          <a:xfrm>
            <a:off x="5183188" y="987493"/>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469F9BB2-ED86-4C30-9B63-C13AA7E30AB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A42CBBCD-9ED0-4975-B21B-339B0FB5B006}"/>
              </a:ext>
            </a:extLst>
          </p:cNvPr>
          <p:cNvSpPr>
            <a:spLocks noGrp="1"/>
          </p:cNvSpPr>
          <p:nvPr>
            <p:ph type="dt" sz="half" idx="10"/>
          </p:nvPr>
        </p:nvSpPr>
        <p:spPr/>
        <p:txBody>
          <a:bodyPr/>
          <a:lstStyle/>
          <a:p>
            <a:fld id="{6BA29C42-402C-4507-861E-0880DA3EE89C}" type="datetimeFigureOut">
              <a:rPr lang="en-US" smtClean="0">
                <a:solidFill>
                  <a:prstClr val="black">
                    <a:tint val="75000"/>
                  </a:prstClr>
                </a:solidFill>
              </a:rPr>
              <a:pPr/>
              <a:t>9/26/2021</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7058E434-E56B-4149-8113-1419AEF6AC3C}"/>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AB3D39B6-9A07-4C85-A049-8A76CD66C3B4}"/>
              </a:ext>
            </a:extLst>
          </p:cNvPr>
          <p:cNvSpPr>
            <a:spLocks noGrp="1"/>
          </p:cNvSpPr>
          <p:nvPr>
            <p:ph type="sldNum" sz="quarter" idx="12"/>
          </p:nvPr>
        </p:nvSpPr>
        <p:spPr/>
        <p:txBody>
          <a:bodyPr/>
          <a:lstStyle/>
          <a:p>
            <a:fld id="{C29AE7D2-E3C8-4A77-9E10-07A8D0268D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92599068"/>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08C82B5-ED9C-47AF-A267-3C4A76B05B6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7904A354-5262-4528-A70D-ED54B3019A87}"/>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8F087835-53C6-4020-B1C6-CC2B5370F50B}"/>
              </a:ext>
            </a:extLst>
          </p:cNvPr>
          <p:cNvSpPr>
            <a:spLocks noGrp="1"/>
          </p:cNvSpPr>
          <p:nvPr>
            <p:ph type="dt" sz="half" idx="10"/>
          </p:nvPr>
        </p:nvSpPr>
        <p:spPr/>
        <p:txBody>
          <a:bodyPr/>
          <a:lstStyle/>
          <a:p>
            <a:fld id="{6BA29C42-402C-4507-861E-0880DA3EE89C}" type="datetimeFigureOut">
              <a:rPr lang="en-US" smtClean="0">
                <a:solidFill>
                  <a:prstClr val="black">
                    <a:tint val="75000"/>
                  </a:prstClr>
                </a:solidFill>
              </a:rPr>
              <a:pPr/>
              <a:t>9/26/2021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073B9395-15B1-4B31-8052-EC1F754ABCCF}"/>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ED72FEBE-EF04-4AAF-88CA-AC5412C55404}"/>
              </a:ext>
            </a:extLst>
          </p:cNvPr>
          <p:cNvSpPr>
            <a:spLocks noGrp="1"/>
          </p:cNvSpPr>
          <p:nvPr>
            <p:ph type="sldNum" sz="quarter" idx="12"/>
          </p:nvPr>
        </p:nvSpPr>
        <p:spPr/>
        <p:txBody>
          <a:bodyPr/>
          <a:lstStyle/>
          <a:p>
            <a:fld id="{C29AE7D2-E3C8-4A77-9E10-07A8D0268D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7164167"/>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35B3F61F-A83F-475C-A0A6-2954BF006933}"/>
              </a:ext>
            </a:extLst>
          </p:cNvPr>
          <p:cNvSpPr>
            <a:spLocks noGrp="1"/>
          </p:cNvSpPr>
          <p:nvPr>
            <p:ph type="title" orient="vert"/>
          </p:nvPr>
        </p:nvSpPr>
        <p:spPr>
          <a:xfrm>
            <a:off x="8724902"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CC5D378D-5443-481E-89B2-756616F52F04}"/>
              </a:ext>
            </a:extLst>
          </p:cNvPr>
          <p:cNvSpPr>
            <a:spLocks noGrp="1"/>
          </p:cNvSpPr>
          <p:nvPr>
            <p:ph type="body" orient="vert" idx="1"/>
          </p:nvPr>
        </p:nvSpPr>
        <p:spPr>
          <a:xfrm>
            <a:off x="838203"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6753DD2F-75D4-4F40-B13B-04F49CAB2105}"/>
              </a:ext>
            </a:extLst>
          </p:cNvPr>
          <p:cNvSpPr>
            <a:spLocks noGrp="1"/>
          </p:cNvSpPr>
          <p:nvPr>
            <p:ph type="dt" sz="half" idx="10"/>
          </p:nvPr>
        </p:nvSpPr>
        <p:spPr/>
        <p:txBody>
          <a:bodyPr/>
          <a:lstStyle/>
          <a:p>
            <a:fld id="{6BA29C42-402C-4507-861E-0880DA3EE89C}" type="datetimeFigureOut">
              <a:rPr lang="en-US" smtClean="0">
                <a:solidFill>
                  <a:prstClr val="black">
                    <a:tint val="75000"/>
                  </a:prstClr>
                </a:solidFill>
              </a:rPr>
              <a:pPr/>
              <a:t>9/26/2021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029A3E91-5645-4B8F-BBDA-62B59089C850}"/>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05FCB804-59BB-4643-9690-5394ACA4BF7A}"/>
              </a:ext>
            </a:extLst>
          </p:cNvPr>
          <p:cNvSpPr>
            <a:spLocks noGrp="1"/>
          </p:cNvSpPr>
          <p:nvPr>
            <p:ph type="sldNum" sz="quarter" idx="12"/>
          </p:nvPr>
        </p:nvSpPr>
        <p:spPr/>
        <p:txBody>
          <a:bodyPr/>
          <a:lstStyle/>
          <a:p>
            <a:fld id="{C29AE7D2-E3C8-4A77-9E10-07A8D0268D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72489987"/>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userDrawn="1">
  <p:cSld name="4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557883209"/>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707"/>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3" name="Date Placeholder 3">
            <a:extLst>
              <a:ext uri="{FF2B5EF4-FFF2-40B4-BE49-F238E27FC236}">
                <a16:creationId xmlns:a16="http://schemas.microsoft.com/office/drawing/2014/main" xmlns="" id="{F8D01521-4A17-4A1E-A872-D13643B256EC}"/>
              </a:ext>
            </a:extLst>
          </p:cNvPr>
          <p:cNvSpPr>
            <a:spLocks noGrp="1"/>
          </p:cNvSpPr>
          <p:nvPr>
            <p:ph type="dt" sz="half" idx="10"/>
          </p:nvPr>
        </p:nvSpPr>
        <p:spPr/>
        <p:txBody>
          <a:bodyPr/>
          <a:lstStyle>
            <a:lvl1pPr>
              <a:defRPr/>
            </a:lvl1pPr>
          </a:lstStyle>
          <a:p>
            <a:pPr>
              <a:defRPr/>
            </a:pPr>
            <a:endParaRPr lang="en-US" altLang="en-US">
              <a:solidFill>
                <a:prstClr val="black">
                  <a:tint val="75000"/>
                </a:prstClr>
              </a:solidFill>
            </a:endParaRPr>
          </a:p>
        </p:txBody>
      </p:sp>
      <p:sp>
        <p:nvSpPr>
          <p:cNvPr id="4" name="Footer Placeholder 4">
            <a:extLst>
              <a:ext uri="{FF2B5EF4-FFF2-40B4-BE49-F238E27FC236}">
                <a16:creationId xmlns:a16="http://schemas.microsoft.com/office/drawing/2014/main" xmlns="" id="{31DC0D5D-9E57-4669-AE68-785CA2BD0185}"/>
              </a:ext>
            </a:extLst>
          </p:cNvPr>
          <p:cNvSpPr>
            <a:spLocks noGrp="1"/>
          </p:cNvSpPr>
          <p:nvPr>
            <p:ph type="ftr" sz="quarter" idx="11"/>
          </p:nvPr>
        </p:nvSpPr>
        <p:spPr/>
        <p:txBody>
          <a:bodyPr/>
          <a:lstStyle>
            <a:lvl1pPr>
              <a:defRPr/>
            </a:lvl1pPr>
          </a:lstStyle>
          <a:p>
            <a:pPr>
              <a:defRPr/>
            </a:pPr>
            <a:endParaRPr lang="en-US" altLang="en-US">
              <a:solidFill>
                <a:prstClr val="black">
                  <a:tint val="75000"/>
                </a:prstClr>
              </a:solidFill>
            </a:endParaRPr>
          </a:p>
        </p:txBody>
      </p:sp>
      <p:sp>
        <p:nvSpPr>
          <p:cNvPr id="5" name="Slide Number Placeholder 5">
            <a:extLst>
              <a:ext uri="{FF2B5EF4-FFF2-40B4-BE49-F238E27FC236}">
                <a16:creationId xmlns:a16="http://schemas.microsoft.com/office/drawing/2014/main" xmlns="" id="{B176348D-E3F9-473A-BE79-C11DB374BD0E}"/>
              </a:ext>
            </a:extLst>
          </p:cNvPr>
          <p:cNvSpPr>
            <a:spLocks noGrp="1"/>
          </p:cNvSpPr>
          <p:nvPr>
            <p:ph type="sldNum" sz="quarter" idx="12"/>
          </p:nvPr>
        </p:nvSpPr>
        <p:spPr/>
        <p:txBody>
          <a:bodyPr/>
          <a:lstStyle>
            <a:lvl1pPr>
              <a:defRPr/>
            </a:lvl1pPr>
          </a:lstStyle>
          <a:p>
            <a:pPr>
              <a:defRPr/>
            </a:pPr>
            <a:fld id="{B16AFAD5-C0E4-4377-A68C-5DACB40C7AAC}" type="slidenum">
              <a:rPr lang="en-US" altLang="en-US">
                <a:solidFill>
                  <a:prstClr val="black">
                    <a:tint val="75000"/>
                  </a:prstClr>
                </a:solidFill>
              </a:rPr>
              <a:pPr>
                <a:defRPr/>
              </a:pPr>
              <a:t>‹#›</a:t>
            </a:fld>
            <a:endParaRPr lang="en-US" altLang="en-US">
              <a:solidFill>
                <a:prstClr val="black">
                  <a:tint val="75000"/>
                </a:prstClr>
              </a:solidFill>
            </a:endParaRPr>
          </a:p>
        </p:txBody>
      </p:sp>
    </p:spTree>
    <p:extLst>
      <p:ext uri="{BB962C8B-B14F-4D97-AF65-F5344CB8AC3E}">
        <p14:creationId xmlns:p14="http://schemas.microsoft.com/office/powerpoint/2010/main" val="2642927749"/>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userDrawn="1">
  <p:cSld name="https://www.facebook.com/udppt">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xmlns="" id="{EEC99922-4D96-4EFF-9281-0033DA4AE1B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l="2728" t="10626" r="3577" b="16208"/>
          <a:stretch>
            <a:fillRect/>
          </a:stretch>
        </p:blipFill>
        <p:spPr bwMode="auto">
          <a:xfrm>
            <a:off x="-61912" y="-47625"/>
            <a:ext cx="12285663" cy="694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86957516"/>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030245149"/>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able Placeholder 2"/>
          <p:cNvSpPr>
            <a:spLocks noGrp="1"/>
          </p:cNvSpPr>
          <p:nvPr>
            <p:ph type="tbl" idx="1"/>
          </p:nvPr>
        </p:nvSpPr>
        <p:spPr>
          <a:xfrm>
            <a:off x="609600" y="1600206"/>
            <a:ext cx="10972800" cy="4525963"/>
          </a:xfrm>
        </p:spPr>
        <p:txBody>
          <a:bodyPr vert="horz" wrap="square" lIns="91440" tIns="45720" rIns="91440" bIns="45720" numCol="1" anchor="t" anchorCtr="0" compatLnSpc="1"/>
          <a:lstStyle/>
          <a:p>
            <a:pPr marL="342900" marR="0" lvl="0" indent="-342900" algn="l" defTabSz="914400" rtl="0" eaLnBrk="0" fontAlgn="base" latinLnBrk="0" hangingPunct="0">
              <a:lnSpc>
                <a:spcPct val="100000"/>
              </a:lnSpc>
              <a:spcBef>
                <a:spcPct val="20000"/>
              </a:spcBef>
              <a:spcAft>
                <a:spcPct val="0"/>
              </a:spcAft>
              <a:buClrTx/>
              <a:buSzTx/>
              <a:buFontTx/>
              <a:buChar char="•"/>
              <a:defRPr/>
            </a:pPr>
            <a:endParaRPr kumimoji="0" lang="en-US" sz="3200" b="0" i="0" u="none" strike="noStrike" kern="0" cap="none" spc="0" normalizeH="0" baseline="0" noProof="0">
              <a:ln>
                <a:noFill/>
              </a:ln>
              <a:solidFill>
                <a:schemeClr val="tx1"/>
              </a:solidFill>
              <a:effectLst/>
              <a:uLnTx/>
              <a:uFillTx/>
              <a:latin typeface="+mn-lt"/>
              <a:ea typeface="+mn-ea"/>
              <a:cs typeface="+mn-cs"/>
            </a:endParaRPr>
          </a:p>
        </p:txBody>
      </p:sp>
      <p:sp>
        <p:nvSpPr>
          <p:cNvPr id="4" name="Date Placeholder 3"/>
          <p:cNvSpPr>
            <a:spLocks noGrp="1"/>
          </p:cNvSpPr>
          <p:nvPr>
            <p:ph type="dt" sz="half" idx="10"/>
          </p:nvPr>
        </p:nvSpPr>
        <p:spPr/>
        <p:txBody>
          <a:bodyPr/>
          <a:lstStyle/>
          <a:p>
            <a:pPr fontAlgn="base">
              <a:spcBef>
                <a:spcPct val="0"/>
              </a:spcBef>
              <a:spcAft>
                <a:spcPct val="0"/>
              </a:spcAft>
              <a:defRPr/>
            </a:pPr>
            <a:endParaRPr lang="en-US" sz="1400">
              <a:solidFill>
                <a:prstClr val="black"/>
              </a:solidFill>
              <a:latin typeface="Arial" panose="020B0604020202020204" pitchFamily="34" charset="0"/>
              <a:cs typeface="Arial" panose="020B0604020202020204" pitchFamily="34" charset="0"/>
            </a:endParaRPr>
          </a:p>
        </p:txBody>
      </p:sp>
      <p:sp>
        <p:nvSpPr>
          <p:cNvPr id="5" name="Footer Placeholder 4"/>
          <p:cNvSpPr>
            <a:spLocks noGrp="1"/>
          </p:cNvSpPr>
          <p:nvPr>
            <p:ph type="ftr" sz="quarter" idx="11"/>
          </p:nvPr>
        </p:nvSpPr>
        <p:spPr/>
        <p:txBody>
          <a:bodyPr/>
          <a:lstStyle/>
          <a:p>
            <a:pPr fontAlgn="base">
              <a:spcBef>
                <a:spcPct val="0"/>
              </a:spcBef>
              <a:spcAft>
                <a:spcPct val="0"/>
              </a:spcAft>
              <a:defRPr/>
            </a:pPr>
            <a:endParaRPr lang="en-US" sz="1400">
              <a:solidFill>
                <a:prstClr val="black"/>
              </a:solidFill>
              <a:latin typeface="Arial" panose="020B0604020202020204" pitchFamily="34" charset="0"/>
              <a:cs typeface="Arial" panose="020B0604020202020204" pitchFamily="34" charset="0"/>
            </a:endParaRPr>
          </a:p>
        </p:txBody>
      </p:sp>
      <p:sp>
        <p:nvSpPr>
          <p:cNvPr id="6" name="Slide Number Placeholder 5"/>
          <p:cNvSpPr>
            <a:spLocks noGrp="1"/>
          </p:cNvSpPr>
          <p:nvPr>
            <p:ph type="sldNum" sz="quarter" idx="12"/>
          </p:nvPr>
        </p:nvSpPr>
        <p:spPr/>
        <p:txBody>
          <a:bodyPr/>
          <a:lstStyle/>
          <a:p>
            <a:fld id="{9A0DB2DC-4C9A-4742-B13C-FB6460FD3503}" type="slidenum">
              <a:rPr lang="en-US" dirty="0">
                <a:solidFill>
                  <a:prstClr val="black">
                    <a:tint val="75000"/>
                  </a:prstClr>
                </a:solidFill>
                <a:latin typeface="Arial" panose="020B0604020202020204" pitchFamily="34" charset="0"/>
              </a:rPr>
              <a:pPr/>
              <a:t>‹#›</a:t>
            </a:fld>
            <a:endParaRPr lang="en-US" dirty="0">
              <a:solidFill>
                <a:prstClr val="black">
                  <a:tint val="75000"/>
                </a:prstClr>
              </a:solidFill>
              <a:latin typeface="Arial" panose="020B0604020202020204" pitchFamily="34" charset="0"/>
            </a:endParaRPr>
          </a:p>
        </p:txBody>
      </p:sp>
    </p:spTree>
    <p:extLst>
      <p:ext uri="{BB962C8B-B14F-4D97-AF65-F5344CB8AC3E}">
        <p14:creationId xmlns:p14="http://schemas.microsoft.com/office/powerpoint/2010/main" val="1914440835"/>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1258677-2625-4815-A9FF-8DE0FA087CE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FD529D60-DA37-4D23-8A45-EB9A3C43B3F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F82F618D-456A-47EB-A3A2-5035C08E04AA}"/>
              </a:ext>
            </a:extLst>
          </p:cNvPr>
          <p:cNvSpPr>
            <a:spLocks noGrp="1"/>
          </p:cNvSpPr>
          <p:nvPr>
            <p:ph type="dt" sz="half" idx="10"/>
          </p:nvPr>
        </p:nvSpPr>
        <p:spPr/>
        <p:txBody>
          <a:bodyPr/>
          <a:lstStyle/>
          <a:p>
            <a:fld id="{6BA29C42-402C-4507-861E-0880DA3EE89C}" type="datetimeFigureOut">
              <a:rPr lang="en-US" smtClean="0">
                <a:solidFill>
                  <a:prstClr val="black">
                    <a:tint val="75000"/>
                  </a:prstClr>
                </a:solidFill>
              </a:rPr>
              <a:pPr/>
              <a:t>9/26/2021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6A2DD0F7-5D52-48AE-8A3D-241CCA88A5F6}"/>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2B89B2E8-6975-482B-BCFC-815B13634E72}"/>
              </a:ext>
            </a:extLst>
          </p:cNvPr>
          <p:cNvSpPr>
            <a:spLocks noGrp="1"/>
          </p:cNvSpPr>
          <p:nvPr>
            <p:ph type="sldNum" sz="quarter" idx="12"/>
          </p:nvPr>
        </p:nvSpPr>
        <p:spPr/>
        <p:txBody>
          <a:bodyPr/>
          <a:lstStyle/>
          <a:p>
            <a:fld id="{C29AE7D2-E3C8-4A77-9E10-07A8D0268D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97893469"/>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84DAAF1-51FB-4AAF-B5FF-8EFCB250497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B9B9D532-6BAF-4086-946F-BC52DA53F9C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1B155EF4-4DDD-4D91-85E5-C894524886A5}"/>
              </a:ext>
            </a:extLst>
          </p:cNvPr>
          <p:cNvSpPr>
            <a:spLocks noGrp="1"/>
          </p:cNvSpPr>
          <p:nvPr>
            <p:ph type="dt" sz="half" idx="10"/>
          </p:nvPr>
        </p:nvSpPr>
        <p:spPr/>
        <p:txBody>
          <a:bodyPr/>
          <a:lstStyle/>
          <a:p>
            <a:fld id="{6BA29C42-402C-4507-861E-0880DA3EE89C}" type="datetimeFigureOut">
              <a:rPr lang="en-US" smtClean="0">
                <a:solidFill>
                  <a:prstClr val="black">
                    <a:tint val="75000"/>
                  </a:prstClr>
                </a:solidFill>
              </a:rPr>
              <a:pPr/>
              <a:t>9/26/2021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20C7A354-9BB5-4783-9239-ABC77CB17EB2}"/>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251DF2C3-F236-46F4-9D06-DB8F76A78912}"/>
              </a:ext>
            </a:extLst>
          </p:cNvPr>
          <p:cNvSpPr>
            <a:spLocks noGrp="1"/>
          </p:cNvSpPr>
          <p:nvPr>
            <p:ph type="sldNum" sz="quarter" idx="12"/>
          </p:nvPr>
        </p:nvSpPr>
        <p:spPr/>
        <p:txBody>
          <a:bodyPr/>
          <a:lstStyle/>
          <a:p>
            <a:fld id="{C29AE7D2-E3C8-4A77-9E10-07A8D0268D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903655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54BE67A-3564-4FC6-B5DD-0414356AECA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4552AC90-BCAF-47C9-90D4-1C12B878F9C2}"/>
              </a:ext>
            </a:extLst>
          </p:cNvPr>
          <p:cNvSpPr>
            <a:spLocks noGrp="1"/>
          </p:cNvSpPr>
          <p:nvPr>
            <p:ph idx="1"/>
          </p:nvPr>
        </p:nvSpPr>
        <p:spPr>
          <a:xfrm>
            <a:off x="5183188" y="987493"/>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BCF1D0F5-E08E-4DE5-805C-811420D3A2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DA48FAFE-19A9-405E-8173-25D6D88DEF14}"/>
              </a:ext>
            </a:extLst>
          </p:cNvPr>
          <p:cNvSpPr>
            <a:spLocks noGrp="1"/>
          </p:cNvSpPr>
          <p:nvPr>
            <p:ph type="dt" sz="half" idx="10"/>
          </p:nvPr>
        </p:nvSpPr>
        <p:spPr/>
        <p:txBody>
          <a:bodyPr/>
          <a:lstStyle/>
          <a:p>
            <a:fld id="{6BA29C42-402C-4507-861E-0880DA3EE89C}" type="datetimeFigureOut">
              <a:rPr lang="en-US" smtClean="0">
                <a:solidFill>
                  <a:prstClr val="black">
                    <a:tint val="75000"/>
                  </a:prstClr>
                </a:solidFill>
              </a:rPr>
              <a:pPr/>
              <a:t>9/26/2021</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47CDC521-B97D-4A7E-9FAC-D8E5F47711EE}"/>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01714F5C-7B0B-4AC8-BAEF-1C603E1E97A9}"/>
              </a:ext>
            </a:extLst>
          </p:cNvPr>
          <p:cNvSpPr>
            <a:spLocks noGrp="1"/>
          </p:cNvSpPr>
          <p:nvPr>
            <p:ph type="sldNum" sz="quarter" idx="12"/>
          </p:nvPr>
        </p:nvSpPr>
        <p:spPr/>
        <p:txBody>
          <a:bodyPr/>
          <a:lstStyle/>
          <a:p>
            <a:fld id="{C29AE7D2-E3C8-4A77-9E10-07A8D0268D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4000604"/>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3E28C7F-3BA3-46BB-ABB2-BDBAEF22A1FA}"/>
              </a:ext>
            </a:extLst>
          </p:cNvPr>
          <p:cNvSpPr>
            <a:spLocks noGrp="1"/>
          </p:cNvSpPr>
          <p:nvPr>
            <p:ph type="title"/>
          </p:nvPr>
        </p:nvSpPr>
        <p:spPr>
          <a:xfrm>
            <a:off x="831851" y="1709806"/>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30A25A89-BB16-440E-808F-DC69C2B2074D}"/>
              </a:ext>
            </a:extLst>
          </p:cNvPr>
          <p:cNvSpPr>
            <a:spLocks noGrp="1"/>
          </p:cNvSpPr>
          <p:nvPr>
            <p:ph type="body" idx="1"/>
          </p:nvPr>
        </p:nvSpPr>
        <p:spPr>
          <a:xfrm>
            <a:off x="831851" y="4589531"/>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EA5023DB-9AEC-4C01-9173-EEEE811F98ED}"/>
              </a:ext>
            </a:extLst>
          </p:cNvPr>
          <p:cNvSpPr>
            <a:spLocks noGrp="1"/>
          </p:cNvSpPr>
          <p:nvPr>
            <p:ph type="dt" sz="half" idx="10"/>
          </p:nvPr>
        </p:nvSpPr>
        <p:spPr/>
        <p:txBody>
          <a:bodyPr/>
          <a:lstStyle/>
          <a:p>
            <a:fld id="{6BA29C42-402C-4507-861E-0880DA3EE89C}" type="datetimeFigureOut">
              <a:rPr lang="en-US" smtClean="0">
                <a:solidFill>
                  <a:prstClr val="black">
                    <a:tint val="75000"/>
                  </a:prstClr>
                </a:solidFill>
              </a:rPr>
              <a:pPr/>
              <a:t>9/26/2021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847BA699-88B9-4D2C-8F89-630160543C3F}"/>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5B107061-956E-40AE-892B-78E4C4B11C80}"/>
              </a:ext>
            </a:extLst>
          </p:cNvPr>
          <p:cNvSpPr>
            <a:spLocks noGrp="1"/>
          </p:cNvSpPr>
          <p:nvPr>
            <p:ph type="sldNum" sz="quarter" idx="12"/>
          </p:nvPr>
        </p:nvSpPr>
        <p:spPr/>
        <p:txBody>
          <a:bodyPr/>
          <a:lstStyle/>
          <a:p>
            <a:fld id="{C29AE7D2-E3C8-4A77-9E10-07A8D0268D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45825253"/>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D641173-0322-4960-B9A3-0B032DB3877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69435298-2036-4FF2-B11C-A9C92CAD7607}"/>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B2F389EF-2EDC-4A2D-8F53-34E0942CB5AC}"/>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314CBACD-8ABD-49BB-AA18-3F638730EB64}"/>
              </a:ext>
            </a:extLst>
          </p:cNvPr>
          <p:cNvSpPr>
            <a:spLocks noGrp="1"/>
          </p:cNvSpPr>
          <p:nvPr>
            <p:ph type="dt" sz="half" idx="10"/>
          </p:nvPr>
        </p:nvSpPr>
        <p:spPr/>
        <p:txBody>
          <a:bodyPr/>
          <a:lstStyle/>
          <a:p>
            <a:fld id="{6BA29C42-402C-4507-861E-0880DA3EE89C}" type="datetimeFigureOut">
              <a:rPr lang="en-US" smtClean="0">
                <a:solidFill>
                  <a:prstClr val="black">
                    <a:tint val="75000"/>
                  </a:prstClr>
                </a:solidFill>
              </a:rPr>
              <a:pPr/>
              <a:t>9/26/2021</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324DFE40-40ED-47B5-871D-3F415464803F}"/>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2AAC500A-632C-44E1-BD38-1CB385D6159D}"/>
              </a:ext>
            </a:extLst>
          </p:cNvPr>
          <p:cNvSpPr>
            <a:spLocks noGrp="1"/>
          </p:cNvSpPr>
          <p:nvPr>
            <p:ph type="sldNum" sz="quarter" idx="12"/>
          </p:nvPr>
        </p:nvSpPr>
        <p:spPr/>
        <p:txBody>
          <a:bodyPr/>
          <a:lstStyle/>
          <a:p>
            <a:fld id="{C29AE7D2-E3C8-4A77-9E10-07A8D0268D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7824935"/>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D1A8CBD-32EE-4A3C-8751-7DF415025C92}"/>
              </a:ext>
            </a:extLst>
          </p:cNvPr>
          <p:cNvSpPr>
            <a:spLocks noGrp="1"/>
          </p:cNvSpPr>
          <p:nvPr>
            <p:ph type="title"/>
          </p:nvPr>
        </p:nvSpPr>
        <p:spPr>
          <a:xfrm>
            <a:off x="839788" y="365129"/>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4537B516-5177-494B-AE27-7CAA1CA4DB57}"/>
              </a:ext>
            </a:extLst>
          </p:cNvPr>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xmlns="" id="{56599411-EA9A-4C92-B178-F0DA6A90596D}"/>
              </a:ext>
            </a:extLst>
          </p:cNvPr>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9CDE3CFA-399F-49F4-82EC-D68C510ADCC1}"/>
              </a:ext>
            </a:extLst>
          </p:cNvPr>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xmlns="" id="{B001C7D6-8ED2-4784-B32C-BC6FED441989}"/>
              </a:ext>
            </a:extLst>
          </p:cNvPr>
          <p:cNvSpPr>
            <a:spLocks noGrp="1"/>
          </p:cNvSpPr>
          <p:nvPr>
            <p:ph sz="quarter" idx="4"/>
          </p:nvPr>
        </p:nvSpPr>
        <p:spPr>
          <a:xfrm>
            <a:off x="6172203"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3ED9929F-E47A-4791-A18F-7021983DC8C6}"/>
              </a:ext>
            </a:extLst>
          </p:cNvPr>
          <p:cNvSpPr>
            <a:spLocks noGrp="1"/>
          </p:cNvSpPr>
          <p:nvPr>
            <p:ph type="dt" sz="half" idx="10"/>
          </p:nvPr>
        </p:nvSpPr>
        <p:spPr/>
        <p:txBody>
          <a:bodyPr/>
          <a:lstStyle/>
          <a:p>
            <a:fld id="{6BA29C42-402C-4507-861E-0880DA3EE89C}" type="datetimeFigureOut">
              <a:rPr lang="en-US" smtClean="0">
                <a:solidFill>
                  <a:prstClr val="black">
                    <a:tint val="75000"/>
                  </a:prstClr>
                </a:solidFill>
              </a:rPr>
              <a:pPr/>
              <a:t>9/26/2021</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xmlns="" id="{6F41DBED-0F73-42D6-9FAB-B75751852AA9}"/>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xmlns="" id="{C3841655-5C04-4053-9F57-75B7074C85F9}"/>
              </a:ext>
            </a:extLst>
          </p:cNvPr>
          <p:cNvSpPr>
            <a:spLocks noGrp="1"/>
          </p:cNvSpPr>
          <p:nvPr>
            <p:ph type="sldNum" sz="quarter" idx="12"/>
          </p:nvPr>
        </p:nvSpPr>
        <p:spPr/>
        <p:txBody>
          <a:bodyPr/>
          <a:lstStyle/>
          <a:p>
            <a:fld id="{C29AE7D2-E3C8-4A77-9E10-07A8D0268D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7445264"/>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24A5164-1846-4A9C-B77F-085FEC8D28E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8C211A08-1A07-4326-85ED-FE7B0C4445F6}"/>
              </a:ext>
            </a:extLst>
          </p:cNvPr>
          <p:cNvSpPr>
            <a:spLocks noGrp="1"/>
          </p:cNvSpPr>
          <p:nvPr>
            <p:ph type="dt" sz="half" idx="10"/>
          </p:nvPr>
        </p:nvSpPr>
        <p:spPr/>
        <p:txBody>
          <a:bodyPr/>
          <a:lstStyle/>
          <a:p>
            <a:fld id="{6BA29C42-402C-4507-861E-0880DA3EE89C}" type="datetimeFigureOut">
              <a:rPr lang="en-US" smtClean="0">
                <a:solidFill>
                  <a:prstClr val="black">
                    <a:tint val="75000"/>
                  </a:prstClr>
                </a:solidFill>
              </a:rPr>
              <a:pPr/>
              <a:t>9/26/2021</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xmlns="" id="{73A7D03D-2160-42D2-84BF-2C043316E270}"/>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xmlns="" id="{1986CCDB-0ADB-45EE-B193-CCA83232BB4F}"/>
              </a:ext>
            </a:extLst>
          </p:cNvPr>
          <p:cNvSpPr>
            <a:spLocks noGrp="1"/>
          </p:cNvSpPr>
          <p:nvPr>
            <p:ph type="sldNum" sz="quarter" idx="12"/>
          </p:nvPr>
        </p:nvSpPr>
        <p:spPr/>
        <p:txBody>
          <a:bodyPr/>
          <a:lstStyle/>
          <a:p>
            <a:fld id="{C29AE7D2-E3C8-4A77-9E10-07A8D0268D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44557549"/>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20BFEC68-89CB-4EB0-8C3C-BDD08C80B643}"/>
              </a:ext>
            </a:extLst>
          </p:cNvPr>
          <p:cNvSpPr>
            <a:spLocks noGrp="1"/>
          </p:cNvSpPr>
          <p:nvPr>
            <p:ph type="dt" sz="half" idx="10"/>
          </p:nvPr>
        </p:nvSpPr>
        <p:spPr/>
        <p:txBody>
          <a:bodyPr/>
          <a:lstStyle/>
          <a:p>
            <a:fld id="{6BA29C42-402C-4507-861E-0880DA3EE89C}" type="datetimeFigureOut">
              <a:rPr lang="en-US" smtClean="0">
                <a:solidFill>
                  <a:prstClr val="black">
                    <a:tint val="75000"/>
                  </a:prstClr>
                </a:solidFill>
              </a:rPr>
              <a:pPr/>
              <a:t>9/26/2021</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xmlns="" id="{1DC81DF0-0BAD-4003-8A7E-39775513B59E}"/>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xmlns="" id="{B83FC369-1874-4E45-AC8A-50861ACB66CD}"/>
              </a:ext>
            </a:extLst>
          </p:cNvPr>
          <p:cNvSpPr>
            <a:spLocks noGrp="1"/>
          </p:cNvSpPr>
          <p:nvPr>
            <p:ph type="sldNum" sz="quarter" idx="12"/>
          </p:nvPr>
        </p:nvSpPr>
        <p:spPr/>
        <p:txBody>
          <a:bodyPr/>
          <a:lstStyle/>
          <a:p>
            <a:fld id="{C29AE7D2-E3C8-4A77-9E10-07A8D0268D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53396667"/>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54BE67A-3564-4FC6-B5DD-0414356AECA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4552AC90-BCAF-47C9-90D4-1C12B878F9C2}"/>
              </a:ext>
            </a:extLst>
          </p:cNvPr>
          <p:cNvSpPr>
            <a:spLocks noGrp="1"/>
          </p:cNvSpPr>
          <p:nvPr>
            <p:ph idx="1"/>
          </p:nvPr>
        </p:nvSpPr>
        <p:spPr>
          <a:xfrm>
            <a:off x="5183188" y="987493"/>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BCF1D0F5-E08E-4DE5-805C-811420D3A2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DA48FAFE-19A9-405E-8173-25D6D88DEF14}"/>
              </a:ext>
            </a:extLst>
          </p:cNvPr>
          <p:cNvSpPr>
            <a:spLocks noGrp="1"/>
          </p:cNvSpPr>
          <p:nvPr>
            <p:ph type="dt" sz="half" idx="10"/>
          </p:nvPr>
        </p:nvSpPr>
        <p:spPr/>
        <p:txBody>
          <a:bodyPr/>
          <a:lstStyle/>
          <a:p>
            <a:fld id="{6BA29C42-402C-4507-861E-0880DA3EE89C}" type="datetimeFigureOut">
              <a:rPr lang="en-US" smtClean="0">
                <a:solidFill>
                  <a:prstClr val="black">
                    <a:tint val="75000"/>
                  </a:prstClr>
                </a:solidFill>
              </a:rPr>
              <a:pPr/>
              <a:t>9/26/2021</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47CDC521-B97D-4A7E-9FAC-D8E5F47711EE}"/>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01714F5C-7B0B-4AC8-BAEF-1C603E1E97A9}"/>
              </a:ext>
            </a:extLst>
          </p:cNvPr>
          <p:cNvSpPr>
            <a:spLocks noGrp="1"/>
          </p:cNvSpPr>
          <p:nvPr>
            <p:ph type="sldNum" sz="quarter" idx="12"/>
          </p:nvPr>
        </p:nvSpPr>
        <p:spPr/>
        <p:txBody>
          <a:bodyPr/>
          <a:lstStyle/>
          <a:p>
            <a:fld id="{C29AE7D2-E3C8-4A77-9E10-07A8D0268D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95053174"/>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0115065-DFD4-4D51-ACE4-BB5655DC6BA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DED48FE1-2980-4CD8-AB2B-B4DD79C1E245}"/>
              </a:ext>
            </a:extLst>
          </p:cNvPr>
          <p:cNvSpPr>
            <a:spLocks noGrp="1"/>
          </p:cNvSpPr>
          <p:nvPr>
            <p:ph type="pic" idx="1"/>
          </p:nvPr>
        </p:nvSpPr>
        <p:spPr>
          <a:xfrm>
            <a:off x="5183188" y="987493"/>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469F9BB2-ED86-4C30-9B63-C13AA7E30AB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A42CBBCD-9ED0-4975-B21B-339B0FB5B006}"/>
              </a:ext>
            </a:extLst>
          </p:cNvPr>
          <p:cNvSpPr>
            <a:spLocks noGrp="1"/>
          </p:cNvSpPr>
          <p:nvPr>
            <p:ph type="dt" sz="half" idx="10"/>
          </p:nvPr>
        </p:nvSpPr>
        <p:spPr/>
        <p:txBody>
          <a:bodyPr/>
          <a:lstStyle/>
          <a:p>
            <a:fld id="{6BA29C42-402C-4507-861E-0880DA3EE89C}" type="datetimeFigureOut">
              <a:rPr lang="en-US" smtClean="0">
                <a:solidFill>
                  <a:prstClr val="black">
                    <a:tint val="75000"/>
                  </a:prstClr>
                </a:solidFill>
              </a:rPr>
              <a:pPr/>
              <a:t>9/26/2021</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7058E434-E56B-4149-8113-1419AEF6AC3C}"/>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AB3D39B6-9A07-4C85-A049-8A76CD66C3B4}"/>
              </a:ext>
            </a:extLst>
          </p:cNvPr>
          <p:cNvSpPr>
            <a:spLocks noGrp="1"/>
          </p:cNvSpPr>
          <p:nvPr>
            <p:ph type="sldNum" sz="quarter" idx="12"/>
          </p:nvPr>
        </p:nvSpPr>
        <p:spPr/>
        <p:txBody>
          <a:bodyPr/>
          <a:lstStyle/>
          <a:p>
            <a:fld id="{C29AE7D2-E3C8-4A77-9E10-07A8D0268D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91334758"/>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08C82B5-ED9C-47AF-A267-3C4A76B05B6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7904A354-5262-4528-A70D-ED54B3019A87}"/>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8F087835-53C6-4020-B1C6-CC2B5370F50B}"/>
              </a:ext>
            </a:extLst>
          </p:cNvPr>
          <p:cNvSpPr>
            <a:spLocks noGrp="1"/>
          </p:cNvSpPr>
          <p:nvPr>
            <p:ph type="dt" sz="half" idx="10"/>
          </p:nvPr>
        </p:nvSpPr>
        <p:spPr/>
        <p:txBody>
          <a:bodyPr/>
          <a:lstStyle/>
          <a:p>
            <a:fld id="{6BA29C42-402C-4507-861E-0880DA3EE89C}" type="datetimeFigureOut">
              <a:rPr lang="en-US" smtClean="0">
                <a:solidFill>
                  <a:prstClr val="black">
                    <a:tint val="75000"/>
                  </a:prstClr>
                </a:solidFill>
              </a:rPr>
              <a:pPr/>
              <a:t>9/26/2021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073B9395-15B1-4B31-8052-EC1F754ABCCF}"/>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ED72FEBE-EF04-4AAF-88CA-AC5412C55404}"/>
              </a:ext>
            </a:extLst>
          </p:cNvPr>
          <p:cNvSpPr>
            <a:spLocks noGrp="1"/>
          </p:cNvSpPr>
          <p:nvPr>
            <p:ph type="sldNum" sz="quarter" idx="12"/>
          </p:nvPr>
        </p:nvSpPr>
        <p:spPr/>
        <p:txBody>
          <a:bodyPr/>
          <a:lstStyle/>
          <a:p>
            <a:fld id="{C29AE7D2-E3C8-4A77-9E10-07A8D0268D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708683"/>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35B3F61F-A83F-475C-A0A6-2954BF006933}"/>
              </a:ext>
            </a:extLst>
          </p:cNvPr>
          <p:cNvSpPr>
            <a:spLocks noGrp="1"/>
          </p:cNvSpPr>
          <p:nvPr>
            <p:ph type="title" orient="vert"/>
          </p:nvPr>
        </p:nvSpPr>
        <p:spPr>
          <a:xfrm>
            <a:off x="8724902"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CC5D378D-5443-481E-89B2-756616F52F04}"/>
              </a:ext>
            </a:extLst>
          </p:cNvPr>
          <p:cNvSpPr>
            <a:spLocks noGrp="1"/>
          </p:cNvSpPr>
          <p:nvPr>
            <p:ph type="body" orient="vert" idx="1"/>
          </p:nvPr>
        </p:nvSpPr>
        <p:spPr>
          <a:xfrm>
            <a:off x="838203"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6753DD2F-75D4-4F40-B13B-04F49CAB2105}"/>
              </a:ext>
            </a:extLst>
          </p:cNvPr>
          <p:cNvSpPr>
            <a:spLocks noGrp="1"/>
          </p:cNvSpPr>
          <p:nvPr>
            <p:ph type="dt" sz="half" idx="10"/>
          </p:nvPr>
        </p:nvSpPr>
        <p:spPr/>
        <p:txBody>
          <a:bodyPr/>
          <a:lstStyle/>
          <a:p>
            <a:fld id="{6BA29C42-402C-4507-861E-0880DA3EE89C}" type="datetimeFigureOut">
              <a:rPr lang="en-US" smtClean="0">
                <a:solidFill>
                  <a:prstClr val="black">
                    <a:tint val="75000"/>
                  </a:prstClr>
                </a:solidFill>
              </a:rPr>
              <a:pPr/>
              <a:t>9/26/2021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029A3E91-5645-4B8F-BBDA-62B59089C850}"/>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05FCB804-59BB-4643-9690-5394ACA4BF7A}"/>
              </a:ext>
            </a:extLst>
          </p:cNvPr>
          <p:cNvSpPr>
            <a:spLocks noGrp="1"/>
          </p:cNvSpPr>
          <p:nvPr>
            <p:ph type="sldNum" sz="quarter" idx="12"/>
          </p:nvPr>
        </p:nvSpPr>
        <p:spPr/>
        <p:txBody>
          <a:bodyPr/>
          <a:lstStyle/>
          <a:p>
            <a:fld id="{C29AE7D2-E3C8-4A77-9E10-07A8D0268D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63708971"/>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userDrawn="1">
  <p:cSld name="4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91041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CA8BA026-E658-41C8-85D8-D06F141BD407}" type="datetimeFigureOut">
              <a:rPr lang="vi-VN" smtClean="0"/>
              <a:pPr/>
              <a:t>26/09/2021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8305D4A9-5886-4647-AB06-84202763646E}" type="slidenum">
              <a:rPr lang="vi-VN" smtClean="0"/>
              <a:pPr/>
              <a:t>‹#›</a:t>
            </a:fld>
            <a:endParaRPr lang="vi-VN"/>
          </a:p>
        </p:txBody>
      </p:sp>
    </p:spTree>
    <p:extLst>
      <p:ext uri="{BB962C8B-B14F-4D97-AF65-F5344CB8AC3E}">
        <p14:creationId xmlns:p14="http://schemas.microsoft.com/office/powerpoint/2010/main" val="7196768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0115065-DFD4-4D51-ACE4-BB5655DC6BA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DED48FE1-2980-4CD8-AB2B-B4DD79C1E245}"/>
              </a:ext>
            </a:extLst>
          </p:cNvPr>
          <p:cNvSpPr>
            <a:spLocks noGrp="1"/>
          </p:cNvSpPr>
          <p:nvPr>
            <p:ph type="pic" idx="1"/>
          </p:nvPr>
        </p:nvSpPr>
        <p:spPr>
          <a:xfrm>
            <a:off x="5183188" y="987493"/>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469F9BB2-ED86-4C30-9B63-C13AA7E30AB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A42CBBCD-9ED0-4975-B21B-339B0FB5B006}"/>
              </a:ext>
            </a:extLst>
          </p:cNvPr>
          <p:cNvSpPr>
            <a:spLocks noGrp="1"/>
          </p:cNvSpPr>
          <p:nvPr>
            <p:ph type="dt" sz="half" idx="10"/>
          </p:nvPr>
        </p:nvSpPr>
        <p:spPr/>
        <p:txBody>
          <a:bodyPr/>
          <a:lstStyle/>
          <a:p>
            <a:fld id="{6BA29C42-402C-4507-861E-0880DA3EE89C}" type="datetimeFigureOut">
              <a:rPr lang="en-US" smtClean="0">
                <a:solidFill>
                  <a:prstClr val="black">
                    <a:tint val="75000"/>
                  </a:prstClr>
                </a:solidFill>
              </a:rPr>
              <a:pPr/>
              <a:t>9/26/2021</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7058E434-E56B-4149-8113-1419AEF6AC3C}"/>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AB3D39B6-9A07-4C85-A049-8A76CD66C3B4}"/>
              </a:ext>
            </a:extLst>
          </p:cNvPr>
          <p:cNvSpPr>
            <a:spLocks noGrp="1"/>
          </p:cNvSpPr>
          <p:nvPr>
            <p:ph type="sldNum" sz="quarter" idx="12"/>
          </p:nvPr>
        </p:nvSpPr>
        <p:spPr/>
        <p:txBody>
          <a:bodyPr/>
          <a:lstStyle/>
          <a:p>
            <a:fld id="{C29AE7D2-E3C8-4A77-9E10-07A8D0268D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9976993"/>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707"/>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3" name="Date Placeholder 3">
            <a:extLst>
              <a:ext uri="{FF2B5EF4-FFF2-40B4-BE49-F238E27FC236}">
                <a16:creationId xmlns:a16="http://schemas.microsoft.com/office/drawing/2014/main" xmlns="" id="{F8D01521-4A17-4A1E-A872-D13643B256EC}"/>
              </a:ext>
            </a:extLst>
          </p:cNvPr>
          <p:cNvSpPr>
            <a:spLocks noGrp="1"/>
          </p:cNvSpPr>
          <p:nvPr>
            <p:ph type="dt" sz="half" idx="10"/>
          </p:nvPr>
        </p:nvSpPr>
        <p:spPr/>
        <p:txBody>
          <a:bodyPr/>
          <a:lstStyle>
            <a:lvl1pPr>
              <a:defRPr/>
            </a:lvl1pPr>
          </a:lstStyle>
          <a:p>
            <a:pPr>
              <a:defRPr/>
            </a:pPr>
            <a:endParaRPr lang="en-US" altLang="en-US">
              <a:solidFill>
                <a:prstClr val="black">
                  <a:tint val="75000"/>
                </a:prstClr>
              </a:solidFill>
            </a:endParaRPr>
          </a:p>
        </p:txBody>
      </p:sp>
      <p:sp>
        <p:nvSpPr>
          <p:cNvPr id="4" name="Footer Placeholder 4">
            <a:extLst>
              <a:ext uri="{FF2B5EF4-FFF2-40B4-BE49-F238E27FC236}">
                <a16:creationId xmlns:a16="http://schemas.microsoft.com/office/drawing/2014/main" xmlns="" id="{31DC0D5D-9E57-4669-AE68-785CA2BD0185}"/>
              </a:ext>
            </a:extLst>
          </p:cNvPr>
          <p:cNvSpPr>
            <a:spLocks noGrp="1"/>
          </p:cNvSpPr>
          <p:nvPr>
            <p:ph type="ftr" sz="quarter" idx="11"/>
          </p:nvPr>
        </p:nvSpPr>
        <p:spPr/>
        <p:txBody>
          <a:bodyPr/>
          <a:lstStyle>
            <a:lvl1pPr>
              <a:defRPr/>
            </a:lvl1pPr>
          </a:lstStyle>
          <a:p>
            <a:pPr>
              <a:defRPr/>
            </a:pPr>
            <a:endParaRPr lang="en-US" altLang="en-US">
              <a:solidFill>
                <a:prstClr val="black">
                  <a:tint val="75000"/>
                </a:prstClr>
              </a:solidFill>
            </a:endParaRPr>
          </a:p>
        </p:txBody>
      </p:sp>
      <p:sp>
        <p:nvSpPr>
          <p:cNvPr id="5" name="Slide Number Placeholder 5">
            <a:extLst>
              <a:ext uri="{FF2B5EF4-FFF2-40B4-BE49-F238E27FC236}">
                <a16:creationId xmlns:a16="http://schemas.microsoft.com/office/drawing/2014/main" xmlns="" id="{B176348D-E3F9-473A-BE79-C11DB374BD0E}"/>
              </a:ext>
            </a:extLst>
          </p:cNvPr>
          <p:cNvSpPr>
            <a:spLocks noGrp="1"/>
          </p:cNvSpPr>
          <p:nvPr>
            <p:ph type="sldNum" sz="quarter" idx="12"/>
          </p:nvPr>
        </p:nvSpPr>
        <p:spPr/>
        <p:txBody>
          <a:bodyPr/>
          <a:lstStyle>
            <a:lvl1pPr>
              <a:defRPr/>
            </a:lvl1pPr>
          </a:lstStyle>
          <a:p>
            <a:pPr>
              <a:defRPr/>
            </a:pPr>
            <a:fld id="{B16AFAD5-C0E4-4377-A68C-5DACB40C7AAC}" type="slidenum">
              <a:rPr lang="en-US" altLang="en-US">
                <a:solidFill>
                  <a:prstClr val="black">
                    <a:tint val="75000"/>
                  </a:prstClr>
                </a:solidFill>
              </a:rPr>
              <a:pPr>
                <a:defRPr/>
              </a:pPr>
              <a:t>‹#›</a:t>
            </a:fld>
            <a:endParaRPr lang="en-US" altLang="en-US">
              <a:solidFill>
                <a:prstClr val="black">
                  <a:tint val="75000"/>
                </a:prstClr>
              </a:solidFill>
            </a:endParaRPr>
          </a:p>
        </p:txBody>
      </p:sp>
    </p:spTree>
    <p:extLst>
      <p:ext uri="{BB962C8B-B14F-4D97-AF65-F5344CB8AC3E}">
        <p14:creationId xmlns:p14="http://schemas.microsoft.com/office/powerpoint/2010/main" val="4107997368"/>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userDrawn="1">
  <p:cSld name="https://www.facebook.com/udppt">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xmlns="" id="{EEC99922-4D96-4EFF-9281-0033DA4AE1B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l="2728" t="10626" r="3577" b="16208"/>
          <a:stretch>
            <a:fillRect/>
          </a:stretch>
        </p:blipFill>
        <p:spPr bwMode="auto">
          <a:xfrm>
            <a:off x="-61912" y="-47625"/>
            <a:ext cx="12285663" cy="694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1605443"/>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386643694"/>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able Placeholder 2"/>
          <p:cNvSpPr>
            <a:spLocks noGrp="1"/>
          </p:cNvSpPr>
          <p:nvPr>
            <p:ph type="tbl" idx="1"/>
          </p:nvPr>
        </p:nvSpPr>
        <p:spPr>
          <a:xfrm>
            <a:off x="609600" y="1600206"/>
            <a:ext cx="10972800" cy="4525963"/>
          </a:xfrm>
        </p:spPr>
        <p:txBody>
          <a:bodyPr vert="horz" wrap="square" lIns="91440" tIns="45720" rIns="91440" bIns="45720" numCol="1" anchor="t" anchorCtr="0" compatLnSpc="1"/>
          <a:lstStyle/>
          <a:p>
            <a:pPr marL="342900" marR="0" lvl="0" indent="-342900" algn="l" defTabSz="914400" rtl="0" eaLnBrk="0" fontAlgn="base" latinLnBrk="0" hangingPunct="0">
              <a:lnSpc>
                <a:spcPct val="100000"/>
              </a:lnSpc>
              <a:spcBef>
                <a:spcPct val="20000"/>
              </a:spcBef>
              <a:spcAft>
                <a:spcPct val="0"/>
              </a:spcAft>
              <a:buClrTx/>
              <a:buSzTx/>
              <a:buFontTx/>
              <a:buChar char="•"/>
              <a:defRPr/>
            </a:pPr>
            <a:endParaRPr kumimoji="0" lang="en-US" sz="3200" b="0" i="0" u="none" strike="noStrike" kern="0" cap="none" spc="0" normalizeH="0" baseline="0" noProof="0">
              <a:ln>
                <a:noFill/>
              </a:ln>
              <a:solidFill>
                <a:schemeClr val="tx1"/>
              </a:solidFill>
              <a:effectLst/>
              <a:uLnTx/>
              <a:uFillTx/>
              <a:latin typeface="+mn-lt"/>
              <a:ea typeface="+mn-ea"/>
              <a:cs typeface="+mn-cs"/>
            </a:endParaRPr>
          </a:p>
        </p:txBody>
      </p:sp>
      <p:sp>
        <p:nvSpPr>
          <p:cNvPr id="4" name="Date Placeholder 3"/>
          <p:cNvSpPr>
            <a:spLocks noGrp="1"/>
          </p:cNvSpPr>
          <p:nvPr>
            <p:ph type="dt" sz="half" idx="10"/>
          </p:nvPr>
        </p:nvSpPr>
        <p:spPr/>
        <p:txBody>
          <a:bodyPr/>
          <a:lstStyle/>
          <a:p>
            <a:pPr fontAlgn="base">
              <a:spcBef>
                <a:spcPct val="0"/>
              </a:spcBef>
              <a:spcAft>
                <a:spcPct val="0"/>
              </a:spcAft>
              <a:defRPr/>
            </a:pPr>
            <a:endParaRPr lang="en-US" sz="1400">
              <a:solidFill>
                <a:prstClr val="black"/>
              </a:solidFill>
              <a:latin typeface="Arial" panose="020B0604020202020204" pitchFamily="34" charset="0"/>
              <a:cs typeface="Arial" panose="020B0604020202020204" pitchFamily="34" charset="0"/>
            </a:endParaRPr>
          </a:p>
        </p:txBody>
      </p:sp>
      <p:sp>
        <p:nvSpPr>
          <p:cNvPr id="5" name="Footer Placeholder 4"/>
          <p:cNvSpPr>
            <a:spLocks noGrp="1"/>
          </p:cNvSpPr>
          <p:nvPr>
            <p:ph type="ftr" sz="quarter" idx="11"/>
          </p:nvPr>
        </p:nvSpPr>
        <p:spPr/>
        <p:txBody>
          <a:bodyPr/>
          <a:lstStyle/>
          <a:p>
            <a:pPr fontAlgn="base">
              <a:spcBef>
                <a:spcPct val="0"/>
              </a:spcBef>
              <a:spcAft>
                <a:spcPct val="0"/>
              </a:spcAft>
              <a:defRPr/>
            </a:pPr>
            <a:endParaRPr lang="en-US" sz="1400">
              <a:solidFill>
                <a:prstClr val="black"/>
              </a:solidFill>
              <a:latin typeface="Arial" panose="020B0604020202020204" pitchFamily="34" charset="0"/>
              <a:cs typeface="Arial" panose="020B0604020202020204" pitchFamily="34" charset="0"/>
            </a:endParaRPr>
          </a:p>
        </p:txBody>
      </p:sp>
      <p:sp>
        <p:nvSpPr>
          <p:cNvPr id="6" name="Slide Number Placeholder 5"/>
          <p:cNvSpPr>
            <a:spLocks noGrp="1"/>
          </p:cNvSpPr>
          <p:nvPr>
            <p:ph type="sldNum" sz="quarter" idx="12"/>
          </p:nvPr>
        </p:nvSpPr>
        <p:spPr/>
        <p:txBody>
          <a:bodyPr/>
          <a:lstStyle/>
          <a:p>
            <a:fld id="{9A0DB2DC-4C9A-4742-B13C-FB6460FD3503}" type="slidenum">
              <a:rPr lang="en-US" dirty="0">
                <a:solidFill>
                  <a:prstClr val="black">
                    <a:tint val="75000"/>
                  </a:prstClr>
                </a:solidFill>
                <a:latin typeface="Arial" panose="020B0604020202020204" pitchFamily="34" charset="0"/>
              </a:rPr>
              <a:pPr/>
              <a:t>‹#›</a:t>
            </a:fld>
            <a:endParaRPr lang="en-US" dirty="0">
              <a:solidFill>
                <a:prstClr val="black">
                  <a:tint val="75000"/>
                </a:prstClr>
              </a:solidFill>
              <a:latin typeface="Arial" panose="020B0604020202020204" pitchFamily="34" charset="0"/>
            </a:endParaRPr>
          </a:p>
        </p:txBody>
      </p:sp>
    </p:spTree>
    <p:extLst>
      <p:ext uri="{BB962C8B-B14F-4D97-AF65-F5344CB8AC3E}">
        <p14:creationId xmlns:p14="http://schemas.microsoft.com/office/powerpoint/2010/main" val="3894022733"/>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1258677-2625-4815-A9FF-8DE0FA087CE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FD529D60-DA37-4D23-8A45-EB9A3C43B3F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F82F618D-456A-47EB-A3A2-5035C08E04AA}"/>
              </a:ext>
            </a:extLst>
          </p:cNvPr>
          <p:cNvSpPr>
            <a:spLocks noGrp="1"/>
          </p:cNvSpPr>
          <p:nvPr>
            <p:ph type="dt" sz="half" idx="10"/>
          </p:nvPr>
        </p:nvSpPr>
        <p:spPr/>
        <p:txBody>
          <a:bodyPr/>
          <a:lstStyle/>
          <a:p>
            <a:fld id="{6BA29C42-402C-4507-861E-0880DA3EE89C}" type="datetimeFigureOut">
              <a:rPr lang="en-US" smtClean="0">
                <a:solidFill>
                  <a:prstClr val="black">
                    <a:tint val="75000"/>
                  </a:prstClr>
                </a:solidFill>
              </a:rPr>
              <a:pPr/>
              <a:t>9/26/2021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6A2DD0F7-5D52-48AE-8A3D-241CCA88A5F6}"/>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2B89B2E8-6975-482B-BCFC-815B13634E72}"/>
              </a:ext>
            </a:extLst>
          </p:cNvPr>
          <p:cNvSpPr>
            <a:spLocks noGrp="1"/>
          </p:cNvSpPr>
          <p:nvPr>
            <p:ph type="sldNum" sz="quarter" idx="12"/>
          </p:nvPr>
        </p:nvSpPr>
        <p:spPr/>
        <p:txBody>
          <a:bodyPr/>
          <a:lstStyle/>
          <a:p>
            <a:fld id="{C29AE7D2-E3C8-4A77-9E10-07A8D0268D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076364"/>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84DAAF1-51FB-4AAF-B5FF-8EFCB250497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B9B9D532-6BAF-4086-946F-BC52DA53F9C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1B155EF4-4DDD-4D91-85E5-C894524886A5}"/>
              </a:ext>
            </a:extLst>
          </p:cNvPr>
          <p:cNvSpPr>
            <a:spLocks noGrp="1"/>
          </p:cNvSpPr>
          <p:nvPr>
            <p:ph type="dt" sz="half" idx="10"/>
          </p:nvPr>
        </p:nvSpPr>
        <p:spPr/>
        <p:txBody>
          <a:bodyPr/>
          <a:lstStyle/>
          <a:p>
            <a:fld id="{6BA29C42-402C-4507-861E-0880DA3EE89C}" type="datetimeFigureOut">
              <a:rPr lang="en-US" smtClean="0">
                <a:solidFill>
                  <a:prstClr val="black">
                    <a:tint val="75000"/>
                  </a:prstClr>
                </a:solidFill>
              </a:rPr>
              <a:pPr/>
              <a:t>9/26/2021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20C7A354-9BB5-4783-9239-ABC77CB17EB2}"/>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251DF2C3-F236-46F4-9D06-DB8F76A78912}"/>
              </a:ext>
            </a:extLst>
          </p:cNvPr>
          <p:cNvSpPr>
            <a:spLocks noGrp="1"/>
          </p:cNvSpPr>
          <p:nvPr>
            <p:ph type="sldNum" sz="quarter" idx="12"/>
          </p:nvPr>
        </p:nvSpPr>
        <p:spPr/>
        <p:txBody>
          <a:bodyPr/>
          <a:lstStyle/>
          <a:p>
            <a:fld id="{C29AE7D2-E3C8-4A77-9E10-07A8D0268D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8687279"/>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3E28C7F-3BA3-46BB-ABB2-BDBAEF22A1FA}"/>
              </a:ext>
            </a:extLst>
          </p:cNvPr>
          <p:cNvSpPr>
            <a:spLocks noGrp="1"/>
          </p:cNvSpPr>
          <p:nvPr>
            <p:ph type="title"/>
          </p:nvPr>
        </p:nvSpPr>
        <p:spPr>
          <a:xfrm>
            <a:off x="831851" y="1709806"/>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30A25A89-BB16-440E-808F-DC69C2B2074D}"/>
              </a:ext>
            </a:extLst>
          </p:cNvPr>
          <p:cNvSpPr>
            <a:spLocks noGrp="1"/>
          </p:cNvSpPr>
          <p:nvPr>
            <p:ph type="body" idx="1"/>
          </p:nvPr>
        </p:nvSpPr>
        <p:spPr>
          <a:xfrm>
            <a:off x="831851" y="4589531"/>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EA5023DB-9AEC-4C01-9173-EEEE811F98ED}"/>
              </a:ext>
            </a:extLst>
          </p:cNvPr>
          <p:cNvSpPr>
            <a:spLocks noGrp="1"/>
          </p:cNvSpPr>
          <p:nvPr>
            <p:ph type="dt" sz="half" idx="10"/>
          </p:nvPr>
        </p:nvSpPr>
        <p:spPr/>
        <p:txBody>
          <a:bodyPr/>
          <a:lstStyle/>
          <a:p>
            <a:fld id="{6BA29C42-402C-4507-861E-0880DA3EE89C}" type="datetimeFigureOut">
              <a:rPr lang="en-US" smtClean="0">
                <a:solidFill>
                  <a:prstClr val="black">
                    <a:tint val="75000"/>
                  </a:prstClr>
                </a:solidFill>
              </a:rPr>
              <a:pPr/>
              <a:t>9/26/2021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847BA699-88B9-4D2C-8F89-630160543C3F}"/>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5B107061-956E-40AE-892B-78E4C4B11C80}"/>
              </a:ext>
            </a:extLst>
          </p:cNvPr>
          <p:cNvSpPr>
            <a:spLocks noGrp="1"/>
          </p:cNvSpPr>
          <p:nvPr>
            <p:ph type="sldNum" sz="quarter" idx="12"/>
          </p:nvPr>
        </p:nvSpPr>
        <p:spPr/>
        <p:txBody>
          <a:bodyPr/>
          <a:lstStyle/>
          <a:p>
            <a:fld id="{C29AE7D2-E3C8-4A77-9E10-07A8D0268D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6295494"/>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D641173-0322-4960-B9A3-0B032DB3877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69435298-2036-4FF2-B11C-A9C92CAD7607}"/>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B2F389EF-2EDC-4A2D-8F53-34E0942CB5AC}"/>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314CBACD-8ABD-49BB-AA18-3F638730EB64}"/>
              </a:ext>
            </a:extLst>
          </p:cNvPr>
          <p:cNvSpPr>
            <a:spLocks noGrp="1"/>
          </p:cNvSpPr>
          <p:nvPr>
            <p:ph type="dt" sz="half" idx="10"/>
          </p:nvPr>
        </p:nvSpPr>
        <p:spPr/>
        <p:txBody>
          <a:bodyPr/>
          <a:lstStyle/>
          <a:p>
            <a:fld id="{6BA29C42-402C-4507-861E-0880DA3EE89C}" type="datetimeFigureOut">
              <a:rPr lang="en-US" smtClean="0">
                <a:solidFill>
                  <a:prstClr val="black">
                    <a:tint val="75000"/>
                  </a:prstClr>
                </a:solidFill>
              </a:rPr>
              <a:pPr/>
              <a:t>9/26/2021</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324DFE40-40ED-47B5-871D-3F415464803F}"/>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2AAC500A-632C-44E1-BD38-1CB385D6159D}"/>
              </a:ext>
            </a:extLst>
          </p:cNvPr>
          <p:cNvSpPr>
            <a:spLocks noGrp="1"/>
          </p:cNvSpPr>
          <p:nvPr>
            <p:ph type="sldNum" sz="quarter" idx="12"/>
          </p:nvPr>
        </p:nvSpPr>
        <p:spPr/>
        <p:txBody>
          <a:bodyPr/>
          <a:lstStyle/>
          <a:p>
            <a:fld id="{C29AE7D2-E3C8-4A77-9E10-07A8D0268D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65006843"/>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D1A8CBD-32EE-4A3C-8751-7DF415025C92}"/>
              </a:ext>
            </a:extLst>
          </p:cNvPr>
          <p:cNvSpPr>
            <a:spLocks noGrp="1"/>
          </p:cNvSpPr>
          <p:nvPr>
            <p:ph type="title"/>
          </p:nvPr>
        </p:nvSpPr>
        <p:spPr>
          <a:xfrm>
            <a:off x="839788" y="365129"/>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4537B516-5177-494B-AE27-7CAA1CA4DB57}"/>
              </a:ext>
            </a:extLst>
          </p:cNvPr>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xmlns="" id="{56599411-EA9A-4C92-B178-F0DA6A90596D}"/>
              </a:ext>
            </a:extLst>
          </p:cNvPr>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9CDE3CFA-399F-49F4-82EC-D68C510ADCC1}"/>
              </a:ext>
            </a:extLst>
          </p:cNvPr>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xmlns="" id="{B001C7D6-8ED2-4784-B32C-BC6FED441989}"/>
              </a:ext>
            </a:extLst>
          </p:cNvPr>
          <p:cNvSpPr>
            <a:spLocks noGrp="1"/>
          </p:cNvSpPr>
          <p:nvPr>
            <p:ph sz="quarter" idx="4"/>
          </p:nvPr>
        </p:nvSpPr>
        <p:spPr>
          <a:xfrm>
            <a:off x="6172203"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3ED9929F-E47A-4791-A18F-7021983DC8C6}"/>
              </a:ext>
            </a:extLst>
          </p:cNvPr>
          <p:cNvSpPr>
            <a:spLocks noGrp="1"/>
          </p:cNvSpPr>
          <p:nvPr>
            <p:ph type="dt" sz="half" idx="10"/>
          </p:nvPr>
        </p:nvSpPr>
        <p:spPr/>
        <p:txBody>
          <a:bodyPr/>
          <a:lstStyle/>
          <a:p>
            <a:fld id="{6BA29C42-402C-4507-861E-0880DA3EE89C}" type="datetimeFigureOut">
              <a:rPr lang="en-US" smtClean="0">
                <a:solidFill>
                  <a:prstClr val="black">
                    <a:tint val="75000"/>
                  </a:prstClr>
                </a:solidFill>
              </a:rPr>
              <a:pPr/>
              <a:t>9/26/2021</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xmlns="" id="{6F41DBED-0F73-42D6-9FAB-B75751852AA9}"/>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xmlns="" id="{C3841655-5C04-4053-9F57-75B7074C85F9}"/>
              </a:ext>
            </a:extLst>
          </p:cNvPr>
          <p:cNvSpPr>
            <a:spLocks noGrp="1"/>
          </p:cNvSpPr>
          <p:nvPr>
            <p:ph type="sldNum" sz="quarter" idx="12"/>
          </p:nvPr>
        </p:nvSpPr>
        <p:spPr/>
        <p:txBody>
          <a:bodyPr/>
          <a:lstStyle/>
          <a:p>
            <a:fld id="{C29AE7D2-E3C8-4A77-9E10-07A8D0268D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6196125"/>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24A5164-1846-4A9C-B77F-085FEC8D28E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8C211A08-1A07-4326-85ED-FE7B0C4445F6}"/>
              </a:ext>
            </a:extLst>
          </p:cNvPr>
          <p:cNvSpPr>
            <a:spLocks noGrp="1"/>
          </p:cNvSpPr>
          <p:nvPr>
            <p:ph type="dt" sz="half" idx="10"/>
          </p:nvPr>
        </p:nvSpPr>
        <p:spPr/>
        <p:txBody>
          <a:bodyPr/>
          <a:lstStyle/>
          <a:p>
            <a:fld id="{6BA29C42-402C-4507-861E-0880DA3EE89C}" type="datetimeFigureOut">
              <a:rPr lang="en-US" smtClean="0">
                <a:solidFill>
                  <a:prstClr val="black">
                    <a:tint val="75000"/>
                  </a:prstClr>
                </a:solidFill>
              </a:rPr>
              <a:pPr/>
              <a:t>9/26/2021</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xmlns="" id="{73A7D03D-2160-42D2-84BF-2C043316E270}"/>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xmlns="" id="{1986CCDB-0ADB-45EE-B193-CCA83232BB4F}"/>
              </a:ext>
            </a:extLst>
          </p:cNvPr>
          <p:cNvSpPr>
            <a:spLocks noGrp="1"/>
          </p:cNvSpPr>
          <p:nvPr>
            <p:ph type="sldNum" sz="quarter" idx="12"/>
          </p:nvPr>
        </p:nvSpPr>
        <p:spPr/>
        <p:txBody>
          <a:bodyPr/>
          <a:lstStyle/>
          <a:p>
            <a:fld id="{C29AE7D2-E3C8-4A77-9E10-07A8D0268D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90162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08C82B5-ED9C-47AF-A267-3C4A76B05B6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7904A354-5262-4528-A70D-ED54B3019A87}"/>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8F087835-53C6-4020-B1C6-CC2B5370F50B}"/>
              </a:ext>
            </a:extLst>
          </p:cNvPr>
          <p:cNvSpPr>
            <a:spLocks noGrp="1"/>
          </p:cNvSpPr>
          <p:nvPr>
            <p:ph type="dt" sz="half" idx="10"/>
          </p:nvPr>
        </p:nvSpPr>
        <p:spPr/>
        <p:txBody>
          <a:bodyPr/>
          <a:lstStyle/>
          <a:p>
            <a:fld id="{6BA29C42-402C-4507-861E-0880DA3EE89C}" type="datetimeFigureOut">
              <a:rPr lang="en-US" smtClean="0">
                <a:solidFill>
                  <a:prstClr val="black">
                    <a:tint val="75000"/>
                  </a:prstClr>
                </a:solidFill>
              </a:rPr>
              <a:pPr/>
              <a:t>9/26/2021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073B9395-15B1-4B31-8052-EC1F754ABCCF}"/>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ED72FEBE-EF04-4AAF-88CA-AC5412C55404}"/>
              </a:ext>
            </a:extLst>
          </p:cNvPr>
          <p:cNvSpPr>
            <a:spLocks noGrp="1"/>
          </p:cNvSpPr>
          <p:nvPr>
            <p:ph type="sldNum" sz="quarter" idx="12"/>
          </p:nvPr>
        </p:nvSpPr>
        <p:spPr/>
        <p:txBody>
          <a:bodyPr/>
          <a:lstStyle/>
          <a:p>
            <a:fld id="{C29AE7D2-E3C8-4A77-9E10-07A8D0268D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3945385"/>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20BFEC68-89CB-4EB0-8C3C-BDD08C80B643}"/>
              </a:ext>
            </a:extLst>
          </p:cNvPr>
          <p:cNvSpPr>
            <a:spLocks noGrp="1"/>
          </p:cNvSpPr>
          <p:nvPr>
            <p:ph type="dt" sz="half" idx="10"/>
          </p:nvPr>
        </p:nvSpPr>
        <p:spPr/>
        <p:txBody>
          <a:bodyPr/>
          <a:lstStyle/>
          <a:p>
            <a:fld id="{6BA29C42-402C-4507-861E-0880DA3EE89C}" type="datetimeFigureOut">
              <a:rPr lang="en-US" smtClean="0">
                <a:solidFill>
                  <a:prstClr val="black">
                    <a:tint val="75000"/>
                  </a:prstClr>
                </a:solidFill>
              </a:rPr>
              <a:pPr/>
              <a:t>9/26/2021</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xmlns="" id="{1DC81DF0-0BAD-4003-8A7E-39775513B59E}"/>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xmlns="" id="{B83FC369-1874-4E45-AC8A-50861ACB66CD}"/>
              </a:ext>
            </a:extLst>
          </p:cNvPr>
          <p:cNvSpPr>
            <a:spLocks noGrp="1"/>
          </p:cNvSpPr>
          <p:nvPr>
            <p:ph type="sldNum" sz="quarter" idx="12"/>
          </p:nvPr>
        </p:nvSpPr>
        <p:spPr/>
        <p:txBody>
          <a:bodyPr/>
          <a:lstStyle/>
          <a:p>
            <a:fld id="{C29AE7D2-E3C8-4A77-9E10-07A8D0268D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1534148"/>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54BE67A-3564-4FC6-B5DD-0414356AECA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4552AC90-BCAF-47C9-90D4-1C12B878F9C2}"/>
              </a:ext>
            </a:extLst>
          </p:cNvPr>
          <p:cNvSpPr>
            <a:spLocks noGrp="1"/>
          </p:cNvSpPr>
          <p:nvPr>
            <p:ph idx="1"/>
          </p:nvPr>
        </p:nvSpPr>
        <p:spPr>
          <a:xfrm>
            <a:off x="5183188" y="987493"/>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BCF1D0F5-E08E-4DE5-805C-811420D3A2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DA48FAFE-19A9-405E-8173-25D6D88DEF14}"/>
              </a:ext>
            </a:extLst>
          </p:cNvPr>
          <p:cNvSpPr>
            <a:spLocks noGrp="1"/>
          </p:cNvSpPr>
          <p:nvPr>
            <p:ph type="dt" sz="half" idx="10"/>
          </p:nvPr>
        </p:nvSpPr>
        <p:spPr/>
        <p:txBody>
          <a:bodyPr/>
          <a:lstStyle/>
          <a:p>
            <a:fld id="{6BA29C42-402C-4507-861E-0880DA3EE89C}" type="datetimeFigureOut">
              <a:rPr lang="en-US" smtClean="0">
                <a:solidFill>
                  <a:prstClr val="black">
                    <a:tint val="75000"/>
                  </a:prstClr>
                </a:solidFill>
              </a:rPr>
              <a:pPr/>
              <a:t>9/26/2021</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47CDC521-B97D-4A7E-9FAC-D8E5F47711EE}"/>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01714F5C-7B0B-4AC8-BAEF-1C603E1E97A9}"/>
              </a:ext>
            </a:extLst>
          </p:cNvPr>
          <p:cNvSpPr>
            <a:spLocks noGrp="1"/>
          </p:cNvSpPr>
          <p:nvPr>
            <p:ph type="sldNum" sz="quarter" idx="12"/>
          </p:nvPr>
        </p:nvSpPr>
        <p:spPr/>
        <p:txBody>
          <a:bodyPr/>
          <a:lstStyle/>
          <a:p>
            <a:fld id="{C29AE7D2-E3C8-4A77-9E10-07A8D0268D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4021191"/>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0115065-DFD4-4D51-ACE4-BB5655DC6BA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DED48FE1-2980-4CD8-AB2B-B4DD79C1E245}"/>
              </a:ext>
            </a:extLst>
          </p:cNvPr>
          <p:cNvSpPr>
            <a:spLocks noGrp="1"/>
          </p:cNvSpPr>
          <p:nvPr>
            <p:ph type="pic" idx="1"/>
          </p:nvPr>
        </p:nvSpPr>
        <p:spPr>
          <a:xfrm>
            <a:off x="5183188" y="987493"/>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469F9BB2-ED86-4C30-9B63-C13AA7E30AB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A42CBBCD-9ED0-4975-B21B-339B0FB5B006}"/>
              </a:ext>
            </a:extLst>
          </p:cNvPr>
          <p:cNvSpPr>
            <a:spLocks noGrp="1"/>
          </p:cNvSpPr>
          <p:nvPr>
            <p:ph type="dt" sz="half" idx="10"/>
          </p:nvPr>
        </p:nvSpPr>
        <p:spPr/>
        <p:txBody>
          <a:bodyPr/>
          <a:lstStyle/>
          <a:p>
            <a:fld id="{6BA29C42-402C-4507-861E-0880DA3EE89C}" type="datetimeFigureOut">
              <a:rPr lang="en-US" smtClean="0">
                <a:solidFill>
                  <a:prstClr val="black">
                    <a:tint val="75000"/>
                  </a:prstClr>
                </a:solidFill>
              </a:rPr>
              <a:pPr/>
              <a:t>9/26/2021</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7058E434-E56B-4149-8113-1419AEF6AC3C}"/>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AB3D39B6-9A07-4C85-A049-8A76CD66C3B4}"/>
              </a:ext>
            </a:extLst>
          </p:cNvPr>
          <p:cNvSpPr>
            <a:spLocks noGrp="1"/>
          </p:cNvSpPr>
          <p:nvPr>
            <p:ph type="sldNum" sz="quarter" idx="12"/>
          </p:nvPr>
        </p:nvSpPr>
        <p:spPr/>
        <p:txBody>
          <a:bodyPr/>
          <a:lstStyle/>
          <a:p>
            <a:fld id="{C29AE7D2-E3C8-4A77-9E10-07A8D0268D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58745725"/>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08C82B5-ED9C-47AF-A267-3C4A76B05B6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7904A354-5262-4528-A70D-ED54B3019A87}"/>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8F087835-53C6-4020-B1C6-CC2B5370F50B}"/>
              </a:ext>
            </a:extLst>
          </p:cNvPr>
          <p:cNvSpPr>
            <a:spLocks noGrp="1"/>
          </p:cNvSpPr>
          <p:nvPr>
            <p:ph type="dt" sz="half" idx="10"/>
          </p:nvPr>
        </p:nvSpPr>
        <p:spPr/>
        <p:txBody>
          <a:bodyPr/>
          <a:lstStyle/>
          <a:p>
            <a:fld id="{6BA29C42-402C-4507-861E-0880DA3EE89C}" type="datetimeFigureOut">
              <a:rPr lang="en-US" smtClean="0">
                <a:solidFill>
                  <a:prstClr val="black">
                    <a:tint val="75000"/>
                  </a:prstClr>
                </a:solidFill>
              </a:rPr>
              <a:pPr/>
              <a:t>9/26/2021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073B9395-15B1-4B31-8052-EC1F754ABCCF}"/>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ED72FEBE-EF04-4AAF-88CA-AC5412C55404}"/>
              </a:ext>
            </a:extLst>
          </p:cNvPr>
          <p:cNvSpPr>
            <a:spLocks noGrp="1"/>
          </p:cNvSpPr>
          <p:nvPr>
            <p:ph type="sldNum" sz="quarter" idx="12"/>
          </p:nvPr>
        </p:nvSpPr>
        <p:spPr/>
        <p:txBody>
          <a:bodyPr/>
          <a:lstStyle/>
          <a:p>
            <a:fld id="{C29AE7D2-E3C8-4A77-9E10-07A8D0268D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8140778"/>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35B3F61F-A83F-475C-A0A6-2954BF006933}"/>
              </a:ext>
            </a:extLst>
          </p:cNvPr>
          <p:cNvSpPr>
            <a:spLocks noGrp="1"/>
          </p:cNvSpPr>
          <p:nvPr>
            <p:ph type="title" orient="vert"/>
          </p:nvPr>
        </p:nvSpPr>
        <p:spPr>
          <a:xfrm>
            <a:off x="8724902"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CC5D378D-5443-481E-89B2-756616F52F04}"/>
              </a:ext>
            </a:extLst>
          </p:cNvPr>
          <p:cNvSpPr>
            <a:spLocks noGrp="1"/>
          </p:cNvSpPr>
          <p:nvPr>
            <p:ph type="body" orient="vert" idx="1"/>
          </p:nvPr>
        </p:nvSpPr>
        <p:spPr>
          <a:xfrm>
            <a:off x="838203"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6753DD2F-75D4-4F40-B13B-04F49CAB2105}"/>
              </a:ext>
            </a:extLst>
          </p:cNvPr>
          <p:cNvSpPr>
            <a:spLocks noGrp="1"/>
          </p:cNvSpPr>
          <p:nvPr>
            <p:ph type="dt" sz="half" idx="10"/>
          </p:nvPr>
        </p:nvSpPr>
        <p:spPr/>
        <p:txBody>
          <a:bodyPr/>
          <a:lstStyle/>
          <a:p>
            <a:fld id="{6BA29C42-402C-4507-861E-0880DA3EE89C}" type="datetimeFigureOut">
              <a:rPr lang="en-US" smtClean="0">
                <a:solidFill>
                  <a:prstClr val="black">
                    <a:tint val="75000"/>
                  </a:prstClr>
                </a:solidFill>
              </a:rPr>
              <a:pPr/>
              <a:t>9/26/2021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029A3E91-5645-4B8F-BBDA-62B59089C850}"/>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05FCB804-59BB-4643-9690-5394ACA4BF7A}"/>
              </a:ext>
            </a:extLst>
          </p:cNvPr>
          <p:cNvSpPr>
            <a:spLocks noGrp="1"/>
          </p:cNvSpPr>
          <p:nvPr>
            <p:ph type="sldNum" sz="quarter" idx="12"/>
          </p:nvPr>
        </p:nvSpPr>
        <p:spPr/>
        <p:txBody>
          <a:bodyPr/>
          <a:lstStyle/>
          <a:p>
            <a:fld id="{C29AE7D2-E3C8-4A77-9E10-07A8D0268D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4297277"/>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userDrawn="1">
  <p:cSld name="4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130930840"/>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707"/>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3" name="Date Placeholder 3">
            <a:extLst>
              <a:ext uri="{FF2B5EF4-FFF2-40B4-BE49-F238E27FC236}">
                <a16:creationId xmlns:a16="http://schemas.microsoft.com/office/drawing/2014/main" xmlns="" id="{F8D01521-4A17-4A1E-A872-D13643B256EC}"/>
              </a:ext>
            </a:extLst>
          </p:cNvPr>
          <p:cNvSpPr>
            <a:spLocks noGrp="1"/>
          </p:cNvSpPr>
          <p:nvPr>
            <p:ph type="dt" sz="half" idx="10"/>
          </p:nvPr>
        </p:nvSpPr>
        <p:spPr/>
        <p:txBody>
          <a:bodyPr/>
          <a:lstStyle>
            <a:lvl1pPr>
              <a:defRPr/>
            </a:lvl1pPr>
          </a:lstStyle>
          <a:p>
            <a:pPr>
              <a:defRPr/>
            </a:pPr>
            <a:endParaRPr lang="en-US" altLang="en-US">
              <a:solidFill>
                <a:prstClr val="black">
                  <a:tint val="75000"/>
                </a:prstClr>
              </a:solidFill>
            </a:endParaRPr>
          </a:p>
        </p:txBody>
      </p:sp>
      <p:sp>
        <p:nvSpPr>
          <p:cNvPr id="4" name="Footer Placeholder 4">
            <a:extLst>
              <a:ext uri="{FF2B5EF4-FFF2-40B4-BE49-F238E27FC236}">
                <a16:creationId xmlns:a16="http://schemas.microsoft.com/office/drawing/2014/main" xmlns="" id="{31DC0D5D-9E57-4669-AE68-785CA2BD0185}"/>
              </a:ext>
            </a:extLst>
          </p:cNvPr>
          <p:cNvSpPr>
            <a:spLocks noGrp="1"/>
          </p:cNvSpPr>
          <p:nvPr>
            <p:ph type="ftr" sz="quarter" idx="11"/>
          </p:nvPr>
        </p:nvSpPr>
        <p:spPr/>
        <p:txBody>
          <a:bodyPr/>
          <a:lstStyle>
            <a:lvl1pPr>
              <a:defRPr/>
            </a:lvl1pPr>
          </a:lstStyle>
          <a:p>
            <a:pPr>
              <a:defRPr/>
            </a:pPr>
            <a:endParaRPr lang="en-US" altLang="en-US">
              <a:solidFill>
                <a:prstClr val="black">
                  <a:tint val="75000"/>
                </a:prstClr>
              </a:solidFill>
            </a:endParaRPr>
          </a:p>
        </p:txBody>
      </p:sp>
      <p:sp>
        <p:nvSpPr>
          <p:cNvPr id="5" name="Slide Number Placeholder 5">
            <a:extLst>
              <a:ext uri="{FF2B5EF4-FFF2-40B4-BE49-F238E27FC236}">
                <a16:creationId xmlns:a16="http://schemas.microsoft.com/office/drawing/2014/main" xmlns="" id="{B176348D-E3F9-473A-BE79-C11DB374BD0E}"/>
              </a:ext>
            </a:extLst>
          </p:cNvPr>
          <p:cNvSpPr>
            <a:spLocks noGrp="1"/>
          </p:cNvSpPr>
          <p:nvPr>
            <p:ph type="sldNum" sz="quarter" idx="12"/>
          </p:nvPr>
        </p:nvSpPr>
        <p:spPr/>
        <p:txBody>
          <a:bodyPr/>
          <a:lstStyle>
            <a:lvl1pPr>
              <a:defRPr/>
            </a:lvl1pPr>
          </a:lstStyle>
          <a:p>
            <a:pPr>
              <a:defRPr/>
            </a:pPr>
            <a:fld id="{B16AFAD5-C0E4-4377-A68C-5DACB40C7AAC}" type="slidenum">
              <a:rPr lang="en-US" altLang="en-US">
                <a:solidFill>
                  <a:prstClr val="black">
                    <a:tint val="75000"/>
                  </a:prstClr>
                </a:solidFill>
              </a:rPr>
              <a:pPr>
                <a:defRPr/>
              </a:pPr>
              <a:t>‹#›</a:t>
            </a:fld>
            <a:endParaRPr lang="en-US" altLang="en-US">
              <a:solidFill>
                <a:prstClr val="black">
                  <a:tint val="75000"/>
                </a:prstClr>
              </a:solidFill>
            </a:endParaRPr>
          </a:p>
        </p:txBody>
      </p:sp>
    </p:spTree>
    <p:extLst>
      <p:ext uri="{BB962C8B-B14F-4D97-AF65-F5344CB8AC3E}">
        <p14:creationId xmlns:p14="http://schemas.microsoft.com/office/powerpoint/2010/main" val="1378500528"/>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userDrawn="1">
  <p:cSld name="https://www.facebook.com/udppt">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xmlns="" id="{EEC99922-4D96-4EFF-9281-0033DA4AE1B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l="2728" t="10626" r="3577" b="16208"/>
          <a:stretch>
            <a:fillRect/>
          </a:stretch>
        </p:blipFill>
        <p:spPr bwMode="auto">
          <a:xfrm>
            <a:off x="-61912" y="-47625"/>
            <a:ext cx="12285663" cy="694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44814851"/>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434968450"/>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able Placeholder 2"/>
          <p:cNvSpPr>
            <a:spLocks noGrp="1"/>
          </p:cNvSpPr>
          <p:nvPr>
            <p:ph type="tbl" idx="1"/>
          </p:nvPr>
        </p:nvSpPr>
        <p:spPr>
          <a:xfrm>
            <a:off x="609600" y="1600206"/>
            <a:ext cx="10972800" cy="4525963"/>
          </a:xfrm>
        </p:spPr>
        <p:txBody>
          <a:bodyPr vert="horz" wrap="square" lIns="91440" tIns="45720" rIns="91440" bIns="45720" numCol="1" anchor="t" anchorCtr="0" compatLnSpc="1"/>
          <a:lstStyle/>
          <a:p>
            <a:pPr marL="342900" marR="0" lvl="0" indent="-342900" algn="l" defTabSz="914400" rtl="0" eaLnBrk="0" fontAlgn="base" latinLnBrk="0" hangingPunct="0">
              <a:lnSpc>
                <a:spcPct val="100000"/>
              </a:lnSpc>
              <a:spcBef>
                <a:spcPct val="20000"/>
              </a:spcBef>
              <a:spcAft>
                <a:spcPct val="0"/>
              </a:spcAft>
              <a:buClrTx/>
              <a:buSzTx/>
              <a:buFontTx/>
              <a:buChar char="•"/>
              <a:defRPr/>
            </a:pPr>
            <a:endParaRPr kumimoji="0" lang="en-US" sz="3200" b="0" i="0" u="none" strike="noStrike" kern="0" cap="none" spc="0" normalizeH="0" baseline="0" noProof="0">
              <a:ln>
                <a:noFill/>
              </a:ln>
              <a:solidFill>
                <a:schemeClr val="tx1"/>
              </a:solidFill>
              <a:effectLst/>
              <a:uLnTx/>
              <a:uFillTx/>
              <a:latin typeface="+mn-lt"/>
              <a:ea typeface="+mn-ea"/>
              <a:cs typeface="+mn-cs"/>
            </a:endParaRPr>
          </a:p>
        </p:txBody>
      </p:sp>
      <p:sp>
        <p:nvSpPr>
          <p:cNvPr id="4" name="Date Placeholder 3"/>
          <p:cNvSpPr>
            <a:spLocks noGrp="1"/>
          </p:cNvSpPr>
          <p:nvPr>
            <p:ph type="dt" sz="half" idx="10"/>
          </p:nvPr>
        </p:nvSpPr>
        <p:spPr/>
        <p:txBody>
          <a:bodyPr/>
          <a:lstStyle/>
          <a:p>
            <a:pPr fontAlgn="base">
              <a:spcBef>
                <a:spcPct val="0"/>
              </a:spcBef>
              <a:spcAft>
                <a:spcPct val="0"/>
              </a:spcAft>
              <a:defRPr/>
            </a:pPr>
            <a:endParaRPr lang="en-US" sz="1400">
              <a:solidFill>
                <a:prstClr val="black"/>
              </a:solidFill>
              <a:latin typeface="Arial" panose="020B0604020202020204" pitchFamily="34" charset="0"/>
              <a:cs typeface="Arial" panose="020B0604020202020204" pitchFamily="34" charset="0"/>
            </a:endParaRPr>
          </a:p>
        </p:txBody>
      </p:sp>
      <p:sp>
        <p:nvSpPr>
          <p:cNvPr id="5" name="Footer Placeholder 4"/>
          <p:cNvSpPr>
            <a:spLocks noGrp="1"/>
          </p:cNvSpPr>
          <p:nvPr>
            <p:ph type="ftr" sz="quarter" idx="11"/>
          </p:nvPr>
        </p:nvSpPr>
        <p:spPr/>
        <p:txBody>
          <a:bodyPr/>
          <a:lstStyle/>
          <a:p>
            <a:pPr fontAlgn="base">
              <a:spcBef>
                <a:spcPct val="0"/>
              </a:spcBef>
              <a:spcAft>
                <a:spcPct val="0"/>
              </a:spcAft>
              <a:defRPr/>
            </a:pPr>
            <a:endParaRPr lang="en-US" sz="1400">
              <a:solidFill>
                <a:prstClr val="black"/>
              </a:solidFill>
              <a:latin typeface="Arial" panose="020B0604020202020204" pitchFamily="34" charset="0"/>
              <a:cs typeface="Arial" panose="020B0604020202020204" pitchFamily="34" charset="0"/>
            </a:endParaRPr>
          </a:p>
        </p:txBody>
      </p:sp>
      <p:sp>
        <p:nvSpPr>
          <p:cNvPr id="6" name="Slide Number Placeholder 5"/>
          <p:cNvSpPr>
            <a:spLocks noGrp="1"/>
          </p:cNvSpPr>
          <p:nvPr>
            <p:ph type="sldNum" sz="quarter" idx="12"/>
          </p:nvPr>
        </p:nvSpPr>
        <p:spPr/>
        <p:txBody>
          <a:bodyPr/>
          <a:lstStyle/>
          <a:p>
            <a:fld id="{9A0DB2DC-4C9A-4742-B13C-FB6460FD3503}" type="slidenum">
              <a:rPr lang="en-US" dirty="0">
                <a:solidFill>
                  <a:prstClr val="black">
                    <a:tint val="75000"/>
                  </a:prstClr>
                </a:solidFill>
                <a:latin typeface="Arial" panose="020B0604020202020204" pitchFamily="34" charset="0"/>
              </a:rPr>
              <a:pPr/>
              <a:t>‹#›</a:t>
            </a:fld>
            <a:endParaRPr lang="en-US" dirty="0">
              <a:solidFill>
                <a:prstClr val="black">
                  <a:tint val="75000"/>
                </a:prstClr>
              </a:solidFill>
              <a:latin typeface="Arial" panose="020B0604020202020204" pitchFamily="34" charset="0"/>
            </a:endParaRPr>
          </a:p>
        </p:txBody>
      </p:sp>
    </p:spTree>
    <p:extLst>
      <p:ext uri="{BB962C8B-B14F-4D97-AF65-F5344CB8AC3E}">
        <p14:creationId xmlns:p14="http://schemas.microsoft.com/office/powerpoint/2010/main" val="41059836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35B3F61F-A83F-475C-A0A6-2954BF006933}"/>
              </a:ext>
            </a:extLst>
          </p:cNvPr>
          <p:cNvSpPr>
            <a:spLocks noGrp="1"/>
          </p:cNvSpPr>
          <p:nvPr>
            <p:ph type="title" orient="vert"/>
          </p:nvPr>
        </p:nvSpPr>
        <p:spPr>
          <a:xfrm>
            <a:off x="8724902"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CC5D378D-5443-481E-89B2-756616F52F04}"/>
              </a:ext>
            </a:extLst>
          </p:cNvPr>
          <p:cNvSpPr>
            <a:spLocks noGrp="1"/>
          </p:cNvSpPr>
          <p:nvPr>
            <p:ph type="body" orient="vert" idx="1"/>
          </p:nvPr>
        </p:nvSpPr>
        <p:spPr>
          <a:xfrm>
            <a:off x="838203"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6753DD2F-75D4-4F40-B13B-04F49CAB2105}"/>
              </a:ext>
            </a:extLst>
          </p:cNvPr>
          <p:cNvSpPr>
            <a:spLocks noGrp="1"/>
          </p:cNvSpPr>
          <p:nvPr>
            <p:ph type="dt" sz="half" idx="10"/>
          </p:nvPr>
        </p:nvSpPr>
        <p:spPr/>
        <p:txBody>
          <a:bodyPr/>
          <a:lstStyle/>
          <a:p>
            <a:fld id="{6BA29C42-402C-4507-861E-0880DA3EE89C}" type="datetimeFigureOut">
              <a:rPr lang="en-US" smtClean="0">
                <a:solidFill>
                  <a:prstClr val="black">
                    <a:tint val="75000"/>
                  </a:prstClr>
                </a:solidFill>
              </a:rPr>
              <a:pPr/>
              <a:t>9/26/2021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029A3E91-5645-4B8F-BBDA-62B59089C850}"/>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05FCB804-59BB-4643-9690-5394ACA4BF7A}"/>
              </a:ext>
            </a:extLst>
          </p:cNvPr>
          <p:cNvSpPr>
            <a:spLocks noGrp="1"/>
          </p:cNvSpPr>
          <p:nvPr>
            <p:ph type="sldNum" sz="quarter" idx="12"/>
          </p:nvPr>
        </p:nvSpPr>
        <p:spPr/>
        <p:txBody>
          <a:bodyPr/>
          <a:lstStyle/>
          <a:p>
            <a:fld id="{C29AE7D2-E3C8-4A77-9E10-07A8D0268D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3213735"/>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1258677-2625-4815-A9FF-8DE0FA087CE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FD529D60-DA37-4D23-8A45-EB9A3C43B3F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F82F618D-456A-47EB-A3A2-5035C08E04AA}"/>
              </a:ext>
            </a:extLst>
          </p:cNvPr>
          <p:cNvSpPr>
            <a:spLocks noGrp="1"/>
          </p:cNvSpPr>
          <p:nvPr>
            <p:ph type="dt" sz="half" idx="10"/>
          </p:nvPr>
        </p:nvSpPr>
        <p:spPr/>
        <p:txBody>
          <a:bodyPr/>
          <a:lstStyle/>
          <a:p>
            <a:fld id="{6BA29C42-402C-4507-861E-0880DA3EE89C}" type="datetimeFigureOut">
              <a:rPr lang="en-US" smtClean="0">
                <a:solidFill>
                  <a:prstClr val="black">
                    <a:tint val="75000"/>
                  </a:prstClr>
                </a:solidFill>
              </a:rPr>
              <a:pPr/>
              <a:t>9/26/2021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6A2DD0F7-5D52-48AE-8A3D-241CCA88A5F6}"/>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2B89B2E8-6975-482B-BCFC-815B13634E72}"/>
              </a:ext>
            </a:extLst>
          </p:cNvPr>
          <p:cNvSpPr>
            <a:spLocks noGrp="1"/>
          </p:cNvSpPr>
          <p:nvPr>
            <p:ph type="sldNum" sz="quarter" idx="12"/>
          </p:nvPr>
        </p:nvSpPr>
        <p:spPr/>
        <p:txBody>
          <a:bodyPr/>
          <a:lstStyle/>
          <a:p>
            <a:fld id="{C29AE7D2-E3C8-4A77-9E10-07A8D0268D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2310933"/>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84DAAF1-51FB-4AAF-B5FF-8EFCB250497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B9B9D532-6BAF-4086-946F-BC52DA53F9C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1B155EF4-4DDD-4D91-85E5-C894524886A5}"/>
              </a:ext>
            </a:extLst>
          </p:cNvPr>
          <p:cNvSpPr>
            <a:spLocks noGrp="1"/>
          </p:cNvSpPr>
          <p:nvPr>
            <p:ph type="dt" sz="half" idx="10"/>
          </p:nvPr>
        </p:nvSpPr>
        <p:spPr/>
        <p:txBody>
          <a:bodyPr/>
          <a:lstStyle/>
          <a:p>
            <a:fld id="{6BA29C42-402C-4507-861E-0880DA3EE89C}" type="datetimeFigureOut">
              <a:rPr lang="en-US" smtClean="0">
                <a:solidFill>
                  <a:prstClr val="black">
                    <a:tint val="75000"/>
                  </a:prstClr>
                </a:solidFill>
              </a:rPr>
              <a:pPr/>
              <a:t>9/26/2021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20C7A354-9BB5-4783-9239-ABC77CB17EB2}"/>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251DF2C3-F236-46F4-9D06-DB8F76A78912}"/>
              </a:ext>
            </a:extLst>
          </p:cNvPr>
          <p:cNvSpPr>
            <a:spLocks noGrp="1"/>
          </p:cNvSpPr>
          <p:nvPr>
            <p:ph type="sldNum" sz="quarter" idx="12"/>
          </p:nvPr>
        </p:nvSpPr>
        <p:spPr/>
        <p:txBody>
          <a:bodyPr/>
          <a:lstStyle/>
          <a:p>
            <a:fld id="{C29AE7D2-E3C8-4A77-9E10-07A8D0268D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7984095"/>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3E28C7F-3BA3-46BB-ABB2-BDBAEF22A1FA}"/>
              </a:ext>
            </a:extLst>
          </p:cNvPr>
          <p:cNvSpPr>
            <a:spLocks noGrp="1"/>
          </p:cNvSpPr>
          <p:nvPr>
            <p:ph type="title"/>
          </p:nvPr>
        </p:nvSpPr>
        <p:spPr>
          <a:xfrm>
            <a:off x="831851" y="1709806"/>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30A25A89-BB16-440E-808F-DC69C2B2074D}"/>
              </a:ext>
            </a:extLst>
          </p:cNvPr>
          <p:cNvSpPr>
            <a:spLocks noGrp="1"/>
          </p:cNvSpPr>
          <p:nvPr>
            <p:ph type="body" idx="1"/>
          </p:nvPr>
        </p:nvSpPr>
        <p:spPr>
          <a:xfrm>
            <a:off x="831851" y="4589531"/>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EA5023DB-9AEC-4C01-9173-EEEE811F98ED}"/>
              </a:ext>
            </a:extLst>
          </p:cNvPr>
          <p:cNvSpPr>
            <a:spLocks noGrp="1"/>
          </p:cNvSpPr>
          <p:nvPr>
            <p:ph type="dt" sz="half" idx="10"/>
          </p:nvPr>
        </p:nvSpPr>
        <p:spPr/>
        <p:txBody>
          <a:bodyPr/>
          <a:lstStyle/>
          <a:p>
            <a:fld id="{6BA29C42-402C-4507-861E-0880DA3EE89C}" type="datetimeFigureOut">
              <a:rPr lang="en-US" smtClean="0">
                <a:solidFill>
                  <a:prstClr val="black">
                    <a:tint val="75000"/>
                  </a:prstClr>
                </a:solidFill>
              </a:rPr>
              <a:pPr/>
              <a:t>9/26/2021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847BA699-88B9-4D2C-8F89-630160543C3F}"/>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5B107061-956E-40AE-892B-78E4C4B11C80}"/>
              </a:ext>
            </a:extLst>
          </p:cNvPr>
          <p:cNvSpPr>
            <a:spLocks noGrp="1"/>
          </p:cNvSpPr>
          <p:nvPr>
            <p:ph type="sldNum" sz="quarter" idx="12"/>
          </p:nvPr>
        </p:nvSpPr>
        <p:spPr/>
        <p:txBody>
          <a:bodyPr/>
          <a:lstStyle/>
          <a:p>
            <a:fld id="{C29AE7D2-E3C8-4A77-9E10-07A8D0268D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2062317"/>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D641173-0322-4960-B9A3-0B032DB3877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69435298-2036-4FF2-B11C-A9C92CAD7607}"/>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B2F389EF-2EDC-4A2D-8F53-34E0942CB5AC}"/>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314CBACD-8ABD-49BB-AA18-3F638730EB64}"/>
              </a:ext>
            </a:extLst>
          </p:cNvPr>
          <p:cNvSpPr>
            <a:spLocks noGrp="1"/>
          </p:cNvSpPr>
          <p:nvPr>
            <p:ph type="dt" sz="half" idx="10"/>
          </p:nvPr>
        </p:nvSpPr>
        <p:spPr/>
        <p:txBody>
          <a:bodyPr/>
          <a:lstStyle/>
          <a:p>
            <a:fld id="{6BA29C42-402C-4507-861E-0880DA3EE89C}" type="datetimeFigureOut">
              <a:rPr lang="en-US" smtClean="0">
                <a:solidFill>
                  <a:prstClr val="black">
                    <a:tint val="75000"/>
                  </a:prstClr>
                </a:solidFill>
              </a:rPr>
              <a:pPr/>
              <a:t>9/26/2021</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324DFE40-40ED-47B5-871D-3F415464803F}"/>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2AAC500A-632C-44E1-BD38-1CB385D6159D}"/>
              </a:ext>
            </a:extLst>
          </p:cNvPr>
          <p:cNvSpPr>
            <a:spLocks noGrp="1"/>
          </p:cNvSpPr>
          <p:nvPr>
            <p:ph type="sldNum" sz="quarter" idx="12"/>
          </p:nvPr>
        </p:nvSpPr>
        <p:spPr/>
        <p:txBody>
          <a:bodyPr/>
          <a:lstStyle/>
          <a:p>
            <a:fld id="{C29AE7D2-E3C8-4A77-9E10-07A8D0268D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5186899"/>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D1A8CBD-32EE-4A3C-8751-7DF415025C92}"/>
              </a:ext>
            </a:extLst>
          </p:cNvPr>
          <p:cNvSpPr>
            <a:spLocks noGrp="1"/>
          </p:cNvSpPr>
          <p:nvPr>
            <p:ph type="title"/>
          </p:nvPr>
        </p:nvSpPr>
        <p:spPr>
          <a:xfrm>
            <a:off x="839788" y="365129"/>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4537B516-5177-494B-AE27-7CAA1CA4DB57}"/>
              </a:ext>
            </a:extLst>
          </p:cNvPr>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xmlns="" id="{56599411-EA9A-4C92-B178-F0DA6A90596D}"/>
              </a:ext>
            </a:extLst>
          </p:cNvPr>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9CDE3CFA-399F-49F4-82EC-D68C510ADCC1}"/>
              </a:ext>
            </a:extLst>
          </p:cNvPr>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xmlns="" id="{B001C7D6-8ED2-4784-B32C-BC6FED441989}"/>
              </a:ext>
            </a:extLst>
          </p:cNvPr>
          <p:cNvSpPr>
            <a:spLocks noGrp="1"/>
          </p:cNvSpPr>
          <p:nvPr>
            <p:ph sz="quarter" idx="4"/>
          </p:nvPr>
        </p:nvSpPr>
        <p:spPr>
          <a:xfrm>
            <a:off x="6172203"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3ED9929F-E47A-4791-A18F-7021983DC8C6}"/>
              </a:ext>
            </a:extLst>
          </p:cNvPr>
          <p:cNvSpPr>
            <a:spLocks noGrp="1"/>
          </p:cNvSpPr>
          <p:nvPr>
            <p:ph type="dt" sz="half" idx="10"/>
          </p:nvPr>
        </p:nvSpPr>
        <p:spPr/>
        <p:txBody>
          <a:bodyPr/>
          <a:lstStyle/>
          <a:p>
            <a:fld id="{6BA29C42-402C-4507-861E-0880DA3EE89C}" type="datetimeFigureOut">
              <a:rPr lang="en-US" smtClean="0">
                <a:solidFill>
                  <a:prstClr val="black">
                    <a:tint val="75000"/>
                  </a:prstClr>
                </a:solidFill>
              </a:rPr>
              <a:pPr/>
              <a:t>9/26/2021</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xmlns="" id="{6F41DBED-0F73-42D6-9FAB-B75751852AA9}"/>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xmlns="" id="{C3841655-5C04-4053-9F57-75B7074C85F9}"/>
              </a:ext>
            </a:extLst>
          </p:cNvPr>
          <p:cNvSpPr>
            <a:spLocks noGrp="1"/>
          </p:cNvSpPr>
          <p:nvPr>
            <p:ph type="sldNum" sz="quarter" idx="12"/>
          </p:nvPr>
        </p:nvSpPr>
        <p:spPr/>
        <p:txBody>
          <a:bodyPr/>
          <a:lstStyle/>
          <a:p>
            <a:fld id="{C29AE7D2-E3C8-4A77-9E10-07A8D0268D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19957935"/>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24A5164-1846-4A9C-B77F-085FEC8D28E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8C211A08-1A07-4326-85ED-FE7B0C4445F6}"/>
              </a:ext>
            </a:extLst>
          </p:cNvPr>
          <p:cNvSpPr>
            <a:spLocks noGrp="1"/>
          </p:cNvSpPr>
          <p:nvPr>
            <p:ph type="dt" sz="half" idx="10"/>
          </p:nvPr>
        </p:nvSpPr>
        <p:spPr/>
        <p:txBody>
          <a:bodyPr/>
          <a:lstStyle/>
          <a:p>
            <a:fld id="{6BA29C42-402C-4507-861E-0880DA3EE89C}" type="datetimeFigureOut">
              <a:rPr lang="en-US" smtClean="0">
                <a:solidFill>
                  <a:prstClr val="black">
                    <a:tint val="75000"/>
                  </a:prstClr>
                </a:solidFill>
              </a:rPr>
              <a:pPr/>
              <a:t>9/26/2021</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xmlns="" id="{73A7D03D-2160-42D2-84BF-2C043316E270}"/>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xmlns="" id="{1986CCDB-0ADB-45EE-B193-CCA83232BB4F}"/>
              </a:ext>
            </a:extLst>
          </p:cNvPr>
          <p:cNvSpPr>
            <a:spLocks noGrp="1"/>
          </p:cNvSpPr>
          <p:nvPr>
            <p:ph type="sldNum" sz="quarter" idx="12"/>
          </p:nvPr>
        </p:nvSpPr>
        <p:spPr/>
        <p:txBody>
          <a:bodyPr/>
          <a:lstStyle/>
          <a:p>
            <a:fld id="{C29AE7D2-E3C8-4A77-9E10-07A8D0268D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5635289"/>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20BFEC68-89CB-4EB0-8C3C-BDD08C80B643}"/>
              </a:ext>
            </a:extLst>
          </p:cNvPr>
          <p:cNvSpPr>
            <a:spLocks noGrp="1"/>
          </p:cNvSpPr>
          <p:nvPr>
            <p:ph type="dt" sz="half" idx="10"/>
          </p:nvPr>
        </p:nvSpPr>
        <p:spPr/>
        <p:txBody>
          <a:bodyPr/>
          <a:lstStyle/>
          <a:p>
            <a:fld id="{6BA29C42-402C-4507-861E-0880DA3EE89C}" type="datetimeFigureOut">
              <a:rPr lang="en-US" smtClean="0">
                <a:solidFill>
                  <a:prstClr val="black">
                    <a:tint val="75000"/>
                  </a:prstClr>
                </a:solidFill>
              </a:rPr>
              <a:pPr/>
              <a:t>9/26/2021</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xmlns="" id="{1DC81DF0-0BAD-4003-8A7E-39775513B59E}"/>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xmlns="" id="{B83FC369-1874-4E45-AC8A-50861ACB66CD}"/>
              </a:ext>
            </a:extLst>
          </p:cNvPr>
          <p:cNvSpPr>
            <a:spLocks noGrp="1"/>
          </p:cNvSpPr>
          <p:nvPr>
            <p:ph type="sldNum" sz="quarter" idx="12"/>
          </p:nvPr>
        </p:nvSpPr>
        <p:spPr/>
        <p:txBody>
          <a:bodyPr/>
          <a:lstStyle/>
          <a:p>
            <a:fld id="{C29AE7D2-E3C8-4A77-9E10-07A8D0268D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3580240"/>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54BE67A-3564-4FC6-B5DD-0414356AECA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4552AC90-BCAF-47C9-90D4-1C12B878F9C2}"/>
              </a:ext>
            </a:extLst>
          </p:cNvPr>
          <p:cNvSpPr>
            <a:spLocks noGrp="1"/>
          </p:cNvSpPr>
          <p:nvPr>
            <p:ph idx="1"/>
          </p:nvPr>
        </p:nvSpPr>
        <p:spPr>
          <a:xfrm>
            <a:off x="5183188" y="987493"/>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BCF1D0F5-E08E-4DE5-805C-811420D3A2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DA48FAFE-19A9-405E-8173-25D6D88DEF14}"/>
              </a:ext>
            </a:extLst>
          </p:cNvPr>
          <p:cNvSpPr>
            <a:spLocks noGrp="1"/>
          </p:cNvSpPr>
          <p:nvPr>
            <p:ph type="dt" sz="half" idx="10"/>
          </p:nvPr>
        </p:nvSpPr>
        <p:spPr/>
        <p:txBody>
          <a:bodyPr/>
          <a:lstStyle/>
          <a:p>
            <a:fld id="{6BA29C42-402C-4507-861E-0880DA3EE89C}" type="datetimeFigureOut">
              <a:rPr lang="en-US" smtClean="0">
                <a:solidFill>
                  <a:prstClr val="black">
                    <a:tint val="75000"/>
                  </a:prstClr>
                </a:solidFill>
              </a:rPr>
              <a:pPr/>
              <a:t>9/26/2021</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47CDC521-B97D-4A7E-9FAC-D8E5F47711EE}"/>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01714F5C-7B0B-4AC8-BAEF-1C603E1E97A9}"/>
              </a:ext>
            </a:extLst>
          </p:cNvPr>
          <p:cNvSpPr>
            <a:spLocks noGrp="1"/>
          </p:cNvSpPr>
          <p:nvPr>
            <p:ph type="sldNum" sz="quarter" idx="12"/>
          </p:nvPr>
        </p:nvSpPr>
        <p:spPr/>
        <p:txBody>
          <a:bodyPr/>
          <a:lstStyle/>
          <a:p>
            <a:fld id="{C29AE7D2-E3C8-4A77-9E10-07A8D0268D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413124"/>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0115065-DFD4-4D51-ACE4-BB5655DC6BA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DED48FE1-2980-4CD8-AB2B-B4DD79C1E245}"/>
              </a:ext>
            </a:extLst>
          </p:cNvPr>
          <p:cNvSpPr>
            <a:spLocks noGrp="1"/>
          </p:cNvSpPr>
          <p:nvPr>
            <p:ph type="pic" idx="1"/>
          </p:nvPr>
        </p:nvSpPr>
        <p:spPr>
          <a:xfrm>
            <a:off x="5183188" y="987493"/>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469F9BB2-ED86-4C30-9B63-C13AA7E30AB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A42CBBCD-9ED0-4975-B21B-339B0FB5B006}"/>
              </a:ext>
            </a:extLst>
          </p:cNvPr>
          <p:cNvSpPr>
            <a:spLocks noGrp="1"/>
          </p:cNvSpPr>
          <p:nvPr>
            <p:ph type="dt" sz="half" idx="10"/>
          </p:nvPr>
        </p:nvSpPr>
        <p:spPr/>
        <p:txBody>
          <a:bodyPr/>
          <a:lstStyle/>
          <a:p>
            <a:fld id="{6BA29C42-402C-4507-861E-0880DA3EE89C}" type="datetimeFigureOut">
              <a:rPr lang="en-US" smtClean="0">
                <a:solidFill>
                  <a:prstClr val="black">
                    <a:tint val="75000"/>
                  </a:prstClr>
                </a:solidFill>
              </a:rPr>
              <a:pPr/>
              <a:t>9/26/2021</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7058E434-E56B-4149-8113-1419AEF6AC3C}"/>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AB3D39B6-9A07-4C85-A049-8A76CD66C3B4}"/>
              </a:ext>
            </a:extLst>
          </p:cNvPr>
          <p:cNvSpPr>
            <a:spLocks noGrp="1"/>
          </p:cNvSpPr>
          <p:nvPr>
            <p:ph type="sldNum" sz="quarter" idx="12"/>
          </p:nvPr>
        </p:nvSpPr>
        <p:spPr/>
        <p:txBody>
          <a:bodyPr/>
          <a:lstStyle/>
          <a:p>
            <a:fld id="{C29AE7D2-E3C8-4A77-9E10-07A8D0268D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9117612"/>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08C82B5-ED9C-47AF-A267-3C4A76B05B6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7904A354-5262-4528-A70D-ED54B3019A87}"/>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8F087835-53C6-4020-B1C6-CC2B5370F50B}"/>
              </a:ext>
            </a:extLst>
          </p:cNvPr>
          <p:cNvSpPr>
            <a:spLocks noGrp="1"/>
          </p:cNvSpPr>
          <p:nvPr>
            <p:ph type="dt" sz="half" idx="10"/>
          </p:nvPr>
        </p:nvSpPr>
        <p:spPr/>
        <p:txBody>
          <a:bodyPr/>
          <a:lstStyle/>
          <a:p>
            <a:fld id="{6BA29C42-402C-4507-861E-0880DA3EE89C}" type="datetimeFigureOut">
              <a:rPr lang="en-US" smtClean="0">
                <a:solidFill>
                  <a:prstClr val="black">
                    <a:tint val="75000"/>
                  </a:prstClr>
                </a:solidFill>
              </a:rPr>
              <a:pPr/>
              <a:t>9/26/2021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073B9395-15B1-4B31-8052-EC1F754ABCCF}"/>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ED72FEBE-EF04-4AAF-88CA-AC5412C55404}"/>
              </a:ext>
            </a:extLst>
          </p:cNvPr>
          <p:cNvSpPr>
            <a:spLocks noGrp="1"/>
          </p:cNvSpPr>
          <p:nvPr>
            <p:ph type="sldNum" sz="quarter" idx="12"/>
          </p:nvPr>
        </p:nvSpPr>
        <p:spPr/>
        <p:txBody>
          <a:bodyPr/>
          <a:lstStyle/>
          <a:p>
            <a:fld id="{C29AE7D2-E3C8-4A77-9E10-07A8D0268D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8440024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4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95429770"/>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35B3F61F-A83F-475C-A0A6-2954BF006933}"/>
              </a:ext>
            </a:extLst>
          </p:cNvPr>
          <p:cNvSpPr>
            <a:spLocks noGrp="1"/>
          </p:cNvSpPr>
          <p:nvPr>
            <p:ph type="title" orient="vert"/>
          </p:nvPr>
        </p:nvSpPr>
        <p:spPr>
          <a:xfrm>
            <a:off x="8724902"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CC5D378D-5443-481E-89B2-756616F52F04}"/>
              </a:ext>
            </a:extLst>
          </p:cNvPr>
          <p:cNvSpPr>
            <a:spLocks noGrp="1"/>
          </p:cNvSpPr>
          <p:nvPr>
            <p:ph type="body" orient="vert" idx="1"/>
          </p:nvPr>
        </p:nvSpPr>
        <p:spPr>
          <a:xfrm>
            <a:off x="838203"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6753DD2F-75D4-4F40-B13B-04F49CAB2105}"/>
              </a:ext>
            </a:extLst>
          </p:cNvPr>
          <p:cNvSpPr>
            <a:spLocks noGrp="1"/>
          </p:cNvSpPr>
          <p:nvPr>
            <p:ph type="dt" sz="half" idx="10"/>
          </p:nvPr>
        </p:nvSpPr>
        <p:spPr/>
        <p:txBody>
          <a:bodyPr/>
          <a:lstStyle/>
          <a:p>
            <a:fld id="{6BA29C42-402C-4507-861E-0880DA3EE89C}" type="datetimeFigureOut">
              <a:rPr lang="en-US" smtClean="0">
                <a:solidFill>
                  <a:prstClr val="black">
                    <a:tint val="75000"/>
                  </a:prstClr>
                </a:solidFill>
              </a:rPr>
              <a:pPr/>
              <a:t>9/26/2021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029A3E91-5645-4B8F-BBDA-62B59089C850}"/>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05FCB804-59BB-4643-9690-5394ACA4BF7A}"/>
              </a:ext>
            </a:extLst>
          </p:cNvPr>
          <p:cNvSpPr>
            <a:spLocks noGrp="1"/>
          </p:cNvSpPr>
          <p:nvPr>
            <p:ph type="sldNum" sz="quarter" idx="12"/>
          </p:nvPr>
        </p:nvSpPr>
        <p:spPr/>
        <p:txBody>
          <a:bodyPr/>
          <a:lstStyle/>
          <a:p>
            <a:fld id="{C29AE7D2-E3C8-4A77-9E10-07A8D0268D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6768796"/>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userDrawn="1">
  <p:cSld name="4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11435509"/>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707"/>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3" name="Date Placeholder 3">
            <a:extLst>
              <a:ext uri="{FF2B5EF4-FFF2-40B4-BE49-F238E27FC236}">
                <a16:creationId xmlns:a16="http://schemas.microsoft.com/office/drawing/2014/main" xmlns="" id="{F8D01521-4A17-4A1E-A872-D13643B256EC}"/>
              </a:ext>
            </a:extLst>
          </p:cNvPr>
          <p:cNvSpPr>
            <a:spLocks noGrp="1"/>
          </p:cNvSpPr>
          <p:nvPr>
            <p:ph type="dt" sz="half" idx="10"/>
          </p:nvPr>
        </p:nvSpPr>
        <p:spPr/>
        <p:txBody>
          <a:bodyPr/>
          <a:lstStyle>
            <a:lvl1pPr>
              <a:defRPr/>
            </a:lvl1pPr>
          </a:lstStyle>
          <a:p>
            <a:pPr>
              <a:defRPr/>
            </a:pPr>
            <a:endParaRPr lang="en-US" altLang="en-US">
              <a:solidFill>
                <a:prstClr val="black">
                  <a:tint val="75000"/>
                </a:prstClr>
              </a:solidFill>
            </a:endParaRPr>
          </a:p>
        </p:txBody>
      </p:sp>
      <p:sp>
        <p:nvSpPr>
          <p:cNvPr id="4" name="Footer Placeholder 4">
            <a:extLst>
              <a:ext uri="{FF2B5EF4-FFF2-40B4-BE49-F238E27FC236}">
                <a16:creationId xmlns:a16="http://schemas.microsoft.com/office/drawing/2014/main" xmlns="" id="{31DC0D5D-9E57-4669-AE68-785CA2BD0185}"/>
              </a:ext>
            </a:extLst>
          </p:cNvPr>
          <p:cNvSpPr>
            <a:spLocks noGrp="1"/>
          </p:cNvSpPr>
          <p:nvPr>
            <p:ph type="ftr" sz="quarter" idx="11"/>
          </p:nvPr>
        </p:nvSpPr>
        <p:spPr/>
        <p:txBody>
          <a:bodyPr/>
          <a:lstStyle>
            <a:lvl1pPr>
              <a:defRPr/>
            </a:lvl1pPr>
          </a:lstStyle>
          <a:p>
            <a:pPr>
              <a:defRPr/>
            </a:pPr>
            <a:endParaRPr lang="en-US" altLang="en-US">
              <a:solidFill>
                <a:prstClr val="black">
                  <a:tint val="75000"/>
                </a:prstClr>
              </a:solidFill>
            </a:endParaRPr>
          </a:p>
        </p:txBody>
      </p:sp>
      <p:sp>
        <p:nvSpPr>
          <p:cNvPr id="5" name="Slide Number Placeholder 5">
            <a:extLst>
              <a:ext uri="{FF2B5EF4-FFF2-40B4-BE49-F238E27FC236}">
                <a16:creationId xmlns:a16="http://schemas.microsoft.com/office/drawing/2014/main" xmlns="" id="{B176348D-E3F9-473A-BE79-C11DB374BD0E}"/>
              </a:ext>
            </a:extLst>
          </p:cNvPr>
          <p:cNvSpPr>
            <a:spLocks noGrp="1"/>
          </p:cNvSpPr>
          <p:nvPr>
            <p:ph type="sldNum" sz="quarter" idx="12"/>
          </p:nvPr>
        </p:nvSpPr>
        <p:spPr/>
        <p:txBody>
          <a:bodyPr/>
          <a:lstStyle>
            <a:lvl1pPr>
              <a:defRPr/>
            </a:lvl1pPr>
          </a:lstStyle>
          <a:p>
            <a:pPr>
              <a:defRPr/>
            </a:pPr>
            <a:fld id="{B16AFAD5-C0E4-4377-A68C-5DACB40C7AAC}" type="slidenum">
              <a:rPr lang="en-US" altLang="en-US">
                <a:solidFill>
                  <a:prstClr val="black">
                    <a:tint val="75000"/>
                  </a:prstClr>
                </a:solidFill>
              </a:rPr>
              <a:pPr>
                <a:defRPr/>
              </a:pPr>
              <a:t>‹#›</a:t>
            </a:fld>
            <a:endParaRPr lang="en-US" altLang="en-US">
              <a:solidFill>
                <a:prstClr val="black">
                  <a:tint val="75000"/>
                </a:prstClr>
              </a:solidFill>
            </a:endParaRPr>
          </a:p>
        </p:txBody>
      </p:sp>
    </p:spTree>
    <p:extLst>
      <p:ext uri="{BB962C8B-B14F-4D97-AF65-F5344CB8AC3E}">
        <p14:creationId xmlns:p14="http://schemas.microsoft.com/office/powerpoint/2010/main" val="3318827103"/>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userDrawn="1">
  <p:cSld name="https://www.facebook.com/udppt">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xmlns="" id="{EEC99922-4D96-4EFF-9281-0033DA4AE1B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l="2728" t="10626" r="3577" b="16208"/>
          <a:stretch>
            <a:fillRect/>
          </a:stretch>
        </p:blipFill>
        <p:spPr bwMode="auto">
          <a:xfrm>
            <a:off x="-61912" y="-47625"/>
            <a:ext cx="12285663" cy="694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93539266"/>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664924815"/>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able Placeholder 2"/>
          <p:cNvSpPr>
            <a:spLocks noGrp="1"/>
          </p:cNvSpPr>
          <p:nvPr>
            <p:ph type="tbl" idx="1"/>
          </p:nvPr>
        </p:nvSpPr>
        <p:spPr>
          <a:xfrm>
            <a:off x="609600" y="1600206"/>
            <a:ext cx="10972800" cy="4525963"/>
          </a:xfrm>
        </p:spPr>
        <p:txBody>
          <a:bodyPr vert="horz" wrap="square" lIns="91440" tIns="45720" rIns="91440" bIns="45720" numCol="1" anchor="t" anchorCtr="0" compatLnSpc="1"/>
          <a:lstStyle/>
          <a:p>
            <a:pPr marL="342900" marR="0" lvl="0" indent="-342900" algn="l" defTabSz="914400" rtl="0" eaLnBrk="0" fontAlgn="base" latinLnBrk="0" hangingPunct="0">
              <a:lnSpc>
                <a:spcPct val="100000"/>
              </a:lnSpc>
              <a:spcBef>
                <a:spcPct val="20000"/>
              </a:spcBef>
              <a:spcAft>
                <a:spcPct val="0"/>
              </a:spcAft>
              <a:buClrTx/>
              <a:buSzTx/>
              <a:buFontTx/>
              <a:buChar char="•"/>
              <a:defRPr/>
            </a:pPr>
            <a:endParaRPr kumimoji="0" lang="en-US" sz="3200" b="0" i="0" u="none" strike="noStrike" kern="0" cap="none" spc="0" normalizeH="0" baseline="0" noProof="0">
              <a:ln>
                <a:noFill/>
              </a:ln>
              <a:solidFill>
                <a:schemeClr val="tx1"/>
              </a:solidFill>
              <a:effectLst/>
              <a:uLnTx/>
              <a:uFillTx/>
              <a:latin typeface="+mn-lt"/>
              <a:ea typeface="+mn-ea"/>
              <a:cs typeface="+mn-cs"/>
            </a:endParaRPr>
          </a:p>
        </p:txBody>
      </p:sp>
      <p:sp>
        <p:nvSpPr>
          <p:cNvPr id="4" name="Date Placeholder 3"/>
          <p:cNvSpPr>
            <a:spLocks noGrp="1"/>
          </p:cNvSpPr>
          <p:nvPr>
            <p:ph type="dt" sz="half" idx="10"/>
          </p:nvPr>
        </p:nvSpPr>
        <p:spPr/>
        <p:txBody>
          <a:bodyPr/>
          <a:lstStyle/>
          <a:p>
            <a:pPr fontAlgn="base">
              <a:spcBef>
                <a:spcPct val="0"/>
              </a:spcBef>
              <a:spcAft>
                <a:spcPct val="0"/>
              </a:spcAft>
              <a:defRPr/>
            </a:pPr>
            <a:endParaRPr lang="en-US" sz="1400">
              <a:solidFill>
                <a:prstClr val="black"/>
              </a:solidFill>
              <a:latin typeface="Arial" panose="020B0604020202020204" pitchFamily="34" charset="0"/>
              <a:cs typeface="Arial" panose="020B0604020202020204" pitchFamily="34" charset="0"/>
            </a:endParaRPr>
          </a:p>
        </p:txBody>
      </p:sp>
      <p:sp>
        <p:nvSpPr>
          <p:cNvPr id="5" name="Footer Placeholder 4"/>
          <p:cNvSpPr>
            <a:spLocks noGrp="1"/>
          </p:cNvSpPr>
          <p:nvPr>
            <p:ph type="ftr" sz="quarter" idx="11"/>
          </p:nvPr>
        </p:nvSpPr>
        <p:spPr/>
        <p:txBody>
          <a:bodyPr/>
          <a:lstStyle/>
          <a:p>
            <a:pPr fontAlgn="base">
              <a:spcBef>
                <a:spcPct val="0"/>
              </a:spcBef>
              <a:spcAft>
                <a:spcPct val="0"/>
              </a:spcAft>
              <a:defRPr/>
            </a:pPr>
            <a:endParaRPr lang="en-US" sz="1400">
              <a:solidFill>
                <a:prstClr val="black"/>
              </a:solidFill>
              <a:latin typeface="Arial" panose="020B0604020202020204" pitchFamily="34" charset="0"/>
              <a:cs typeface="Arial" panose="020B0604020202020204" pitchFamily="34" charset="0"/>
            </a:endParaRPr>
          </a:p>
        </p:txBody>
      </p:sp>
      <p:sp>
        <p:nvSpPr>
          <p:cNvPr id="6" name="Slide Number Placeholder 5"/>
          <p:cNvSpPr>
            <a:spLocks noGrp="1"/>
          </p:cNvSpPr>
          <p:nvPr>
            <p:ph type="sldNum" sz="quarter" idx="12"/>
          </p:nvPr>
        </p:nvSpPr>
        <p:spPr/>
        <p:txBody>
          <a:bodyPr/>
          <a:lstStyle/>
          <a:p>
            <a:fld id="{9A0DB2DC-4C9A-4742-B13C-FB6460FD3503}" type="slidenum">
              <a:rPr lang="en-US" dirty="0">
                <a:solidFill>
                  <a:prstClr val="black">
                    <a:tint val="75000"/>
                  </a:prstClr>
                </a:solidFill>
                <a:latin typeface="Arial" panose="020B0604020202020204" pitchFamily="34" charset="0"/>
              </a:rPr>
              <a:pPr/>
              <a:t>‹#›</a:t>
            </a:fld>
            <a:endParaRPr lang="en-US" dirty="0">
              <a:solidFill>
                <a:prstClr val="black">
                  <a:tint val="75000"/>
                </a:prstClr>
              </a:solidFill>
              <a:latin typeface="Arial" panose="020B0604020202020204" pitchFamily="34" charset="0"/>
            </a:endParaRPr>
          </a:p>
        </p:txBody>
      </p:sp>
    </p:spTree>
    <p:extLst>
      <p:ext uri="{BB962C8B-B14F-4D97-AF65-F5344CB8AC3E}">
        <p14:creationId xmlns:p14="http://schemas.microsoft.com/office/powerpoint/2010/main" val="3214977906"/>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1258677-2625-4815-A9FF-8DE0FA087CE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FD529D60-DA37-4D23-8A45-EB9A3C43B3F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F82F618D-456A-47EB-A3A2-5035C08E04AA}"/>
              </a:ext>
            </a:extLst>
          </p:cNvPr>
          <p:cNvSpPr>
            <a:spLocks noGrp="1"/>
          </p:cNvSpPr>
          <p:nvPr>
            <p:ph type="dt" sz="half" idx="10"/>
          </p:nvPr>
        </p:nvSpPr>
        <p:spPr/>
        <p:txBody>
          <a:bodyPr/>
          <a:lstStyle/>
          <a:p>
            <a:fld id="{6BA29C42-402C-4507-861E-0880DA3EE89C}" type="datetimeFigureOut">
              <a:rPr lang="en-US" smtClean="0">
                <a:solidFill>
                  <a:prstClr val="black">
                    <a:tint val="75000"/>
                  </a:prstClr>
                </a:solidFill>
              </a:rPr>
              <a:pPr/>
              <a:t>9/26/2021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6A2DD0F7-5D52-48AE-8A3D-241CCA88A5F6}"/>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2B89B2E8-6975-482B-BCFC-815B13634E72}"/>
              </a:ext>
            </a:extLst>
          </p:cNvPr>
          <p:cNvSpPr>
            <a:spLocks noGrp="1"/>
          </p:cNvSpPr>
          <p:nvPr>
            <p:ph type="sldNum" sz="quarter" idx="12"/>
          </p:nvPr>
        </p:nvSpPr>
        <p:spPr/>
        <p:txBody>
          <a:bodyPr/>
          <a:lstStyle/>
          <a:p>
            <a:fld id="{C29AE7D2-E3C8-4A77-9E10-07A8D0268D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1203656"/>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84DAAF1-51FB-4AAF-B5FF-8EFCB250497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B9B9D532-6BAF-4086-946F-BC52DA53F9C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1B155EF4-4DDD-4D91-85E5-C894524886A5}"/>
              </a:ext>
            </a:extLst>
          </p:cNvPr>
          <p:cNvSpPr>
            <a:spLocks noGrp="1"/>
          </p:cNvSpPr>
          <p:nvPr>
            <p:ph type="dt" sz="half" idx="10"/>
          </p:nvPr>
        </p:nvSpPr>
        <p:spPr/>
        <p:txBody>
          <a:bodyPr/>
          <a:lstStyle/>
          <a:p>
            <a:fld id="{6BA29C42-402C-4507-861E-0880DA3EE89C}" type="datetimeFigureOut">
              <a:rPr lang="en-US" smtClean="0">
                <a:solidFill>
                  <a:prstClr val="black">
                    <a:tint val="75000"/>
                  </a:prstClr>
                </a:solidFill>
              </a:rPr>
              <a:pPr/>
              <a:t>9/26/2021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20C7A354-9BB5-4783-9239-ABC77CB17EB2}"/>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251DF2C3-F236-46F4-9D06-DB8F76A78912}"/>
              </a:ext>
            </a:extLst>
          </p:cNvPr>
          <p:cNvSpPr>
            <a:spLocks noGrp="1"/>
          </p:cNvSpPr>
          <p:nvPr>
            <p:ph type="sldNum" sz="quarter" idx="12"/>
          </p:nvPr>
        </p:nvSpPr>
        <p:spPr/>
        <p:txBody>
          <a:bodyPr/>
          <a:lstStyle/>
          <a:p>
            <a:fld id="{C29AE7D2-E3C8-4A77-9E10-07A8D0268D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7163588"/>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3E28C7F-3BA3-46BB-ABB2-BDBAEF22A1FA}"/>
              </a:ext>
            </a:extLst>
          </p:cNvPr>
          <p:cNvSpPr>
            <a:spLocks noGrp="1"/>
          </p:cNvSpPr>
          <p:nvPr>
            <p:ph type="title"/>
          </p:nvPr>
        </p:nvSpPr>
        <p:spPr>
          <a:xfrm>
            <a:off x="831851" y="1709806"/>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30A25A89-BB16-440E-808F-DC69C2B2074D}"/>
              </a:ext>
            </a:extLst>
          </p:cNvPr>
          <p:cNvSpPr>
            <a:spLocks noGrp="1"/>
          </p:cNvSpPr>
          <p:nvPr>
            <p:ph type="body" idx="1"/>
          </p:nvPr>
        </p:nvSpPr>
        <p:spPr>
          <a:xfrm>
            <a:off x="831851" y="4589531"/>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EA5023DB-9AEC-4C01-9173-EEEE811F98ED}"/>
              </a:ext>
            </a:extLst>
          </p:cNvPr>
          <p:cNvSpPr>
            <a:spLocks noGrp="1"/>
          </p:cNvSpPr>
          <p:nvPr>
            <p:ph type="dt" sz="half" idx="10"/>
          </p:nvPr>
        </p:nvSpPr>
        <p:spPr/>
        <p:txBody>
          <a:bodyPr/>
          <a:lstStyle/>
          <a:p>
            <a:fld id="{6BA29C42-402C-4507-861E-0880DA3EE89C}" type="datetimeFigureOut">
              <a:rPr lang="en-US" smtClean="0">
                <a:solidFill>
                  <a:prstClr val="black">
                    <a:tint val="75000"/>
                  </a:prstClr>
                </a:solidFill>
              </a:rPr>
              <a:pPr/>
              <a:t>9/26/2021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847BA699-88B9-4D2C-8F89-630160543C3F}"/>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5B107061-956E-40AE-892B-78E4C4B11C80}"/>
              </a:ext>
            </a:extLst>
          </p:cNvPr>
          <p:cNvSpPr>
            <a:spLocks noGrp="1"/>
          </p:cNvSpPr>
          <p:nvPr>
            <p:ph type="sldNum" sz="quarter" idx="12"/>
          </p:nvPr>
        </p:nvSpPr>
        <p:spPr/>
        <p:txBody>
          <a:bodyPr/>
          <a:lstStyle/>
          <a:p>
            <a:fld id="{C29AE7D2-E3C8-4A77-9E10-07A8D0268D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631839"/>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D641173-0322-4960-B9A3-0B032DB3877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69435298-2036-4FF2-B11C-A9C92CAD7607}"/>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B2F389EF-2EDC-4A2D-8F53-34E0942CB5AC}"/>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314CBACD-8ABD-49BB-AA18-3F638730EB64}"/>
              </a:ext>
            </a:extLst>
          </p:cNvPr>
          <p:cNvSpPr>
            <a:spLocks noGrp="1"/>
          </p:cNvSpPr>
          <p:nvPr>
            <p:ph type="dt" sz="half" idx="10"/>
          </p:nvPr>
        </p:nvSpPr>
        <p:spPr/>
        <p:txBody>
          <a:bodyPr/>
          <a:lstStyle/>
          <a:p>
            <a:fld id="{6BA29C42-402C-4507-861E-0880DA3EE89C}" type="datetimeFigureOut">
              <a:rPr lang="en-US" smtClean="0">
                <a:solidFill>
                  <a:prstClr val="black">
                    <a:tint val="75000"/>
                  </a:prstClr>
                </a:solidFill>
              </a:rPr>
              <a:pPr/>
              <a:t>9/26/2021</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324DFE40-40ED-47B5-871D-3F415464803F}"/>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2AAC500A-632C-44E1-BD38-1CB385D6159D}"/>
              </a:ext>
            </a:extLst>
          </p:cNvPr>
          <p:cNvSpPr>
            <a:spLocks noGrp="1"/>
          </p:cNvSpPr>
          <p:nvPr>
            <p:ph type="sldNum" sz="quarter" idx="12"/>
          </p:nvPr>
        </p:nvSpPr>
        <p:spPr/>
        <p:txBody>
          <a:bodyPr/>
          <a:lstStyle/>
          <a:p>
            <a:fld id="{C29AE7D2-E3C8-4A77-9E10-07A8D0268D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187686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707"/>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3" name="Date Placeholder 3">
            <a:extLst>
              <a:ext uri="{FF2B5EF4-FFF2-40B4-BE49-F238E27FC236}">
                <a16:creationId xmlns:a16="http://schemas.microsoft.com/office/drawing/2014/main" xmlns="" id="{F8D01521-4A17-4A1E-A872-D13643B256EC}"/>
              </a:ext>
            </a:extLst>
          </p:cNvPr>
          <p:cNvSpPr>
            <a:spLocks noGrp="1"/>
          </p:cNvSpPr>
          <p:nvPr>
            <p:ph type="dt" sz="half" idx="10"/>
          </p:nvPr>
        </p:nvSpPr>
        <p:spPr/>
        <p:txBody>
          <a:bodyPr/>
          <a:lstStyle>
            <a:lvl1pPr>
              <a:defRPr/>
            </a:lvl1pPr>
          </a:lstStyle>
          <a:p>
            <a:pPr>
              <a:defRPr/>
            </a:pPr>
            <a:endParaRPr lang="en-US" altLang="en-US">
              <a:solidFill>
                <a:prstClr val="black">
                  <a:tint val="75000"/>
                </a:prstClr>
              </a:solidFill>
            </a:endParaRPr>
          </a:p>
        </p:txBody>
      </p:sp>
      <p:sp>
        <p:nvSpPr>
          <p:cNvPr id="4" name="Footer Placeholder 4">
            <a:extLst>
              <a:ext uri="{FF2B5EF4-FFF2-40B4-BE49-F238E27FC236}">
                <a16:creationId xmlns:a16="http://schemas.microsoft.com/office/drawing/2014/main" xmlns="" id="{31DC0D5D-9E57-4669-AE68-785CA2BD0185}"/>
              </a:ext>
            </a:extLst>
          </p:cNvPr>
          <p:cNvSpPr>
            <a:spLocks noGrp="1"/>
          </p:cNvSpPr>
          <p:nvPr>
            <p:ph type="ftr" sz="quarter" idx="11"/>
          </p:nvPr>
        </p:nvSpPr>
        <p:spPr/>
        <p:txBody>
          <a:bodyPr/>
          <a:lstStyle>
            <a:lvl1pPr>
              <a:defRPr/>
            </a:lvl1pPr>
          </a:lstStyle>
          <a:p>
            <a:pPr>
              <a:defRPr/>
            </a:pPr>
            <a:endParaRPr lang="en-US" altLang="en-US">
              <a:solidFill>
                <a:prstClr val="black">
                  <a:tint val="75000"/>
                </a:prstClr>
              </a:solidFill>
            </a:endParaRPr>
          </a:p>
        </p:txBody>
      </p:sp>
      <p:sp>
        <p:nvSpPr>
          <p:cNvPr id="5" name="Slide Number Placeholder 5">
            <a:extLst>
              <a:ext uri="{FF2B5EF4-FFF2-40B4-BE49-F238E27FC236}">
                <a16:creationId xmlns:a16="http://schemas.microsoft.com/office/drawing/2014/main" xmlns="" id="{B176348D-E3F9-473A-BE79-C11DB374BD0E}"/>
              </a:ext>
            </a:extLst>
          </p:cNvPr>
          <p:cNvSpPr>
            <a:spLocks noGrp="1"/>
          </p:cNvSpPr>
          <p:nvPr>
            <p:ph type="sldNum" sz="quarter" idx="12"/>
          </p:nvPr>
        </p:nvSpPr>
        <p:spPr/>
        <p:txBody>
          <a:bodyPr/>
          <a:lstStyle>
            <a:lvl1pPr>
              <a:defRPr/>
            </a:lvl1pPr>
          </a:lstStyle>
          <a:p>
            <a:pPr>
              <a:defRPr/>
            </a:pPr>
            <a:fld id="{B16AFAD5-C0E4-4377-A68C-5DACB40C7AAC}" type="slidenum">
              <a:rPr lang="en-US" altLang="en-US">
                <a:solidFill>
                  <a:prstClr val="black">
                    <a:tint val="75000"/>
                  </a:prstClr>
                </a:solidFill>
              </a:rPr>
              <a:pPr>
                <a:defRPr/>
              </a:pPr>
              <a:t>‹#›</a:t>
            </a:fld>
            <a:endParaRPr lang="en-US" altLang="en-US">
              <a:solidFill>
                <a:prstClr val="black">
                  <a:tint val="75000"/>
                </a:prstClr>
              </a:solidFill>
            </a:endParaRPr>
          </a:p>
        </p:txBody>
      </p:sp>
    </p:spTree>
    <p:extLst>
      <p:ext uri="{BB962C8B-B14F-4D97-AF65-F5344CB8AC3E}">
        <p14:creationId xmlns:p14="http://schemas.microsoft.com/office/powerpoint/2010/main" val="2392556782"/>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D1A8CBD-32EE-4A3C-8751-7DF415025C92}"/>
              </a:ext>
            </a:extLst>
          </p:cNvPr>
          <p:cNvSpPr>
            <a:spLocks noGrp="1"/>
          </p:cNvSpPr>
          <p:nvPr>
            <p:ph type="title"/>
          </p:nvPr>
        </p:nvSpPr>
        <p:spPr>
          <a:xfrm>
            <a:off x="839788" y="365129"/>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4537B516-5177-494B-AE27-7CAA1CA4DB57}"/>
              </a:ext>
            </a:extLst>
          </p:cNvPr>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xmlns="" id="{56599411-EA9A-4C92-B178-F0DA6A90596D}"/>
              </a:ext>
            </a:extLst>
          </p:cNvPr>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9CDE3CFA-399F-49F4-82EC-D68C510ADCC1}"/>
              </a:ext>
            </a:extLst>
          </p:cNvPr>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xmlns="" id="{B001C7D6-8ED2-4784-B32C-BC6FED441989}"/>
              </a:ext>
            </a:extLst>
          </p:cNvPr>
          <p:cNvSpPr>
            <a:spLocks noGrp="1"/>
          </p:cNvSpPr>
          <p:nvPr>
            <p:ph sz="quarter" idx="4"/>
          </p:nvPr>
        </p:nvSpPr>
        <p:spPr>
          <a:xfrm>
            <a:off x="6172203"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3ED9929F-E47A-4791-A18F-7021983DC8C6}"/>
              </a:ext>
            </a:extLst>
          </p:cNvPr>
          <p:cNvSpPr>
            <a:spLocks noGrp="1"/>
          </p:cNvSpPr>
          <p:nvPr>
            <p:ph type="dt" sz="half" idx="10"/>
          </p:nvPr>
        </p:nvSpPr>
        <p:spPr/>
        <p:txBody>
          <a:bodyPr/>
          <a:lstStyle/>
          <a:p>
            <a:fld id="{6BA29C42-402C-4507-861E-0880DA3EE89C}" type="datetimeFigureOut">
              <a:rPr lang="en-US" smtClean="0">
                <a:solidFill>
                  <a:prstClr val="black">
                    <a:tint val="75000"/>
                  </a:prstClr>
                </a:solidFill>
              </a:rPr>
              <a:pPr/>
              <a:t>9/26/2021</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xmlns="" id="{6F41DBED-0F73-42D6-9FAB-B75751852AA9}"/>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xmlns="" id="{C3841655-5C04-4053-9F57-75B7074C85F9}"/>
              </a:ext>
            </a:extLst>
          </p:cNvPr>
          <p:cNvSpPr>
            <a:spLocks noGrp="1"/>
          </p:cNvSpPr>
          <p:nvPr>
            <p:ph type="sldNum" sz="quarter" idx="12"/>
          </p:nvPr>
        </p:nvSpPr>
        <p:spPr/>
        <p:txBody>
          <a:bodyPr/>
          <a:lstStyle/>
          <a:p>
            <a:fld id="{C29AE7D2-E3C8-4A77-9E10-07A8D0268D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3758097"/>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24A5164-1846-4A9C-B77F-085FEC8D28E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8C211A08-1A07-4326-85ED-FE7B0C4445F6}"/>
              </a:ext>
            </a:extLst>
          </p:cNvPr>
          <p:cNvSpPr>
            <a:spLocks noGrp="1"/>
          </p:cNvSpPr>
          <p:nvPr>
            <p:ph type="dt" sz="half" idx="10"/>
          </p:nvPr>
        </p:nvSpPr>
        <p:spPr/>
        <p:txBody>
          <a:bodyPr/>
          <a:lstStyle/>
          <a:p>
            <a:fld id="{6BA29C42-402C-4507-861E-0880DA3EE89C}" type="datetimeFigureOut">
              <a:rPr lang="en-US" smtClean="0">
                <a:solidFill>
                  <a:prstClr val="black">
                    <a:tint val="75000"/>
                  </a:prstClr>
                </a:solidFill>
              </a:rPr>
              <a:pPr/>
              <a:t>9/26/2021</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xmlns="" id="{73A7D03D-2160-42D2-84BF-2C043316E270}"/>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xmlns="" id="{1986CCDB-0ADB-45EE-B193-CCA83232BB4F}"/>
              </a:ext>
            </a:extLst>
          </p:cNvPr>
          <p:cNvSpPr>
            <a:spLocks noGrp="1"/>
          </p:cNvSpPr>
          <p:nvPr>
            <p:ph type="sldNum" sz="quarter" idx="12"/>
          </p:nvPr>
        </p:nvSpPr>
        <p:spPr/>
        <p:txBody>
          <a:bodyPr/>
          <a:lstStyle/>
          <a:p>
            <a:fld id="{C29AE7D2-E3C8-4A77-9E10-07A8D0268D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6661650"/>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20BFEC68-89CB-4EB0-8C3C-BDD08C80B643}"/>
              </a:ext>
            </a:extLst>
          </p:cNvPr>
          <p:cNvSpPr>
            <a:spLocks noGrp="1"/>
          </p:cNvSpPr>
          <p:nvPr>
            <p:ph type="dt" sz="half" idx="10"/>
          </p:nvPr>
        </p:nvSpPr>
        <p:spPr/>
        <p:txBody>
          <a:bodyPr/>
          <a:lstStyle/>
          <a:p>
            <a:fld id="{6BA29C42-402C-4507-861E-0880DA3EE89C}" type="datetimeFigureOut">
              <a:rPr lang="en-US" smtClean="0">
                <a:solidFill>
                  <a:prstClr val="black">
                    <a:tint val="75000"/>
                  </a:prstClr>
                </a:solidFill>
              </a:rPr>
              <a:pPr/>
              <a:t>9/26/2021</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xmlns="" id="{1DC81DF0-0BAD-4003-8A7E-39775513B59E}"/>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xmlns="" id="{B83FC369-1874-4E45-AC8A-50861ACB66CD}"/>
              </a:ext>
            </a:extLst>
          </p:cNvPr>
          <p:cNvSpPr>
            <a:spLocks noGrp="1"/>
          </p:cNvSpPr>
          <p:nvPr>
            <p:ph type="sldNum" sz="quarter" idx="12"/>
          </p:nvPr>
        </p:nvSpPr>
        <p:spPr/>
        <p:txBody>
          <a:bodyPr/>
          <a:lstStyle/>
          <a:p>
            <a:fld id="{C29AE7D2-E3C8-4A77-9E10-07A8D0268D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1275453"/>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54BE67A-3564-4FC6-B5DD-0414356AECA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4552AC90-BCAF-47C9-90D4-1C12B878F9C2}"/>
              </a:ext>
            </a:extLst>
          </p:cNvPr>
          <p:cNvSpPr>
            <a:spLocks noGrp="1"/>
          </p:cNvSpPr>
          <p:nvPr>
            <p:ph idx="1"/>
          </p:nvPr>
        </p:nvSpPr>
        <p:spPr>
          <a:xfrm>
            <a:off x="5183188" y="987493"/>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BCF1D0F5-E08E-4DE5-805C-811420D3A2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DA48FAFE-19A9-405E-8173-25D6D88DEF14}"/>
              </a:ext>
            </a:extLst>
          </p:cNvPr>
          <p:cNvSpPr>
            <a:spLocks noGrp="1"/>
          </p:cNvSpPr>
          <p:nvPr>
            <p:ph type="dt" sz="half" idx="10"/>
          </p:nvPr>
        </p:nvSpPr>
        <p:spPr/>
        <p:txBody>
          <a:bodyPr/>
          <a:lstStyle/>
          <a:p>
            <a:fld id="{6BA29C42-402C-4507-861E-0880DA3EE89C}" type="datetimeFigureOut">
              <a:rPr lang="en-US" smtClean="0">
                <a:solidFill>
                  <a:prstClr val="black">
                    <a:tint val="75000"/>
                  </a:prstClr>
                </a:solidFill>
              </a:rPr>
              <a:pPr/>
              <a:t>9/26/2021</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47CDC521-B97D-4A7E-9FAC-D8E5F47711EE}"/>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01714F5C-7B0B-4AC8-BAEF-1C603E1E97A9}"/>
              </a:ext>
            </a:extLst>
          </p:cNvPr>
          <p:cNvSpPr>
            <a:spLocks noGrp="1"/>
          </p:cNvSpPr>
          <p:nvPr>
            <p:ph type="sldNum" sz="quarter" idx="12"/>
          </p:nvPr>
        </p:nvSpPr>
        <p:spPr/>
        <p:txBody>
          <a:bodyPr/>
          <a:lstStyle/>
          <a:p>
            <a:fld id="{C29AE7D2-E3C8-4A77-9E10-07A8D0268D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75476900"/>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0115065-DFD4-4D51-ACE4-BB5655DC6BA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DED48FE1-2980-4CD8-AB2B-B4DD79C1E245}"/>
              </a:ext>
            </a:extLst>
          </p:cNvPr>
          <p:cNvSpPr>
            <a:spLocks noGrp="1"/>
          </p:cNvSpPr>
          <p:nvPr>
            <p:ph type="pic" idx="1"/>
          </p:nvPr>
        </p:nvSpPr>
        <p:spPr>
          <a:xfrm>
            <a:off x="5183188" y="987493"/>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469F9BB2-ED86-4C30-9B63-C13AA7E30AB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A42CBBCD-9ED0-4975-B21B-339B0FB5B006}"/>
              </a:ext>
            </a:extLst>
          </p:cNvPr>
          <p:cNvSpPr>
            <a:spLocks noGrp="1"/>
          </p:cNvSpPr>
          <p:nvPr>
            <p:ph type="dt" sz="half" idx="10"/>
          </p:nvPr>
        </p:nvSpPr>
        <p:spPr/>
        <p:txBody>
          <a:bodyPr/>
          <a:lstStyle/>
          <a:p>
            <a:fld id="{6BA29C42-402C-4507-861E-0880DA3EE89C}" type="datetimeFigureOut">
              <a:rPr lang="en-US" smtClean="0">
                <a:solidFill>
                  <a:prstClr val="black">
                    <a:tint val="75000"/>
                  </a:prstClr>
                </a:solidFill>
              </a:rPr>
              <a:pPr/>
              <a:t>9/26/2021</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7058E434-E56B-4149-8113-1419AEF6AC3C}"/>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AB3D39B6-9A07-4C85-A049-8A76CD66C3B4}"/>
              </a:ext>
            </a:extLst>
          </p:cNvPr>
          <p:cNvSpPr>
            <a:spLocks noGrp="1"/>
          </p:cNvSpPr>
          <p:nvPr>
            <p:ph type="sldNum" sz="quarter" idx="12"/>
          </p:nvPr>
        </p:nvSpPr>
        <p:spPr/>
        <p:txBody>
          <a:bodyPr/>
          <a:lstStyle/>
          <a:p>
            <a:fld id="{C29AE7D2-E3C8-4A77-9E10-07A8D0268D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6067167"/>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08C82B5-ED9C-47AF-A267-3C4A76B05B6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7904A354-5262-4528-A70D-ED54B3019A87}"/>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8F087835-53C6-4020-B1C6-CC2B5370F50B}"/>
              </a:ext>
            </a:extLst>
          </p:cNvPr>
          <p:cNvSpPr>
            <a:spLocks noGrp="1"/>
          </p:cNvSpPr>
          <p:nvPr>
            <p:ph type="dt" sz="half" idx="10"/>
          </p:nvPr>
        </p:nvSpPr>
        <p:spPr/>
        <p:txBody>
          <a:bodyPr/>
          <a:lstStyle/>
          <a:p>
            <a:fld id="{6BA29C42-402C-4507-861E-0880DA3EE89C}" type="datetimeFigureOut">
              <a:rPr lang="en-US" smtClean="0">
                <a:solidFill>
                  <a:prstClr val="black">
                    <a:tint val="75000"/>
                  </a:prstClr>
                </a:solidFill>
              </a:rPr>
              <a:pPr/>
              <a:t>9/26/2021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073B9395-15B1-4B31-8052-EC1F754ABCCF}"/>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ED72FEBE-EF04-4AAF-88CA-AC5412C55404}"/>
              </a:ext>
            </a:extLst>
          </p:cNvPr>
          <p:cNvSpPr>
            <a:spLocks noGrp="1"/>
          </p:cNvSpPr>
          <p:nvPr>
            <p:ph type="sldNum" sz="quarter" idx="12"/>
          </p:nvPr>
        </p:nvSpPr>
        <p:spPr/>
        <p:txBody>
          <a:bodyPr/>
          <a:lstStyle/>
          <a:p>
            <a:fld id="{C29AE7D2-E3C8-4A77-9E10-07A8D0268D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5809775"/>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35B3F61F-A83F-475C-A0A6-2954BF006933}"/>
              </a:ext>
            </a:extLst>
          </p:cNvPr>
          <p:cNvSpPr>
            <a:spLocks noGrp="1"/>
          </p:cNvSpPr>
          <p:nvPr>
            <p:ph type="title" orient="vert"/>
          </p:nvPr>
        </p:nvSpPr>
        <p:spPr>
          <a:xfrm>
            <a:off x="8724902"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CC5D378D-5443-481E-89B2-756616F52F04}"/>
              </a:ext>
            </a:extLst>
          </p:cNvPr>
          <p:cNvSpPr>
            <a:spLocks noGrp="1"/>
          </p:cNvSpPr>
          <p:nvPr>
            <p:ph type="body" orient="vert" idx="1"/>
          </p:nvPr>
        </p:nvSpPr>
        <p:spPr>
          <a:xfrm>
            <a:off x="838203"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6753DD2F-75D4-4F40-B13B-04F49CAB2105}"/>
              </a:ext>
            </a:extLst>
          </p:cNvPr>
          <p:cNvSpPr>
            <a:spLocks noGrp="1"/>
          </p:cNvSpPr>
          <p:nvPr>
            <p:ph type="dt" sz="half" idx="10"/>
          </p:nvPr>
        </p:nvSpPr>
        <p:spPr/>
        <p:txBody>
          <a:bodyPr/>
          <a:lstStyle/>
          <a:p>
            <a:fld id="{6BA29C42-402C-4507-861E-0880DA3EE89C}" type="datetimeFigureOut">
              <a:rPr lang="en-US" smtClean="0">
                <a:solidFill>
                  <a:prstClr val="black">
                    <a:tint val="75000"/>
                  </a:prstClr>
                </a:solidFill>
              </a:rPr>
              <a:pPr/>
              <a:t>9/26/2021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029A3E91-5645-4B8F-BBDA-62B59089C850}"/>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05FCB804-59BB-4643-9690-5394ACA4BF7A}"/>
              </a:ext>
            </a:extLst>
          </p:cNvPr>
          <p:cNvSpPr>
            <a:spLocks noGrp="1"/>
          </p:cNvSpPr>
          <p:nvPr>
            <p:ph type="sldNum" sz="quarter" idx="12"/>
          </p:nvPr>
        </p:nvSpPr>
        <p:spPr/>
        <p:txBody>
          <a:bodyPr/>
          <a:lstStyle/>
          <a:p>
            <a:fld id="{C29AE7D2-E3C8-4A77-9E10-07A8D0268D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2139611"/>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userDrawn="1">
  <p:cSld name="4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407564220"/>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707"/>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3" name="Date Placeholder 3">
            <a:extLst>
              <a:ext uri="{FF2B5EF4-FFF2-40B4-BE49-F238E27FC236}">
                <a16:creationId xmlns:a16="http://schemas.microsoft.com/office/drawing/2014/main" xmlns="" id="{F8D01521-4A17-4A1E-A872-D13643B256EC}"/>
              </a:ext>
            </a:extLst>
          </p:cNvPr>
          <p:cNvSpPr>
            <a:spLocks noGrp="1"/>
          </p:cNvSpPr>
          <p:nvPr>
            <p:ph type="dt" sz="half" idx="10"/>
          </p:nvPr>
        </p:nvSpPr>
        <p:spPr/>
        <p:txBody>
          <a:bodyPr/>
          <a:lstStyle>
            <a:lvl1pPr>
              <a:defRPr/>
            </a:lvl1pPr>
          </a:lstStyle>
          <a:p>
            <a:pPr>
              <a:defRPr/>
            </a:pPr>
            <a:endParaRPr lang="en-US" altLang="en-US">
              <a:solidFill>
                <a:prstClr val="black">
                  <a:tint val="75000"/>
                </a:prstClr>
              </a:solidFill>
            </a:endParaRPr>
          </a:p>
        </p:txBody>
      </p:sp>
      <p:sp>
        <p:nvSpPr>
          <p:cNvPr id="4" name="Footer Placeholder 4">
            <a:extLst>
              <a:ext uri="{FF2B5EF4-FFF2-40B4-BE49-F238E27FC236}">
                <a16:creationId xmlns:a16="http://schemas.microsoft.com/office/drawing/2014/main" xmlns="" id="{31DC0D5D-9E57-4669-AE68-785CA2BD0185}"/>
              </a:ext>
            </a:extLst>
          </p:cNvPr>
          <p:cNvSpPr>
            <a:spLocks noGrp="1"/>
          </p:cNvSpPr>
          <p:nvPr>
            <p:ph type="ftr" sz="quarter" idx="11"/>
          </p:nvPr>
        </p:nvSpPr>
        <p:spPr/>
        <p:txBody>
          <a:bodyPr/>
          <a:lstStyle>
            <a:lvl1pPr>
              <a:defRPr/>
            </a:lvl1pPr>
          </a:lstStyle>
          <a:p>
            <a:pPr>
              <a:defRPr/>
            </a:pPr>
            <a:endParaRPr lang="en-US" altLang="en-US">
              <a:solidFill>
                <a:prstClr val="black">
                  <a:tint val="75000"/>
                </a:prstClr>
              </a:solidFill>
            </a:endParaRPr>
          </a:p>
        </p:txBody>
      </p:sp>
      <p:sp>
        <p:nvSpPr>
          <p:cNvPr id="5" name="Slide Number Placeholder 5">
            <a:extLst>
              <a:ext uri="{FF2B5EF4-FFF2-40B4-BE49-F238E27FC236}">
                <a16:creationId xmlns:a16="http://schemas.microsoft.com/office/drawing/2014/main" xmlns="" id="{B176348D-E3F9-473A-BE79-C11DB374BD0E}"/>
              </a:ext>
            </a:extLst>
          </p:cNvPr>
          <p:cNvSpPr>
            <a:spLocks noGrp="1"/>
          </p:cNvSpPr>
          <p:nvPr>
            <p:ph type="sldNum" sz="quarter" idx="12"/>
          </p:nvPr>
        </p:nvSpPr>
        <p:spPr/>
        <p:txBody>
          <a:bodyPr/>
          <a:lstStyle>
            <a:lvl1pPr>
              <a:defRPr/>
            </a:lvl1pPr>
          </a:lstStyle>
          <a:p>
            <a:pPr>
              <a:defRPr/>
            </a:pPr>
            <a:fld id="{B16AFAD5-C0E4-4377-A68C-5DACB40C7AAC}" type="slidenum">
              <a:rPr lang="en-US" altLang="en-US">
                <a:solidFill>
                  <a:prstClr val="black">
                    <a:tint val="75000"/>
                  </a:prstClr>
                </a:solidFill>
              </a:rPr>
              <a:pPr>
                <a:defRPr/>
              </a:pPr>
              <a:t>‹#›</a:t>
            </a:fld>
            <a:endParaRPr lang="en-US" altLang="en-US">
              <a:solidFill>
                <a:prstClr val="black">
                  <a:tint val="75000"/>
                </a:prstClr>
              </a:solidFill>
            </a:endParaRPr>
          </a:p>
        </p:txBody>
      </p:sp>
    </p:spTree>
    <p:extLst>
      <p:ext uri="{BB962C8B-B14F-4D97-AF65-F5344CB8AC3E}">
        <p14:creationId xmlns:p14="http://schemas.microsoft.com/office/powerpoint/2010/main" val="518293694"/>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userDrawn="1">
  <p:cSld name="https://www.facebook.com/udppt">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xmlns="" id="{EEC99922-4D96-4EFF-9281-0033DA4AE1B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l="2728" t="10626" r="3577" b="16208"/>
          <a:stretch>
            <a:fillRect/>
          </a:stretch>
        </p:blipFill>
        <p:spPr bwMode="auto">
          <a:xfrm>
            <a:off x="-61912" y="-47625"/>
            <a:ext cx="12285663" cy="694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5399064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https://www.facebook.com/udppt">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xmlns="" id="{EEC99922-4D96-4EFF-9281-0033DA4AE1B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l="2728" t="10626" r="3577" b="16208"/>
          <a:stretch>
            <a:fillRect/>
          </a:stretch>
        </p:blipFill>
        <p:spPr bwMode="auto">
          <a:xfrm>
            <a:off x="-61912" y="-47625"/>
            <a:ext cx="12285663" cy="694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75414515"/>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055155891"/>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able Placeholder 2"/>
          <p:cNvSpPr>
            <a:spLocks noGrp="1"/>
          </p:cNvSpPr>
          <p:nvPr>
            <p:ph type="tbl" idx="1"/>
          </p:nvPr>
        </p:nvSpPr>
        <p:spPr>
          <a:xfrm>
            <a:off x="609600" y="1600206"/>
            <a:ext cx="10972800" cy="4525963"/>
          </a:xfrm>
        </p:spPr>
        <p:txBody>
          <a:bodyPr vert="horz" wrap="square" lIns="91440" tIns="45720" rIns="91440" bIns="45720" numCol="1" anchor="t" anchorCtr="0" compatLnSpc="1"/>
          <a:lstStyle/>
          <a:p>
            <a:pPr marL="342900" marR="0" lvl="0" indent="-342900" algn="l" defTabSz="914400" rtl="0" eaLnBrk="0" fontAlgn="base" latinLnBrk="0" hangingPunct="0">
              <a:lnSpc>
                <a:spcPct val="100000"/>
              </a:lnSpc>
              <a:spcBef>
                <a:spcPct val="20000"/>
              </a:spcBef>
              <a:spcAft>
                <a:spcPct val="0"/>
              </a:spcAft>
              <a:buClrTx/>
              <a:buSzTx/>
              <a:buFontTx/>
              <a:buChar char="•"/>
              <a:defRPr/>
            </a:pPr>
            <a:endParaRPr kumimoji="0" lang="en-US" sz="3200" b="0" i="0" u="none" strike="noStrike" kern="0" cap="none" spc="0" normalizeH="0" baseline="0" noProof="0">
              <a:ln>
                <a:noFill/>
              </a:ln>
              <a:solidFill>
                <a:schemeClr val="tx1"/>
              </a:solidFill>
              <a:effectLst/>
              <a:uLnTx/>
              <a:uFillTx/>
              <a:latin typeface="+mn-lt"/>
              <a:ea typeface="+mn-ea"/>
              <a:cs typeface="+mn-cs"/>
            </a:endParaRPr>
          </a:p>
        </p:txBody>
      </p:sp>
      <p:sp>
        <p:nvSpPr>
          <p:cNvPr id="4" name="Date Placeholder 3"/>
          <p:cNvSpPr>
            <a:spLocks noGrp="1"/>
          </p:cNvSpPr>
          <p:nvPr>
            <p:ph type="dt" sz="half" idx="10"/>
          </p:nvPr>
        </p:nvSpPr>
        <p:spPr/>
        <p:txBody>
          <a:bodyPr/>
          <a:lstStyle/>
          <a:p>
            <a:pPr fontAlgn="base">
              <a:spcBef>
                <a:spcPct val="0"/>
              </a:spcBef>
              <a:spcAft>
                <a:spcPct val="0"/>
              </a:spcAft>
              <a:defRPr/>
            </a:pPr>
            <a:endParaRPr lang="en-US" sz="1400">
              <a:solidFill>
                <a:prstClr val="black"/>
              </a:solidFill>
              <a:latin typeface="Arial" panose="020B0604020202020204" pitchFamily="34" charset="0"/>
              <a:cs typeface="Arial" panose="020B0604020202020204" pitchFamily="34" charset="0"/>
            </a:endParaRPr>
          </a:p>
        </p:txBody>
      </p:sp>
      <p:sp>
        <p:nvSpPr>
          <p:cNvPr id="5" name="Footer Placeholder 4"/>
          <p:cNvSpPr>
            <a:spLocks noGrp="1"/>
          </p:cNvSpPr>
          <p:nvPr>
            <p:ph type="ftr" sz="quarter" idx="11"/>
          </p:nvPr>
        </p:nvSpPr>
        <p:spPr/>
        <p:txBody>
          <a:bodyPr/>
          <a:lstStyle/>
          <a:p>
            <a:pPr fontAlgn="base">
              <a:spcBef>
                <a:spcPct val="0"/>
              </a:spcBef>
              <a:spcAft>
                <a:spcPct val="0"/>
              </a:spcAft>
              <a:defRPr/>
            </a:pPr>
            <a:endParaRPr lang="en-US" sz="1400">
              <a:solidFill>
                <a:prstClr val="black"/>
              </a:solidFill>
              <a:latin typeface="Arial" panose="020B0604020202020204" pitchFamily="34" charset="0"/>
              <a:cs typeface="Arial" panose="020B0604020202020204" pitchFamily="34" charset="0"/>
            </a:endParaRPr>
          </a:p>
        </p:txBody>
      </p:sp>
      <p:sp>
        <p:nvSpPr>
          <p:cNvPr id="6" name="Slide Number Placeholder 5"/>
          <p:cNvSpPr>
            <a:spLocks noGrp="1"/>
          </p:cNvSpPr>
          <p:nvPr>
            <p:ph type="sldNum" sz="quarter" idx="12"/>
          </p:nvPr>
        </p:nvSpPr>
        <p:spPr/>
        <p:txBody>
          <a:bodyPr/>
          <a:lstStyle/>
          <a:p>
            <a:fld id="{9A0DB2DC-4C9A-4742-B13C-FB6460FD3503}" type="slidenum">
              <a:rPr lang="en-US" dirty="0">
                <a:solidFill>
                  <a:prstClr val="black">
                    <a:tint val="75000"/>
                  </a:prstClr>
                </a:solidFill>
                <a:latin typeface="Arial" panose="020B0604020202020204" pitchFamily="34" charset="0"/>
              </a:rPr>
              <a:pPr/>
              <a:t>‹#›</a:t>
            </a:fld>
            <a:endParaRPr lang="en-US" dirty="0">
              <a:solidFill>
                <a:prstClr val="black">
                  <a:tint val="75000"/>
                </a:prstClr>
              </a:solidFill>
              <a:latin typeface="Arial" panose="020B0604020202020204" pitchFamily="34" charset="0"/>
            </a:endParaRPr>
          </a:p>
        </p:txBody>
      </p:sp>
    </p:spTree>
    <p:extLst>
      <p:ext uri="{BB962C8B-B14F-4D97-AF65-F5344CB8AC3E}">
        <p14:creationId xmlns:p14="http://schemas.microsoft.com/office/powerpoint/2010/main" val="2908252034"/>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1258677-2625-4815-A9FF-8DE0FA087CE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FD529D60-DA37-4D23-8A45-EB9A3C43B3F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F82F618D-456A-47EB-A3A2-5035C08E04AA}"/>
              </a:ext>
            </a:extLst>
          </p:cNvPr>
          <p:cNvSpPr>
            <a:spLocks noGrp="1"/>
          </p:cNvSpPr>
          <p:nvPr>
            <p:ph type="dt" sz="half" idx="10"/>
          </p:nvPr>
        </p:nvSpPr>
        <p:spPr/>
        <p:txBody>
          <a:bodyPr/>
          <a:lstStyle/>
          <a:p>
            <a:fld id="{6BA29C42-402C-4507-861E-0880DA3EE89C}" type="datetimeFigureOut">
              <a:rPr lang="en-US" smtClean="0">
                <a:solidFill>
                  <a:prstClr val="black">
                    <a:tint val="75000"/>
                  </a:prstClr>
                </a:solidFill>
              </a:rPr>
              <a:pPr/>
              <a:t>9/26/2021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6A2DD0F7-5D52-48AE-8A3D-241CCA88A5F6}"/>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2B89B2E8-6975-482B-BCFC-815B13634E72}"/>
              </a:ext>
            </a:extLst>
          </p:cNvPr>
          <p:cNvSpPr>
            <a:spLocks noGrp="1"/>
          </p:cNvSpPr>
          <p:nvPr>
            <p:ph type="sldNum" sz="quarter" idx="12"/>
          </p:nvPr>
        </p:nvSpPr>
        <p:spPr/>
        <p:txBody>
          <a:bodyPr/>
          <a:lstStyle/>
          <a:p>
            <a:fld id="{C29AE7D2-E3C8-4A77-9E10-07A8D0268D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05248499"/>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84DAAF1-51FB-4AAF-B5FF-8EFCB250497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B9B9D532-6BAF-4086-946F-BC52DA53F9C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1B155EF4-4DDD-4D91-85E5-C894524886A5}"/>
              </a:ext>
            </a:extLst>
          </p:cNvPr>
          <p:cNvSpPr>
            <a:spLocks noGrp="1"/>
          </p:cNvSpPr>
          <p:nvPr>
            <p:ph type="dt" sz="half" idx="10"/>
          </p:nvPr>
        </p:nvSpPr>
        <p:spPr/>
        <p:txBody>
          <a:bodyPr/>
          <a:lstStyle/>
          <a:p>
            <a:fld id="{6BA29C42-402C-4507-861E-0880DA3EE89C}" type="datetimeFigureOut">
              <a:rPr lang="en-US" smtClean="0">
                <a:solidFill>
                  <a:prstClr val="black">
                    <a:tint val="75000"/>
                  </a:prstClr>
                </a:solidFill>
              </a:rPr>
              <a:pPr/>
              <a:t>9/26/2021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20C7A354-9BB5-4783-9239-ABC77CB17EB2}"/>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251DF2C3-F236-46F4-9D06-DB8F76A78912}"/>
              </a:ext>
            </a:extLst>
          </p:cNvPr>
          <p:cNvSpPr>
            <a:spLocks noGrp="1"/>
          </p:cNvSpPr>
          <p:nvPr>
            <p:ph type="sldNum" sz="quarter" idx="12"/>
          </p:nvPr>
        </p:nvSpPr>
        <p:spPr/>
        <p:txBody>
          <a:bodyPr/>
          <a:lstStyle/>
          <a:p>
            <a:fld id="{C29AE7D2-E3C8-4A77-9E10-07A8D0268D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2149120"/>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3E28C7F-3BA3-46BB-ABB2-BDBAEF22A1FA}"/>
              </a:ext>
            </a:extLst>
          </p:cNvPr>
          <p:cNvSpPr>
            <a:spLocks noGrp="1"/>
          </p:cNvSpPr>
          <p:nvPr>
            <p:ph type="title"/>
          </p:nvPr>
        </p:nvSpPr>
        <p:spPr>
          <a:xfrm>
            <a:off x="831851" y="1709806"/>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30A25A89-BB16-440E-808F-DC69C2B2074D}"/>
              </a:ext>
            </a:extLst>
          </p:cNvPr>
          <p:cNvSpPr>
            <a:spLocks noGrp="1"/>
          </p:cNvSpPr>
          <p:nvPr>
            <p:ph type="body" idx="1"/>
          </p:nvPr>
        </p:nvSpPr>
        <p:spPr>
          <a:xfrm>
            <a:off x="831851" y="4589531"/>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EA5023DB-9AEC-4C01-9173-EEEE811F98ED}"/>
              </a:ext>
            </a:extLst>
          </p:cNvPr>
          <p:cNvSpPr>
            <a:spLocks noGrp="1"/>
          </p:cNvSpPr>
          <p:nvPr>
            <p:ph type="dt" sz="half" idx="10"/>
          </p:nvPr>
        </p:nvSpPr>
        <p:spPr/>
        <p:txBody>
          <a:bodyPr/>
          <a:lstStyle/>
          <a:p>
            <a:fld id="{6BA29C42-402C-4507-861E-0880DA3EE89C}" type="datetimeFigureOut">
              <a:rPr lang="en-US" smtClean="0">
                <a:solidFill>
                  <a:prstClr val="black">
                    <a:tint val="75000"/>
                  </a:prstClr>
                </a:solidFill>
              </a:rPr>
              <a:pPr/>
              <a:t>9/26/2021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847BA699-88B9-4D2C-8F89-630160543C3F}"/>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5B107061-956E-40AE-892B-78E4C4B11C80}"/>
              </a:ext>
            </a:extLst>
          </p:cNvPr>
          <p:cNvSpPr>
            <a:spLocks noGrp="1"/>
          </p:cNvSpPr>
          <p:nvPr>
            <p:ph type="sldNum" sz="quarter" idx="12"/>
          </p:nvPr>
        </p:nvSpPr>
        <p:spPr/>
        <p:txBody>
          <a:bodyPr/>
          <a:lstStyle/>
          <a:p>
            <a:fld id="{C29AE7D2-E3C8-4A77-9E10-07A8D0268D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16150366"/>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D641173-0322-4960-B9A3-0B032DB3877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69435298-2036-4FF2-B11C-A9C92CAD7607}"/>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B2F389EF-2EDC-4A2D-8F53-34E0942CB5AC}"/>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314CBACD-8ABD-49BB-AA18-3F638730EB64}"/>
              </a:ext>
            </a:extLst>
          </p:cNvPr>
          <p:cNvSpPr>
            <a:spLocks noGrp="1"/>
          </p:cNvSpPr>
          <p:nvPr>
            <p:ph type="dt" sz="half" idx="10"/>
          </p:nvPr>
        </p:nvSpPr>
        <p:spPr/>
        <p:txBody>
          <a:bodyPr/>
          <a:lstStyle/>
          <a:p>
            <a:fld id="{6BA29C42-402C-4507-861E-0880DA3EE89C}" type="datetimeFigureOut">
              <a:rPr lang="en-US" smtClean="0">
                <a:solidFill>
                  <a:prstClr val="black">
                    <a:tint val="75000"/>
                  </a:prstClr>
                </a:solidFill>
              </a:rPr>
              <a:pPr/>
              <a:t>9/26/2021</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324DFE40-40ED-47B5-871D-3F415464803F}"/>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2AAC500A-632C-44E1-BD38-1CB385D6159D}"/>
              </a:ext>
            </a:extLst>
          </p:cNvPr>
          <p:cNvSpPr>
            <a:spLocks noGrp="1"/>
          </p:cNvSpPr>
          <p:nvPr>
            <p:ph type="sldNum" sz="quarter" idx="12"/>
          </p:nvPr>
        </p:nvSpPr>
        <p:spPr/>
        <p:txBody>
          <a:bodyPr/>
          <a:lstStyle/>
          <a:p>
            <a:fld id="{C29AE7D2-E3C8-4A77-9E10-07A8D0268D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03861954"/>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D1A8CBD-32EE-4A3C-8751-7DF415025C92}"/>
              </a:ext>
            </a:extLst>
          </p:cNvPr>
          <p:cNvSpPr>
            <a:spLocks noGrp="1"/>
          </p:cNvSpPr>
          <p:nvPr>
            <p:ph type="title"/>
          </p:nvPr>
        </p:nvSpPr>
        <p:spPr>
          <a:xfrm>
            <a:off x="839788" y="365129"/>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4537B516-5177-494B-AE27-7CAA1CA4DB57}"/>
              </a:ext>
            </a:extLst>
          </p:cNvPr>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xmlns="" id="{56599411-EA9A-4C92-B178-F0DA6A90596D}"/>
              </a:ext>
            </a:extLst>
          </p:cNvPr>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9CDE3CFA-399F-49F4-82EC-D68C510ADCC1}"/>
              </a:ext>
            </a:extLst>
          </p:cNvPr>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xmlns="" id="{B001C7D6-8ED2-4784-B32C-BC6FED441989}"/>
              </a:ext>
            </a:extLst>
          </p:cNvPr>
          <p:cNvSpPr>
            <a:spLocks noGrp="1"/>
          </p:cNvSpPr>
          <p:nvPr>
            <p:ph sz="quarter" idx="4"/>
          </p:nvPr>
        </p:nvSpPr>
        <p:spPr>
          <a:xfrm>
            <a:off x="6172203"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3ED9929F-E47A-4791-A18F-7021983DC8C6}"/>
              </a:ext>
            </a:extLst>
          </p:cNvPr>
          <p:cNvSpPr>
            <a:spLocks noGrp="1"/>
          </p:cNvSpPr>
          <p:nvPr>
            <p:ph type="dt" sz="half" idx="10"/>
          </p:nvPr>
        </p:nvSpPr>
        <p:spPr/>
        <p:txBody>
          <a:bodyPr/>
          <a:lstStyle/>
          <a:p>
            <a:fld id="{6BA29C42-402C-4507-861E-0880DA3EE89C}" type="datetimeFigureOut">
              <a:rPr lang="en-US" smtClean="0">
                <a:solidFill>
                  <a:prstClr val="black">
                    <a:tint val="75000"/>
                  </a:prstClr>
                </a:solidFill>
              </a:rPr>
              <a:pPr/>
              <a:t>9/26/2021</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xmlns="" id="{6F41DBED-0F73-42D6-9FAB-B75751852AA9}"/>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xmlns="" id="{C3841655-5C04-4053-9F57-75B7074C85F9}"/>
              </a:ext>
            </a:extLst>
          </p:cNvPr>
          <p:cNvSpPr>
            <a:spLocks noGrp="1"/>
          </p:cNvSpPr>
          <p:nvPr>
            <p:ph type="sldNum" sz="quarter" idx="12"/>
          </p:nvPr>
        </p:nvSpPr>
        <p:spPr/>
        <p:txBody>
          <a:bodyPr/>
          <a:lstStyle/>
          <a:p>
            <a:fld id="{C29AE7D2-E3C8-4A77-9E10-07A8D0268D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1860677"/>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24A5164-1846-4A9C-B77F-085FEC8D28E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8C211A08-1A07-4326-85ED-FE7B0C4445F6}"/>
              </a:ext>
            </a:extLst>
          </p:cNvPr>
          <p:cNvSpPr>
            <a:spLocks noGrp="1"/>
          </p:cNvSpPr>
          <p:nvPr>
            <p:ph type="dt" sz="half" idx="10"/>
          </p:nvPr>
        </p:nvSpPr>
        <p:spPr/>
        <p:txBody>
          <a:bodyPr/>
          <a:lstStyle/>
          <a:p>
            <a:fld id="{6BA29C42-402C-4507-861E-0880DA3EE89C}" type="datetimeFigureOut">
              <a:rPr lang="en-US" smtClean="0">
                <a:solidFill>
                  <a:prstClr val="black">
                    <a:tint val="75000"/>
                  </a:prstClr>
                </a:solidFill>
              </a:rPr>
              <a:pPr/>
              <a:t>9/26/2021</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xmlns="" id="{73A7D03D-2160-42D2-84BF-2C043316E270}"/>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xmlns="" id="{1986CCDB-0ADB-45EE-B193-CCA83232BB4F}"/>
              </a:ext>
            </a:extLst>
          </p:cNvPr>
          <p:cNvSpPr>
            <a:spLocks noGrp="1"/>
          </p:cNvSpPr>
          <p:nvPr>
            <p:ph type="sldNum" sz="quarter" idx="12"/>
          </p:nvPr>
        </p:nvSpPr>
        <p:spPr/>
        <p:txBody>
          <a:bodyPr/>
          <a:lstStyle/>
          <a:p>
            <a:fld id="{C29AE7D2-E3C8-4A77-9E10-07A8D0268D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78418701"/>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20BFEC68-89CB-4EB0-8C3C-BDD08C80B643}"/>
              </a:ext>
            </a:extLst>
          </p:cNvPr>
          <p:cNvSpPr>
            <a:spLocks noGrp="1"/>
          </p:cNvSpPr>
          <p:nvPr>
            <p:ph type="dt" sz="half" idx="10"/>
          </p:nvPr>
        </p:nvSpPr>
        <p:spPr/>
        <p:txBody>
          <a:bodyPr/>
          <a:lstStyle/>
          <a:p>
            <a:fld id="{6BA29C42-402C-4507-861E-0880DA3EE89C}" type="datetimeFigureOut">
              <a:rPr lang="en-US" smtClean="0">
                <a:solidFill>
                  <a:prstClr val="black">
                    <a:tint val="75000"/>
                  </a:prstClr>
                </a:solidFill>
              </a:rPr>
              <a:pPr/>
              <a:t>9/26/2021</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xmlns="" id="{1DC81DF0-0BAD-4003-8A7E-39775513B59E}"/>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xmlns="" id="{B83FC369-1874-4E45-AC8A-50861ACB66CD}"/>
              </a:ext>
            </a:extLst>
          </p:cNvPr>
          <p:cNvSpPr>
            <a:spLocks noGrp="1"/>
          </p:cNvSpPr>
          <p:nvPr>
            <p:ph type="sldNum" sz="quarter" idx="12"/>
          </p:nvPr>
        </p:nvSpPr>
        <p:spPr/>
        <p:txBody>
          <a:bodyPr/>
          <a:lstStyle/>
          <a:p>
            <a:fld id="{C29AE7D2-E3C8-4A77-9E10-07A8D0268D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07615185"/>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54BE67A-3564-4FC6-B5DD-0414356AECA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4552AC90-BCAF-47C9-90D4-1C12B878F9C2}"/>
              </a:ext>
            </a:extLst>
          </p:cNvPr>
          <p:cNvSpPr>
            <a:spLocks noGrp="1"/>
          </p:cNvSpPr>
          <p:nvPr>
            <p:ph idx="1"/>
          </p:nvPr>
        </p:nvSpPr>
        <p:spPr>
          <a:xfrm>
            <a:off x="5183188" y="987493"/>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BCF1D0F5-E08E-4DE5-805C-811420D3A2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DA48FAFE-19A9-405E-8173-25D6D88DEF14}"/>
              </a:ext>
            </a:extLst>
          </p:cNvPr>
          <p:cNvSpPr>
            <a:spLocks noGrp="1"/>
          </p:cNvSpPr>
          <p:nvPr>
            <p:ph type="dt" sz="half" idx="10"/>
          </p:nvPr>
        </p:nvSpPr>
        <p:spPr/>
        <p:txBody>
          <a:bodyPr/>
          <a:lstStyle/>
          <a:p>
            <a:fld id="{6BA29C42-402C-4507-861E-0880DA3EE89C}" type="datetimeFigureOut">
              <a:rPr lang="en-US" smtClean="0">
                <a:solidFill>
                  <a:prstClr val="black">
                    <a:tint val="75000"/>
                  </a:prstClr>
                </a:solidFill>
              </a:rPr>
              <a:pPr/>
              <a:t>9/26/2021</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47CDC521-B97D-4A7E-9FAC-D8E5F47711EE}"/>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01714F5C-7B0B-4AC8-BAEF-1C603E1E97A9}"/>
              </a:ext>
            </a:extLst>
          </p:cNvPr>
          <p:cNvSpPr>
            <a:spLocks noGrp="1"/>
          </p:cNvSpPr>
          <p:nvPr>
            <p:ph type="sldNum" sz="quarter" idx="12"/>
          </p:nvPr>
        </p:nvSpPr>
        <p:spPr/>
        <p:txBody>
          <a:bodyPr/>
          <a:lstStyle/>
          <a:p>
            <a:fld id="{C29AE7D2-E3C8-4A77-9E10-07A8D0268D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697995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886845102"/>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0115065-DFD4-4D51-ACE4-BB5655DC6BA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DED48FE1-2980-4CD8-AB2B-B4DD79C1E245}"/>
              </a:ext>
            </a:extLst>
          </p:cNvPr>
          <p:cNvSpPr>
            <a:spLocks noGrp="1"/>
          </p:cNvSpPr>
          <p:nvPr>
            <p:ph type="pic" idx="1"/>
          </p:nvPr>
        </p:nvSpPr>
        <p:spPr>
          <a:xfrm>
            <a:off x="5183188" y="987493"/>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469F9BB2-ED86-4C30-9B63-C13AA7E30AB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A42CBBCD-9ED0-4975-B21B-339B0FB5B006}"/>
              </a:ext>
            </a:extLst>
          </p:cNvPr>
          <p:cNvSpPr>
            <a:spLocks noGrp="1"/>
          </p:cNvSpPr>
          <p:nvPr>
            <p:ph type="dt" sz="half" idx="10"/>
          </p:nvPr>
        </p:nvSpPr>
        <p:spPr/>
        <p:txBody>
          <a:bodyPr/>
          <a:lstStyle/>
          <a:p>
            <a:fld id="{6BA29C42-402C-4507-861E-0880DA3EE89C}" type="datetimeFigureOut">
              <a:rPr lang="en-US" smtClean="0">
                <a:solidFill>
                  <a:prstClr val="black">
                    <a:tint val="75000"/>
                  </a:prstClr>
                </a:solidFill>
              </a:rPr>
              <a:pPr/>
              <a:t>9/26/2021</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7058E434-E56B-4149-8113-1419AEF6AC3C}"/>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AB3D39B6-9A07-4C85-A049-8A76CD66C3B4}"/>
              </a:ext>
            </a:extLst>
          </p:cNvPr>
          <p:cNvSpPr>
            <a:spLocks noGrp="1"/>
          </p:cNvSpPr>
          <p:nvPr>
            <p:ph type="sldNum" sz="quarter" idx="12"/>
          </p:nvPr>
        </p:nvSpPr>
        <p:spPr/>
        <p:txBody>
          <a:bodyPr/>
          <a:lstStyle/>
          <a:p>
            <a:fld id="{C29AE7D2-E3C8-4A77-9E10-07A8D0268D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62001886"/>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08C82B5-ED9C-47AF-A267-3C4A76B05B6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7904A354-5262-4528-A70D-ED54B3019A87}"/>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8F087835-53C6-4020-B1C6-CC2B5370F50B}"/>
              </a:ext>
            </a:extLst>
          </p:cNvPr>
          <p:cNvSpPr>
            <a:spLocks noGrp="1"/>
          </p:cNvSpPr>
          <p:nvPr>
            <p:ph type="dt" sz="half" idx="10"/>
          </p:nvPr>
        </p:nvSpPr>
        <p:spPr/>
        <p:txBody>
          <a:bodyPr/>
          <a:lstStyle/>
          <a:p>
            <a:fld id="{6BA29C42-402C-4507-861E-0880DA3EE89C}" type="datetimeFigureOut">
              <a:rPr lang="en-US" smtClean="0">
                <a:solidFill>
                  <a:prstClr val="black">
                    <a:tint val="75000"/>
                  </a:prstClr>
                </a:solidFill>
              </a:rPr>
              <a:pPr/>
              <a:t>9/26/2021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073B9395-15B1-4B31-8052-EC1F754ABCCF}"/>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ED72FEBE-EF04-4AAF-88CA-AC5412C55404}"/>
              </a:ext>
            </a:extLst>
          </p:cNvPr>
          <p:cNvSpPr>
            <a:spLocks noGrp="1"/>
          </p:cNvSpPr>
          <p:nvPr>
            <p:ph type="sldNum" sz="quarter" idx="12"/>
          </p:nvPr>
        </p:nvSpPr>
        <p:spPr/>
        <p:txBody>
          <a:bodyPr/>
          <a:lstStyle/>
          <a:p>
            <a:fld id="{C29AE7D2-E3C8-4A77-9E10-07A8D0268D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25224822"/>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35B3F61F-A83F-475C-A0A6-2954BF006933}"/>
              </a:ext>
            </a:extLst>
          </p:cNvPr>
          <p:cNvSpPr>
            <a:spLocks noGrp="1"/>
          </p:cNvSpPr>
          <p:nvPr>
            <p:ph type="title" orient="vert"/>
          </p:nvPr>
        </p:nvSpPr>
        <p:spPr>
          <a:xfrm>
            <a:off x="8724902"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CC5D378D-5443-481E-89B2-756616F52F04}"/>
              </a:ext>
            </a:extLst>
          </p:cNvPr>
          <p:cNvSpPr>
            <a:spLocks noGrp="1"/>
          </p:cNvSpPr>
          <p:nvPr>
            <p:ph type="body" orient="vert" idx="1"/>
          </p:nvPr>
        </p:nvSpPr>
        <p:spPr>
          <a:xfrm>
            <a:off x="838203"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6753DD2F-75D4-4F40-B13B-04F49CAB2105}"/>
              </a:ext>
            </a:extLst>
          </p:cNvPr>
          <p:cNvSpPr>
            <a:spLocks noGrp="1"/>
          </p:cNvSpPr>
          <p:nvPr>
            <p:ph type="dt" sz="half" idx="10"/>
          </p:nvPr>
        </p:nvSpPr>
        <p:spPr/>
        <p:txBody>
          <a:bodyPr/>
          <a:lstStyle/>
          <a:p>
            <a:fld id="{6BA29C42-402C-4507-861E-0880DA3EE89C}" type="datetimeFigureOut">
              <a:rPr lang="en-US" smtClean="0">
                <a:solidFill>
                  <a:prstClr val="black">
                    <a:tint val="75000"/>
                  </a:prstClr>
                </a:solidFill>
              </a:rPr>
              <a:pPr/>
              <a:t>9/26/2021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029A3E91-5645-4B8F-BBDA-62B59089C850}"/>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05FCB804-59BB-4643-9690-5394ACA4BF7A}"/>
              </a:ext>
            </a:extLst>
          </p:cNvPr>
          <p:cNvSpPr>
            <a:spLocks noGrp="1"/>
          </p:cNvSpPr>
          <p:nvPr>
            <p:ph type="sldNum" sz="quarter" idx="12"/>
          </p:nvPr>
        </p:nvSpPr>
        <p:spPr/>
        <p:txBody>
          <a:bodyPr/>
          <a:lstStyle/>
          <a:p>
            <a:fld id="{C29AE7D2-E3C8-4A77-9E10-07A8D0268D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47118260"/>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userDrawn="1">
  <p:cSld name="4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028353342"/>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707"/>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3" name="Date Placeholder 3">
            <a:extLst>
              <a:ext uri="{FF2B5EF4-FFF2-40B4-BE49-F238E27FC236}">
                <a16:creationId xmlns:a16="http://schemas.microsoft.com/office/drawing/2014/main" xmlns="" id="{F8D01521-4A17-4A1E-A872-D13643B256EC}"/>
              </a:ext>
            </a:extLst>
          </p:cNvPr>
          <p:cNvSpPr>
            <a:spLocks noGrp="1"/>
          </p:cNvSpPr>
          <p:nvPr>
            <p:ph type="dt" sz="half" idx="10"/>
          </p:nvPr>
        </p:nvSpPr>
        <p:spPr/>
        <p:txBody>
          <a:bodyPr/>
          <a:lstStyle>
            <a:lvl1pPr>
              <a:defRPr/>
            </a:lvl1pPr>
          </a:lstStyle>
          <a:p>
            <a:pPr>
              <a:defRPr/>
            </a:pPr>
            <a:endParaRPr lang="en-US" altLang="en-US">
              <a:solidFill>
                <a:prstClr val="black">
                  <a:tint val="75000"/>
                </a:prstClr>
              </a:solidFill>
            </a:endParaRPr>
          </a:p>
        </p:txBody>
      </p:sp>
      <p:sp>
        <p:nvSpPr>
          <p:cNvPr id="4" name="Footer Placeholder 4">
            <a:extLst>
              <a:ext uri="{FF2B5EF4-FFF2-40B4-BE49-F238E27FC236}">
                <a16:creationId xmlns:a16="http://schemas.microsoft.com/office/drawing/2014/main" xmlns="" id="{31DC0D5D-9E57-4669-AE68-785CA2BD0185}"/>
              </a:ext>
            </a:extLst>
          </p:cNvPr>
          <p:cNvSpPr>
            <a:spLocks noGrp="1"/>
          </p:cNvSpPr>
          <p:nvPr>
            <p:ph type="ftr" sz="quarter" idx="11"/>
          </p:nvPr>
        </p:nvSpPr>
        <p:spPr/>
        <p:txBody>
          <a:bodyPr/>
          <a:lstStyle>
            <a:lvl1pPr>
              <a:defRPr/>
            </a:lvl1pPr>
          </a:lstStyle>
          <a:p>
            <a:pPr>
              <a:defRPr/>
            </a:pPr>
            <a:endParaRPr lang="en-US" altLang="en-US">
              <a:solidFill>
                <a:prstClr val="black">
                  <a:tint val="75000"/>
                </a:prstClr>
              </a:solidFill>
            </a:endParaRPr>
          </a:p>
        </p:txBody>
      </p:sp>
      <p:sp>
        <p:nvSpPr>
          <p:cNvPr id="5" name="Slide Number Placeholder 5">
            <a:extLst>
              <a:ext uri="{FF2B5EF4-FFF2-40B4-BE49-F238E27FC236}">
                <a16:creationId xmlns:a16="http://schemas.microsoft.com/office/drawing/2014/main" xmlns="" id="{B176348D-E3F9-473A-BE79-C11DB374BD0E}"/>
              </a:ext>
            </a:extLst>
          </p:cNvPr>
          <p:cNvSpPr>
            <a:spLocks noGrp="1"/>
          </p:cNvSpPr>
          <p:nvPr>
            <p:ph type="sldNum" sz="quarter" idx="12"/>
          </p:nvPr>
        </p:nvSpPr>
        <p:spPr/>
        <p:txBody>
          <a:bodyPr/>
          <a:lstStyle>
            <a:lvl1pPr>
              <a:defRPr/>
            </a:lvl1pPr>
          </a:lstStyle>
          <a:p>
            <a:pPr>
              <a:defRPr/>
            </a:pPr>
            <a:fld id="{B16AFAD5-C0E4-4377-A68C-5DACB40C7AAC}" type="slidenum">
              <a:rPr lang="en-US" altLang="en-US">
                <a:solidFill>
                  <a:prstClr val="black">
                    <a:tint val="75000"/>
                  </a:prstClr>
                </a:solidFill>
              </a:rPr>
              <a:pPr>
                <a:defRPr/>
              </a:pPr>
              <a:t>‹#›</a:t>
            </a:fld>
            <a:endParaRPr lang="en-US" altLang="en-US">
              <a:solidFill>
                <a:prstClr val="black">
                  <a:tint val="75000"/>
                </a:prstClr>
              </a:solidFill>
            </a:endParaRPr>
          </a:p>
        </p:txBody>
      </p:sp>
    </p:spTree>
    <p:extLst>
      <p:ext uri="{BB962C8B-B14F-4D97-AF65-F5344CB8AC3E}">
        <p14:creationId xmlns:p14="http://schemas.microsoft.com/office/powerpoint/2010/main" val="1625268407"/>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userDrawn="1">
  <p:cSld name="https://www.facebook.com/udppt">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xmlns="" id="{EEC99922-4D96-4EFF-9281-0033DA4AE1B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l="2728" t="10626" r="3577" b="16208"/>
          <a:stretch>
            <a:fillRect/>
          </a:stretch>
        </p:blipFill>
        <p:spPr bwMode="auto">
          <a:xfrm>
            <a:off x="-61912" y="-47625"/>
            <a:ext cx="12285663" cy="694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83793057"/>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724548177"/>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able Placeholder 2"/>
          <p:cNvSpPr>
            <a:spLocks noGrp="1"/>
          </p:cNvSpPr>
          <p:nvPr>
            <p:ph type="tbl" idx="1"/>
          </p:nvPr>
        </p:nvSpPr>
        <p:spPr>
          <a:xfrm>
            <a:off x="609600" y="1600206"/>
            <a:ext cx="10972800" cy="4525963"/>
          </a:xfrm>
        </p:spPr>
        <p:txBody>
          <a:bodyPr vert="horz" wrap="square" lIns="91440" tIns="45720" rIns="91440" bIns="45720" numCol="1" anchor="t" anchorCtr="0" compatLnSpc="1"/>
          <a:lstStyle/>
          <a:p>
            <a:pPr marL="342900" marR="0" lvl="0" indent="-342900" algn="l" defTabSz="914400" rtl="0" eaLnBrk="0" fontAlgn="base" latinLnBrk="0" hangingPunct="0">
              <a:lnSpc>
                <a:spcPct val="100000"/>
              </a:lnSpc>
              <a:spcBef>
                <a:spcPct val="20000"/>
              </a:spcBef>
              <a:spcAft>
                <a:spcPct val="0"/>
              </a:spcAft>
              <a:buClrTx/>
              <a:buSzTx/>
              <a:buFontTx/>
              <a:buChar char="•"/>
              <a:defRPr/>
            </a:pPr>
            <a:endParaRPr kumimoji="0" lang="en-US" sz="3200" b="0" i="0" u="none" strike="noStrike" kern="0" cap="none" spc="0" normalizeH="0" baseline="0" noProof="0">
              <a:ln>
                <a:noFill/>
              </a:ln>
              <a:solidFill>
                <a:schemeClr val="tx1"/>
              </a:solidFill>
              <a:effectLst/>
              <a:uLnTx/>
              <a:uFillTx/>
              <a:latin typeface="+mn-lt"/>
              <a:ea typeface="+mn-ea"/>
              <a:cs typeface="+mn-cs"/>
            </a:endParaRPr>
          </a:p>
        </p:txBody>
      </p:sp>
      <p:sp>
        <p:nvSpPr>
          <p:cNvPr id="4" name="Date Placeholder 3"/>
          <p:cNvSpPr>
            <a:spLocks noGrp="1"/>
          </p:cNvSpPr>
          <p:nvPr>
            <p:ph type="dt" sz="half" idx="10"/>
          </p:nvPr>
        </p:nvSpPr>
        <p:spPr/>
        <p:txBody>
          <a:bodyPr/>
          <a:lstStyle/>
          <a:p>
            <a:pPr fontAlgn="base">
              <a:spcBef>
                <a:spcPct val="0"/>
              </a:spcBef>
              <a:spcAft>
                <a:spcPct val="0"/>
              </a:spcAft>
              <a:defRPr/>
            </a:pPr>
            <a:endParaRPr lang="en-US" sz="1400">
              <a:solidFill>
                <a:prstClr val="black"/>
              </a:solidFill>
              <a:latin typeface="Arial" panose="020B0604020202020204" pitchFamily="34" charset="0"/>
              <a:cs typeface="Arial" panose="020B0604020202020204" pitchFamily="34" charset="0"/>
            </a:endParaRPr>
          </a:p>
        </p:txBody>
      </p:sp>
      <p:sp>
        <p:nvSpPr>
          <p:cNvPr id="5" name="Footer Placeholder 4"/>
          <p:cNvSpPr>
            <a:spLocks noGrp="1"/>
          </p:cNvSpPr>
          <p:nvPr>
            <p:ph type="ftr" sz="quarter" idx="11"/>
          </p:nvPr>
        </p:nvSpPr>
        <p:spPr/>
        <p:txBody>
          <a:bodyPr/>
          <a:lstStyle/>
          <a:p>
            <a:pPr fontAlgn="base">
              <a:spcBef>
                <a:spcPct val="0"/>
              </a:spcBef>
              <a:spcAft>
                <a:spcPct val="0"/>
              </a:spcAft>
              <a:defRPr/>
            </a:pPr>
            <a:endParaRPr lang="en-US" sz="1400">
              <a:solidFill>
                <a:prstClr val="black"/>
              </a:solidFill>
              <a:latin typeface="Arial" panose="020B0604020202020204" pitchFamily="34" charset="0"/>
              <a:cs typeface="Arial" panose="020B0604020202020204" pitchFamily="34" charset="0"/>
            </a:endParaRPr>
          </a:p>
        </p:txBody>
      </p:sp>
      <p:sp>
        <p:nvSpPr>
          <p:cNvPr id="6" name="Slide Number Placeholder 5"/>
          <p:cNvSpPr>
            <a:spLocks noGrp="1"/>
          </p:cNvSpPr>
          <p:nvPr>
            <p:ph type="sldNum" sz="quarter" idx="12"/>
          </p:nvPr>
        </p:nvSpPr>
        <p:spPr/>
        <p:txBody>
          <a:bodyPr/>
          <a:lstStyle/>
          <a:p>
            <a:fld id="{9A0DB2DC-4C9A-4742-B13C-FB6460FD3503}" type="slidenum">
              <a:rPr lang="en-US" dirty="0">
                <a:solidFill>
                  <a:prstClr val="black">
                    <a:tint val="75000"/>
                  </a:prstClr>
                </a:solidFill>
                <a:latin typeface="Arial" panose="020B0604020202020204" pitchFamily="34" charset="0"/>
              </a:rPr>
              <a:pPr/>
              <a:t>‹#›</a:t>
            </a:fld>
            <a:endParaRPr lang="en-US" dirty="0">
              <a:solidFill>
                <a:prstClr val="black">
                  <a:tint val="75000"/>
                </a:prstClr>
              </a:solidFill>
              <a:latin typeface="Arial" panose="020B0604020202020204" pitchFamily="34" charset="0"/>
            </a:endParaRPr>
          </a:p>
        </p:txBody>
      </p:sp>
    </p:spTree>
    <p:extLst>
      <p:ext uri="{BB962C8B-B14F-4D97-AF65-F5344CB8AC3E}">
        <p14:creationId xmlns:p14="http://schemas.microsoft.com/office/powerpoint/2010/main" val="1909696944"/>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1258677-2625-4815-A9FF-8DE0FA087CE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FD529D60-DA37-4D23-8A45-EB9A3C43B3F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F82F618D-456A-47EB-A3A2-5035C08E04AA}"/>
              </a:ext>
            </a:extLst>
          </p:cNvPr>
          <p:cNvSpPr>
            <a:spLocks noGrp="1"/>
          </p:cNvSpPr>
          <p:nvPr>
            <p:ph type="dt" sz="half" idx="10"/>
          </p:nvPr>
        </p:nvSpPr>
        <p:spPr/>
        <p:txBody>
          <a:bodyPr/>
          <a:lstStyle/>
          <a:p>
            <a:fld id="{6BA29C42-402C-4507-861E-0880DA3EE89C}" type="datetimeFigureOut">
              <a:rPr lang="en-US" smtClean="0">
                <a:solidFill>
                  <a:prstClr val="black">
                    <a:tint val="75000"/>
                  </a:prstClr>
                </a:solidFill>
              </a:rPr>
              <a:pPr/>
              <a:t>9/26/2021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6A2DD0F7-5D52-48AE-8A3D-241CCA88A5F6}"/>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2B89B2E8-6975-482B-BCFC-815B13634E72}"/>
              </a:ext>
            </a:extLst>
          </p:cNvPr>
          <p:cNvSpPr>
            <a:spLocks noGrp="1"/>
          </p:cNvSpPr>
          <p:nvPr>
            <p:ph type="sldNum" sz="quarter" idx="12"/>
          </p:nvPr>
        </p:nvSpPr>
        <p:spPr/>
        <p:txBody>
          <a:bodyPr/>
          <a:lstStyle/>
          <a:p>
            <a:fld id="{C29AE7D2-E3C8-4A77-9E10-07A8D0268D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77980901"/>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84DAAF1-51FB-4AAF-B5FF-8EFCB250497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B9B9D532-6BAF-4086-946F-BC52DA53F9C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1B155EF4-4DDD-4D91-85E5-C894524886A5}"/>
              </a:ext>
            </a:extLst>
          </p:cNvPr>
          <p:cNvSpPr>
            <a:spLocks noGrp="1"/>
          </p:cNvSpPr>
          <p:nvPr>
            <p:ph type="dt" sz="half" idx="10"/>
          </p:nvPr>
        </p:nvSpPr>
        <p:spPr/>
        <p:txBody>
          <a:bodyPr/>
          <a:lstStyle/>
          <a:p>
            <a:fld id="{6BA29C42-402C-4507-861E-0880DA3EE89C}" type="datetimeFigureOut">
              <a:rPr lang="en-US" smtClean="0">
                <a:solidFill>
                  <a:prstClr val="black">
                    <a:tint val="75000"/>
                  </a:prstClr>
                </a:solidFill>
              </a:rPr>
              <a:pPr/>
              <a:t>9/26/2021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20C7A354-9BB5-4783-9239-ABC77CB17EB2}"/>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251DF2C3-F236-46F4-9D06-DB8F76A78912}"/>
              </a:ext>
            </a:extLst>
          </p:cNvPr>
          <p:cNvSpPr>
            <a:spLocks noGrp="1"/>
          </p:cNvSpPr>
          <p:nvPr>
            <p:ph type="sldNum" sz="quarter" idx="12"/>
          </p:nvPr>
        </p:nvSpPr>
        <p:spPr/>
        <p:txBody>
          <a:bodyPr/>
          <a:lstStyle/>
          <a:p>
            <a:fld id="{C29AE7D2-E3C8-4A77-9E10-07A8D0268D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502474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able Placeholder 2"/>
          <p:cNvSpPr>
            <a:spLocks noGrp="1"/>
          </p:cNvSpPr>
          <p:nvPr>
            <p:ph type="tbl" idx="1"/>
          </p:nvPr>
        </p:nvSpPr>
        <p:spPr>
          <a:xfrm>
            <a:off x="609600" y="1600206"/>
            <a:ext cx="10972800" cy="4525963"/>
          </a:xfrm>
        </p:spPr>
        <p:txBody>
          <a:bodyPr vert="horz" wrap="square" lIns="91440" tIns="45720" rIns="91440" bIns="45720" numCol="1" anchor="t" anchorCtr="0" compatLnSpc="1"/>
          <a:lstStyle/>
          <a:p>
            <a:pPr marL="342900" marR="0" lvl="0" indent="-342900" algn="l" defTabSz="914400" rtl="0" eaLnBrk="0" fontAlgn="base" latinLnBrk="0" hangingPunct="0">
              <a:lnSpc>
                <a:spcPct val="100000"/>
              </a:lnSpc>
              <a:spcBef>
                <a:spcPct val="20000"/>
              </a:spcBef>
              <a:spcAft>
                <a:spcPct val="0"/>
              </a:spcAft>
              <a:buClrTx/>
              <a:buSzTx/>
              <a:buFontTx/>
              <a:buChar char="•"/>
              <a:defRPr/>
            </a:pPr>
            <a:endParaRPr kumimoji="0" lang="en-US" sz="3200" b="0" i="0" u="none" strike="noStrike" kern="0" cap="none" spc="0" normalizeH="0" baseline="0" noProof="0">
              <a:ln>
                <a:noFill/>
              </a:ln>
              <a:solidFill>
                <a:schemeClr val="tx1"/>
              </a:solidFill>
              <a:effectLst/>
              <a:uLnTx/>
              <a:uFillTx/>
              <a:latin typeface="+mn-lt"/>
              <a:ea typeface="+mn-ea"/>
              <a:cs typeface="+mn-cs"/>
            </a:endParaRPr>
          </a:p>
        </p:txBody>
      </p:sp>
      <p:sp>
        <p:nvSpPr>
          <p:cNvPr id="4" name="Date Placeholder 3"/>
          <p:cNvSpPr>
            <a:spLocks noGrp="1"/>
          </p:cNvSpPr>
          <p:nvPr>
            <p:ph type="dt" sz="half" idx="10"/>
          </p:nvPr>
        </p:nvSpPr>
        <p:spPr/>
        <p:txBody>
          <a:bodyPr/>
          <a:lstStyle/>
          <a:p>
            <a:pPr fontAlgn="base">
              <a:spcBef>
                <a:spcPct val="0"/>
              </a:spcBef>
              <a:spcAft>
                <a:spcPct val="0"/>
              </a:spcAft>
              <a:defRPr/>
            </a:pPr>
            <a:endParaRPr lang="en-US" sz="1400">
              <a:solidFill>
                <a:prstClr val="black"/>
              </a:solidFill>
              <a:latin typeface="Arial" panose="020B0604020202020204" pitchFamily="34" charset="0"/>
              <a:cs typeface="Arial" panose="020B0604020202020204" pitchFamily="34" charset="0"/>
            </a:endParaRPr>
          </a:p>
        </p:txBody>
      </p:sp>
      <p:sp>
        <p:nvSpPr>
          <p:cNvPr id="5" name="Footer Placeholder 4"/>
          <p:cNvSpPr>
            <a:spLocks noGrp="1"/>
          </p:cNvSpPr>
          <p:nvPr>
            <p:ph type="ftr" sz="quarter" idx="11"/>
          </p:nvPr>
        </p:nvSpPr>
        <p:spPr/>
        <p:txBody>
          <a:bodyPr/>
          <a:lstStyle/>
          <a:p>
            <a:pPr fontAlgn="base">
              <a:spcBef>
                <a:spcPct val="0"/>
              </a:spcBef>
              <a:spcAft>
                <a:spcPct val="0"/>
              </a:spcAft>
              <a:defRPr/>
            </a:pPr>
            <a:endParaRPr lang="en-US" sz="1400">
              <a:solidFill>
                <a:prstClr val="black"/>
              </a:solidFill>
              <a:latin typeface="Arial" panose="020B0604020202020204" pitchFamily="34" charset="0"/>
              <a:cs typeface="Arial" panose="020B0604020202020204" pitchFamily="34" charset="0"/>
            </a:endParaRPr>
          </a:p>
        </p:txBody>
      </p:sp>
      <p:sp>
        <p:nvSpPr>
          <p:cNvPr id="6" name="Slide Number Placeholder 5"/>
          <p:cNvSpPr>
            <a:spLocks noGrp="1"/>
          </p:cNvSpPr>
          <p:nvPr>
            <p:ph type="sldNum" sz="quarter" idx="12"/>
          </p:nvPr>
        </p:nvSpPr>
        <p:spPr/>
        <p:txBody>
          <a:bodyPr/>
          <a:lstStyle/>
          <a:p>
            <a:fld id="{9A0DB2DC-4C9A-4742-B13C-FB6460FD3503}" type="slidenum">
              <a:rPr lang="en-US" dirty="0">
                <a:solidFill>
                  <a:prstClr val="black">
                    <a:tint val="75000"/>
                  </a:prstClr>
                </a:solidFill>
                <a:latin typeface="Arial" panose="020B0604020202020204" pitchFamily="34" charset="0"/>
              </a:rPr>
              <a:pPr/>
              <a:t>‹#›</a:t>
            </a:fld>
            <a:endParaRPr lang="en-US" dirty="0">
              <a:solidFill>
                <a:prstClr val="black">
                  <a:tint val="75000"/>
                </a:prstClr>
              </a:solidFill>
              <a:latin typeface="Arial" panose="020B0604020202020204" pitchFamily="34" charset="0"/>
            </a:endParaRPr>
          </a:p>
        </p:txBody>
      </p:sp>
    </p:spTree>
    <p:extLst>
      <p:ext uri="{BB962C8B-B14F-4D97-AF65-F5344CB8AC3E}">
        <p14:creationId xmlns:p14="http://schemas.microsoft.com/office/powerpoint/2010/main" val="3057343342"/>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3E28C7F-3BA3-46BB-ABB2-BDBAEF22A1FA}"/>
              </a:ext>
            </a:extLst>
          </p:cNvPr>
          <p:cNvSpPr>
            <a:spLocks noGrp="1"/>
          </p:cNvSpPr>
          <p:nvPr>
            <p:ph type="title"/>
          </p:nvPr>
        </p:nvSpPr>
        <p:spPr>
          <a:xfrm>
            <a:off x="831851" y="1709806"/>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30A25A89-BB16-440E-808F-DC69C2B2074D}"/>
              </a:ext>
            </a:extLst>
          </p:cNvPr>
          <p:cNvSpPr>
            <a:spLocks noGrp="1"/>
          </p:cNvSpPr>
          <p:nvPr>
            <p:ph type="body" idx="1"/>
          </p:nvPr>
        </p:nvSpPr>
        <p:spPr>
          <a:xfrm>
            <a:off x="831851" y="4589531"/>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EA5023DB-9AEC-4C01-9173-EEEE811F98ED}"/>
              </a:ext>
            </a:extLst>
          </p:cNvPr>
          <p:cNvSpPr>
            <a:spLocks noGrp="1"/>
          </p:cNvSpPr>
          <p:nvPr>
            <p:ph type="dt" sz="half" idx="10"/>
          </p:nvPr>
        </p:nvSpPr>
        <p:spPr/>
        <p:txBody>
          <a:bodyPr/>
          <a:lstStyle/>
          <a:p>
            <a:fld id="{6BA29C42-402C-4507-861E-0880DA3EE89C}" type="datetimeFigureOut">
              <a:rPr lang="en-US" smtClean="0">
                <a:solidFill>
                  <a:prstClr val="black">
                    <a:tint val="75000"/>
                  </a:prstClr>
                </a:solidFill>
              </a:rPr>
              <a:pPr/>
              <a:t>9/26/2021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847BA699-88B9-4D2C-8F89-630160543C3F}"/>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5B107061-956E-40AE-892B-78E4C4B11C80}"/>
              </a:ext>
            </a:extLst>
          </p:cNvPr>
          <p:cNvSpPr>
            <a:spLocks noGrp="1"/>
          </p:cNvSpPr>
          <p:nvPr>
            <p:ph type="sldNum" sz="quarter" idx="12"/>
          </p:nvPr>
        </p:nvSpPr>
        <p:spPr/>
        <p:txBody>
          <a:bodyPr/>
          <a:lstStyle/>
          <a:p>
            <a:fld id="{C29AE7D2-E3C8-4A77-9E10-07A8D0268D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41134563"/>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D641173-0322-4960-B9A3-0B032DB3877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69435298-2036-4FF2-B11C-A9C92CAD7607}"/>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B2F389EF-2EDC-4A2D-8F53-34E0942CB5AC}"/>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314CBACD-8ABD-49BB-AA18-3F638730EB64}"/>
              </a:ext>
            </a:extLst>
          </p:cNvPr>
          <p:cNvSpPr>
            <a:spLocks noGrp="1"/>
          </p:cNvSpPr>
          <p:nvPr>
            <p:ph type="dt" sz="half" idx="10"/>
          </p:nvPr>
        </p:nvSpPr>
        <p:spPr/>
        <p:txBody>
          <a:bodyPr/>
          <a:lstStyle/>
          <a:p>
            <a:fld id="{6BA29C42-402C-4507-861E-0880DA3EE89C}" type="datetimeFigureOut">
              <a:rPr lang="en-US" smtClean="0">
                <a:solidFill>
                  <a:prstClr val="black">
                    <a:tint val="75000"/>
                  </a:prstClr>
                </a:solidFill>
              </a:rPr>
              <a:pPr/>
              <a:t>9/26/2021</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324DFE40-40ED-47B5-871D-3F415464803F}"/>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2AAC500A-632C-44E1-BD38-1CB385D6159D}"/>
              </a:ext>
            </a:extLst>
          </p:cNvPr>
          <p:cNvSpPr>
            <a:spLocks noGrp="1"/>
          </p:cNvSpPr>
          <p:nvPr>
            <p:ph type="sldNum" sz="quarter" idx="12"/>
          </p:nvPr>
        </p:nvSpPr>
        <p:spPr/>
        <p:txBody>
          <a:bodyPr/>
          <a:lstStyle/>
          <a:p>
            <a:fld id="{C29AE7D2-E3C8-4A77-9E10-07A8D0268D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702015"/>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D1A8CBD-32EE-4A3C-8751-7DF415025C92}"/>
              </a:ext>
            </a:extLst>
          </p:cNvPr>
          <p:cNvSpPr>
            <a:spLocks noGrp="1"/>
          </p:cNvSpPr>
          <p:nvPr>
            <p:ph type="title"/>
          </p:nvPr>
        </p:nvSpPr>
        <p:spPr>
          <a:xfrm>
            <a:off x="839788" y="365129"/>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4537B516-5177-494B-AE27-7CAA1CA4DB57}"/>
              </a:ext>
            </a:extLst>
          </p:cNvPr>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xmlns="" id="{56599411-EA9A-4C92-B178-F0DA6A90596D}"/>
              </a:ext>
            </a:extLst>
          </p:cNvPr>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9CDE3CFA-399F-49F4-82EC-D68C510ADCC1}"/>
              </a:ext>
            </a:extLst>
          </p:cNvPr>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xmlns="" id="{B001C7D6-8ED2-4784-B32C-BC6FED441989}"/>
              </a:ext>
            </a:extLst>
          </p:cNvPr>
          <p:cNvSpPr>
            <a:spLocks noGrp="1"/>
          </p:cNvSpPr>
          <p:nvPr>
            <p:ph sz="quarter" idx="4"/>
          </p:nvPr>
        </p:nvSpPr>
        <p:spPr>
          <a:xfrm>
            <a:off x="6172203"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3ED9929F-E47A-4791-A18F-7021983DC8C6}"/>
              </a:ext>
            </a:extLst>
          </p:cNvPr>
          <p:cNvSpPr>
            <a:spLocks noGrp="1"/>
          </p:cNvSpPr>
          <p:nvPr>
            <p:ph type="dt" sz="half" idx="10"/>
          </p:nvPr>
        </p:nvSpPr>
        <p:spPr/>
        <p:txBody>
          <a:bodyPr/>
          <a:lstStyle/>
          <a:p>
            <a:fld id="{6BA29C42-402C-4507-861E-0880DA3EE89C}" type="datetimeFigureOut">
              <a:rPr lang="en-US" smtClean="0">
                <a:solidFill>
                  <a:prstClr val="black">
                    <a:tint val="75000"/>
                  </a:prstClr>
                </a:solidFill>
              </a:rPr>
              <a:pPr/>
              <a:t>9/26/2021</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xmlns="" id="{6F41DBED-0F73-42D6-9FAB-B75751852AA9}"/>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xmlns="" id="{C3841655-5C04-4053-9F57-75B7074C85F9}"/>
              </a:ext>
            </a:extLst>
          </p:cNvPr>
          <p:cNvSpPr>
            <a:spLocks noGrp="1"/>
          </p:cNvSpPr>
          <p:nvPr>
            <p:ph type="sldNum" sz="quarter" idx="12"/>
          </p:nvPr>
        </p:nvSpPr>
        <p:spPr/>
        <p:txBody>
          <a:bodyPr/>
          <a:lstStyle/>
          <a:p>
            <a:fld id="{C29AE7D2-E3C8-4A77-9E10-07A8D0268D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05994073"/>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24A5164-1846-4A9C-B77F-085FEC8D28E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8C211A08-1A07-4326-85ED-FE7B0C4445F6}"/>
              </a:ext>
            </a:extLst>
          </p:cNvPr>
          <p:cNvSpPr>
            <a:spLocks noGrp="1"/>
          </p:cNvSpPr>
          <p:nvPr>
            <p:ph type="dt" sz="half" idx="10"/>
          </p:nvPr>
        </p:nvSpPr>
        <p:spPr/>
        <p:txBody>
          <a:bodyPr/>
          <a:lstStyle/>
          <a:p>
            <a:fld id="{6BA29C42-402C-4507-861E-0880DA3EE89C}" type="datetimeFigureOut">
              <a:rPr lang="en-US" smtClean="0">
                <a:solidFill>
                  <a:prstClr val="black">
                    <a:tint val="75000"/>
                  </a:prstClr>
                </a:solidFill>
              </a:rPr>
              <a:pPr/>
              <a:t>9/26/2021</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xmlns="" id="{73A7D03D-2160-42D2-84BF-2C043316E270}"/>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xmlns="" id="{1986CCDB-0ADB-45EE-B193-CCA83232BB4F}"/>
              </a:ext>
            </a:extLst>
          </p:cNvPr>
          <p:cNvSpPr>
            <a:spLocks noGrp="1"/>
          </p:cNvSpPr>
          <p:nvPr>
            <p:ph type="sldNum" sz="quarter" idx="12"/>
          </p:nvPr>
        </p:nvSpPr>
        <p:spPr/>
        <p:txBody>
          <a:bodyPr/>
          <a:lstStyle/>
          <a:p>
            <a:fld id="{C29AE7D2-E3C8-4A77-9E10-07A8D0268D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28852538"/>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20BFEC68-89CB-4EB0-8C3C-BDD08C80B643}"/>
              </a:ext>
            </a:extLst>
          </p:cNvPr>
          <p:cNvSpPr>
            <a:spLocks noGrp="1"/>
          </p:cNvSpPr>
          <p:nvPr>
            <p:ph type="dt" sz="half" idx="10"/>
          </p:nvPr>
        </p:nvSpPr>
        <p:spPr/>
        <p:txBody>
          <a:bodyPr/>
          <a:lstStyle/>
          <a:p>
            <a:fld id="{6BA29C42-402C-4507-861E-0880DA3EE89C}" type="datetimeFigureOut">
              <a:rPr lang="en-US" smtClean="0">
                <a:solidFill>
                  <a:prstClr val="black">
                    <a:tint val="75000"/>
                  </a:prstClr>
                </a:solidFill>
              </a:rPr>
              <a:pPr/>
              <a:t>9/26/2021</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xmlns="" id="{1DC81DF0-0BAD-4003-8A7E-39775513B59E}"/>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xmlns="" id="{B83FC369-1874-4E45-AC8A-50861ACB66CD}"/>
              </a:ext>
            </a:extLst>
          </p:cNvPr>
          <p:cNvSpPr>
            <a:spLocks noGrp="1"/>
          </p:cNvSpPr>
          <p:nvPr>
            <p:ph type="sldNum" sz="quarter" idx="12"/>
          </p:nvPr>
        </p:nvSpPr>
        <p:spPr/>
        <p:txBody>
          <a:bodyPr/>
          <a:lstStyle/>
          <a:p>
            <a:fld id="{C29AE7D2-E3C8-4A77-9E10-07A8D0268D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24160882"/>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54BE67A-3564-4FC6-B5DD-0414356AECA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4552AC90-BCAF-47C9-90D4-1C12B878F9C2}"/>
              </a:ext>
            </a:extLst>
          </p:cNvPr>
          <p:cNvSpPr>
            <a:spLocks noGrp="1"/>
          </p:cNvSpPr>
          <p:nvPr>
            <p:ph idx="1"/>
          </p:nvPr>
        </p:nvSpPr>
        <p:spPr>
          <a:xfrm>
            <a:off x="5183188" y="987493"/>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BCF1D0F5-E08E-4DE5-805C-811420D3A2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DA48FAFE-19A9-405E-8173-25D6D88DEF14}"/>
              </a:ext>
            </a:extLst>
          </p:cNvPr>
          <p:cNvSpPr>
            <a:spLocks noGrp="1"/>
          </p:cNvSpPr>
          <p:nvPr>
            <p:ph type="dt" sz="half" idx="10"/>
          </p:nvPr>
        </p:nvSpPr>
        <p:spPr/>
        <p:txBody>
          <a:bodyPr/>
          <a:lstStyle/>
          <a:p>
            <a:fld id="{6BA29C42-402C-4507-861E-0880DA3EE89C}" type="datetimeFigureOut">
              <a:rPr lang="en-US" smtClean="0">
                <a:solidFill>
                  <a:prstClr val="black">
                    <a:tint val="75000"/>
                  </a:prstClr>
                </a:solidFill>
              </a:rPr>
              <a:pPr/>
              <a:t>9/26/2021</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47CDC521-B97D-4A7E-9FAC-D8E5F47711EE}"/>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01714F5C-7B0B-4AC8-BAEF-1C603E1E97A9}"/>
              </a:ext>
            </a:extLst>
          </p:cNvPr>
          <p:cNvSpPr>
            <a:spLocks noGrp="1"/>
          </p:cNvSpPr>
          <p:nvPr>
            <p:ph type="sldNum" sz="quarter" idx="12"/>
          </p:nvPr>
        </p:nvSpPr>
        <p:spPr/>
        <p:txBody>
          <a:bodyPr/>
          <a:lstStyle/>
          <a:p>
            <a:fld id="{C29AE7D2-E3C8-4A77-9E10-07A8D0268D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42971689"/>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0115065-DFD4-4D51-ACE4-BB5655DC6BA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DED48FE1-2980-4CD8-AB2B-B4DD79C1E245}"/>
              </a:ext>
            </a:extLst>
          </p:cNvPr>
          <p:cNvSpPr>
            <a:spLocks noGrp="1"/>
          </p:cNvSpPr>
          <p:nvPr>
            <p:ph type="pic" idx="1"/>
          </p:nvPr>
        </p:nvSpPr>
        <p:spPr>
          <a:xfrm>
            <a:off x="5183188" y="987493"/>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469F9BB2-ED86-4C30-9B63-C13AA7E30AB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A42CBBCD-9ED0-4975-B21B-339B0FB5B006}"/>
              </a:ext>
            </a:extLst>
          </p:cNvPr>
          <p:cNvSpPr>
            <a:spLocks noGrp="1"/>
          </p:cNvSpPr>
          <p:nvPr>
            <p:ph type="dt" sz="half" idx="10"/>
          </p:nvPr>
        </p:nvSpPr>
        <p:spPr/>
        <p:txBody>
          <a:bodyPr/>
          <a:lstStyle/>
          <a:p>
            <a:fld id="{6BA29C42-402C-4507-861E-0880DA3EE89C}" type="datetimeFigureOut">
              <a:rPr lang="en-US" smtClean="0">
                <a:solidFill>
                  <a:prstClr val="black">
                    <a:tint val="75000"/>
                  </a:prstClr>
                </a:solidFill>
              </a:rPr>
              <a:pPr/>
              <a:t>9/26/2021</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7058E434-E56B-4149-8113-1419AEF6AC3C}"/>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AB3D39B6-9A07-4C85-A049-8A76CD66C3B4}"/>
              </a:ext>
            </a:extLst>
          </p:cNvPr>
          <p:cNvSpPr>
            <a:spLocks noGrp="1"/>
          </p:cNvSpPr>
          <p:nvPr>
            <p:ph type="sldNum" sz="quarter" idx="12"/>
          </p:nvPr>
        </p:nvSpPr>
        <p:spPr/>
        <p:txBody>
          <a:bodyPr/>
          <a:lstStyle/>
          <a:p>
            <a:fld id="{C29AE7D2-E3C8-4A77-9E10-07A8D0268D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8337925"/>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08C82B5-ED9C-47AF-A267-3C4A76B05B6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7904A354-5262-4528-A70D-ED54B3019A87}"/>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8F087835-53C6-4020-B1C6-CC2B5370F50B}"/>
              </a:ext>
            </a:extLst>
          </p:cNvPr>
          <p:cNvSpPr>
            <a:spLocks noGrp="1"/>
          </p:cNvSpPr>
          <p:nvPr>
            <p:ph type="dt" sz="half" idx="10"/>
          </p:nvPr>
        </p:nvSpPr>
        <p:spPr/>
        <p:txBody>
          <a:bodyPr/>
          <a:lstStyle/>
          <a:p>
            <a:fld id="{6BA29C42-402C-4507-861E-0880DA3EE89C}" type="datetimeFigureOut">
              <a:rPr lang="en-US" smtClean="0">
                <a:solidFill>
                  <a:prstClr val="black">
                    <a:tint val="75000"/>
                  </a:prstClr>
                </a:solidFill>
              </a:rPr>
              <a:pPr/>
              <a:t>9/26/2021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073B9395-15B1-4B31-8052-EC1F754ABCCF}"/>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ED72FEBE-EF04-4AAF-88CA-AC5412C55404}"/>
              </a:ext>
            </a:extLst>
          </p:cNvPr>
          <p:cNvSpPr>
            <a:spLocks noGrp="1"/>
          </p:cNvSpPr>
          <p:nvPr>
            <p:ph type="sldNum" sz="quarter" idx="12"/>
          </p:nvPr>
        </p:nvSpPr>
        <p:spPr/>
        <p:txBody>
          <a:bodyPr/>
          <a:lstStyle/>
          <a:p>
            <a:fld id="{C29AE7D2-E3C8-4A77-9E10-07A8D0268D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0011900"/>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35B3F61F-A83F-475C-A0A6-2954BF006933}"/>
              </a:ext>
            </a:extLst>
          </p:cNvPr>
          <p:cNvSpPr>
            <a:spLocks noGrp="1"/>
          </p:cNvSpPr>
          <p:nvPr>
            <p:ph type="title" orient="vert"/>
          </p:nvPr>
        </p:nvSpPr>
        <p:spPr>
          <a:xfrm>
            <a:off x="8724902"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CC5D378D-5443-481E-89B2-756616F52F04}"/>
              </a:ext>
            </a:extLst>
          </p:cNvPr>
          <p:cNvSpPr>
            <a:spLocks noGrp="1"/>
          </p:cNvSpPr>
          <p:nvPr>
            <p:ph type="body" orient="vert" idx="1"/>
          </p:nvPr>
        </p:nvSpPr>
        <p:spPr>
          <a:xfrm>
            <a:off x="838203"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6753DD2F-75D4-4F40-B13B-04F49CAB2105}"/>
              </a:ext>
            </a:extLst>
          </p:cNvPr>
          <p:cNvSpPr>
            <a:spLocks noGrp="1"/>
          </p:cNvSpPr>
          <p:nvPr>
            <p:ph type="dt" sz="half" idx="10"/>
          </p:nvPr>
        </p:nvSpPr>
        <p:spPr/>
        <p:txBody>
          <a:bodyPr/>
          <a:lstStyle/>
          <a:p>
            <a:fld id="{6BA29C42-402C-4507-861E-0880DA3EE89C}" type="datetimeFigureOut">
              <a:rPr lang="en-US" smtClean="0">
                <a:solidFill>
                  <a:prstClr val="black">
                    <a:tint val="75000"/>
                  </a:prstClr>
                </a:solidFill>
              </a:rPr>
              <a:pPr/>
              <a:t>9/26/2021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029A3E91-5645-4B8F-BBDA-62B59089C850}"/>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05FCB804-59BB-4643-9690-5394ACA4BF7A}"/>
              </a:ext>
            </a:extLst>
          </p:cNvPr>
          <p:cNvSpPr>
            <a:spLocks noGrp="1"/>
          </p:cNvSpPr>
          <p:nvPr>
            <p:ph type="sldNum" sz="quarter" idx="12"/>
          </p:nvPr>
        </p:nvSpPr>
        <p:spPr/>
        <p:txBody>
          <a:bodyPr/>
          <a:lstStyle/>
          <a:p>
            <a:fld id="{C29AE7D2-E3C8-4A77-9E10-07A8D0268D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8745333"/>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userDrawn="1">
  <p:cSld name="4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48349452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1258677-2625-4815-A9FF-8DE0FA087CE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FD529D60-DA37-4D23-8A45-EB9A3C43B3F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F82F618D-456A-47EB-A3A2-5035C08E04AA}"/>
              </a:ext>
            </a:extLst>
          </p:cNvPr>
          <p:cNvSpPr>
            <a:spLocks noGrp="1"/>
          </p:cNvSpPr>
          <p:nvPr>
            <p:ph type="dt" sz="half" idx="10"/>
          </p:nvPr>
        </p:nvSpPr>
        <p:spPr/>
        <p:txBody>
          <a:bodyPr/>
          <a:lstStyle/>
          <a:p>
            <a:fld id="{6BA29C42-402C-4507-861E-0880DA3EE89C}" type="datetimeFigureOut">
              <a:rPr lang="en-US" smtClean="0">
                <a:solidFill>
                  <a:prstClr val="black">
                    <a:tint val="75000"/>
                  </a:prstClr>
                </a:solidFill>
              </a:rPr>
              <a:pPr/>
              <a:t>9/26/2021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6A2DD0F7-5D52-48AE-8A3D-241CCA88A5F6}"/>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2B89B2E8-6975-482B-BCFC-815B13634E72}"/>
              </a:ext>
            </a:extLst>
          </p:cNvPr>
          <p:cNvSpPr>
            <a:spLocks noGrp="1"/>
          </p:cNvSpPr>
          <p:nvPr>
            <p:ph type="sldNum" sz="quarter" idx="12"/>
          </p:nvPr>
        </p:nvSpPr>
        <p:spPr/>
        <p:txBody>
          <a:bodyPr/>
          <a:lstStyle/>
          <a:p>
            <a:fld id="{C29AE7D2-E3C8-4A77-9E10-07A8D0268D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3269487"/>
      </p:ext>
    </p:extLst>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707"/>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3" name="Date Placeholder 3">
            <a:extLst>
              <a:ext uri="{FF2B5EF4-FFF2-40B4-BE49-F238E27FC236}">
                <a16:creationId xmlns:a16="http://schemas.microsoft.com/office/drawing/2014/main" xmlns="" id="{F8D01521-4A17-4A1E-A872-D13643B256EC}"/>
              </a:ext>
            </a:extLst>
          </p:cNvPr>
          <p:cNvSpPr>
            <a:spLocks noGrp="1"/>
          </p:cNvSpPr>
          <p:nvPr>
            <p:ph type="dt" sz="half" idx="10"/>
          </p:nvPr>
        </p:nvSpPr>
        <p:spPr/>
        <p:txBody>
          <a:bodyPr/>
          <a:lstStyle>
            <a:lvl1pPr>
              <a:defRPr/>
            </a:lvl1pPr>
          </a:lstStyle>
          <a:p>
            <a:pPr>
              <a:defRPr/>
            </a:pPr>
            <a:endParaRPr lang="en-US" altLang="en-US">
              <a:solidFill>
                <a:prstClr val="black">
                  <a:tint val="75000"/>
                </a:prstClr>
              </a:solidFill>
            </a:endParaRPr>
          </a:p>
        </p:txBody>
      </p:sp>
      <p:sp>
        <p:nvSpPr>
          <p:cNvPr id="4" name="Footer Placeholder 4">
            <a:extLst>
              <a:ext uri="{FF2B5EF4-FFF2-40B4-BE49-F238E27FC236}">
                <a16:creationId xmlns:a16="http://schemas.microsoft.com/office/drawing/2014/main" xmlns="" id="{31DC0D5D-9E57-4669-AE68-785CA2BD0185}"/>
              </a:ext>
            </a:extLst>
          </p:cNvPr>
          <p:cNvSpPr>
            <a:spLocks noGrp="1"/>
          </p:cNvSpPr>
          <p:nvPr>
            <p:ph type="ftr" sz="quarter" idx="11"/>
          </p:nvPr>
        </p:nvSpPr>
        <p:spPr/>
        <p:txBody>
          <a:bodyPr/>
          <a:lstStyle>
            <a:lvl1pPr>
              <a:defRPr/>
            </a:lvl1pPr>
          </a:lstStyle>
          <a:p>
            <a:pPr>
              <a:defRPr/>
            </a:pPr>
            <a:endParaRPr lang="en-US" altLang="en-US">
              <a:solidFill>
                <a:prstClr val="black">
                  <a:tint val="75000"/>
                </a:prstClr>
              </a:solidFill>
            </a:endParaRPr>
          </a:p>
        </p:txBody>
      </p:sp>
      <p:sp>
        <p:nvSpPr>
          <p:cNvPr id="5" name="Slide Number Placeholder 5">
            <a:extLst>
              <a:ext uri="{FF2B5EF4-FFF2-40B4-BE49-F238E27FC236}">
                <a16:creationId xmlns:a16="http://schemas.microsoft.com/office/drawing/2014/main" xmlns="" id="{B176348D-E3F9-473A-BE79-C11DB374BD0E}"/>
              </a:ext>
            </a:extLst>
          </p:cNvPr>
          <p:cNvSpPr>
            <a:spLocks noGrp="1"/>
          </p:cNvSpPr>
          <p:nvPr>
            <p:ph type="sldNum" sz="quarter" idx="12"/>
          </p:nvPr>
        </p:nvSpPr>
        <p:spPr/>
        <p:txBody>
          <a:bodyPr/>
          <a:lstStyle>
            <a:lvl1pPr>
              <a:defRPr/>
            </a:lvl1pPr>
          </a:lstStyle>
          <a:p>
            <a:pPr>
              <a:defRPr/>
            </a:pPr>
            <a:fld id="{B16AFAD5-C0E4-4377-A68C-5DACB40C7AAC}" type="slidenum">
              <a:rPr lang="en-US" altLang="en-US">
                <a:solidFill>
                  <a:prstClr val="black">
                    <a:tint val="75000"/>
                  </a:prstClr>
                </a:solidFill>
              </a:rPr>
              <a:pPr>
                <a:defRPr/>
              </a:pPr>
              <a:t>‹#›</a:t>
            </a:fld>
            <a:endParaRPr lang="en-US" altLang="en-US">
              <a:solidFill>
                <a:prstClr val="black">
                  <a:tint val="75000"/>
                </a:prstClr>
              </a:solidFill>
            </a:endParaRPr>
          </a:p>
        </p:txBody>
      </p:sp>
    </p:spTree>
    <p:extLst>
      <p:ext uri="{BB962C8B-B14F-4D97-AF65-F5344CB8AC3E}">
        <p14:creationId xmlns:p14="http://schemas.microsoft.com/office/powerpoint/2010/main" val="393844295"/>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userDrawn="1">
  <p:cSld name="https://www.facebook.com/udppt">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xmlns="" id="{EEC99922-4D96-4EFF-9281-0033DA4AE1B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l="2728" t="10626" r="3577" b="16208"/>
          <a:stretch>
            <a:fillRect/>
          </a:stretch>
        </p:blipFill>
        <p:spPr bwMode="auto">
          <a:xfrm>
            <a:off x="-61912" y="-47625"/>
            <a:ext cx="12285663" cy="694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89077878"/>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668039014"/>
      </p:ext>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able Placeholder 2"/>
          <p:cNvSpPr>
            <a:spLocks noGrp="1"/>
          </p:cNvSpPr>
          <p:nvPr>
            <p:ph type="tbl" idx="1"/>
          </p:nvPr>
        </p:nvSpPr>
        <p:spPr>
          <a:xfrm>
            <a:off x="609600" y="1600206"/>
            <a:ext cx="10972800" cy="4525963"/>
          </a:xfrm>
        </p:spPr>
        <p:txBody>
          <a:bodyPr vert="horz" wrap="square" lIns="91440" tIns="45720" rIns="91440" bIns="45720" numCol="1" anchor="t" anchorCtr="0" compatLnSpc="1"/>
          <a:lstStyle/>
          <a:p>
            <a:pPr marL="342900" marR="0" lvl="0" indent="-342900" algn="l" defTabSz="914400" rtl="0" eaLnBrk="0" fontAlgn="base" latinLnBrk="0" hangingPunct="0">
              <a:lnSpc>
                <a:spcPct val="100000"/>
              </a:lnSpc>
              <a:spcBef>
                <a:spcPct val="20000"/>
              </a:spcBef>
              <a:spcAft>
                <a:spcPct val="0"/>
              </a:spcAft>
              <a:buClrTx/>
              <a:buSzTx/>
              <a:buFontTx/>
              <a:buChar char="•"/>
              <a:defRPr/>
            </a:pPr>
            <a:endParaRPr kumimoji="0" lang="en-US" sz="3200" b="0" i="0" u="none" strike="noStrike" kern="0" cap="none" spc="0" normalizeH="0" baseline="0" noProof="0">
              <a:ln>
                <a:noFill/>
              </a:ln>
              <a:solidFill>
                <a:schemeClr val="tx1"/>
              </a:solidFill>
              <a:effectLst/>
              <a:uLnTx/>
              <a:uFillTx/>
              <a:latin typeface="+mn-lt"/>
              <a:ea typeface="+mn-ea"/>
              <a:cs typeface="+mn-cs"/>
            </a:endParaRPr>
          </a:p>
        </p:txBody>
      </p:sp>
      <p:sp>
        <p:nvSpPr>
          <p:cNvPr id="4" name="Date Placeholder 3"/>
          <p:cNvSpPr>
            <a:spLocks noGrp="1"/>
          </p:cNvSpPr>
          <p:nvPr>
            <p:ph type="dt" sz="half" idx="10"/>
          </p:nvPr>
        </p:nvSpPr>
        <p:spPr/>
        <p:txBody>
          <a:bodyPr/>
          <a:lstStyle/>
          <a:p>
            <a:pPr fontAlgn="base">
              <a:spcBef>
                <a:spcPct val="0"/>
              </a:spcBef>
              <a:spcAft>
                <a:spcPct val="0"/>
              </a:spcAft>
              <a:defRPr/>
            </a:pPr>
            <a:endParaRPr lang="en-US" sz="1400">
              <a:solidFill>
                <a:prstClr val="black"/>
              </a:solidFill>
              <a:latin typeface="Arial" panose="020B0604020202020204" pitchFamily="34" charset="0"/>
              <a:cs typeface="Arial" panose="020B0604020202020204" pitchFamily="34" charset="0"/>
            </a:endParaRPr>
          </a:p>
        </p:txBody>
      </p:sp>
      <p:sp>
        <p:nvSpPr>
          <p:cNvPr id="5" name="Footer Placeholder 4"/>
          <p:cNvSpPr>
            <a:spLocks noGrp="1"/>
          </p:cNvSpPr>
          <p:nvPr>
            <p:ph type="ftr" sz="quarter" idx="11"/>
          </p:nvPr>
        </p:nvSpPr>
        <p:spPr/>
        <p:txBody>
          <a:bodyPr/>
          <a:lstStyle/>
          <a:p>
            <a:pPr fontAlgn="base">
              <a:spcBef>
                <a:spcPct val="0"/>
              </a:spcBef>
              <a:spcAft>
                <a:spcPct val="0"/>
              </a:spcAft>
              <a:defRPr/>
            </a:pPr>
            <a:endParaRPr lang="en-US" sz="1400">
              <a:solidFill>
                <a:prstClr val="black"/>
              </a:solidFill>
              <a:latin typeface="Arial" panose="020B0604020202020204" pitchFamily="34" charset="0"/>
              <a:cs typeface="Arial" panose="020B0604020202020204" pitchFamily="34" charset="0"/>
            </a:endParaRPr>
          </a:p>
        </p:txBody>
      </p:sp>
      <p:sp>
        <p:nvSpPr>
          <p:cNvPr id="6" name="Slide Number Placeholder 5"/>
          <p:cNvSpPr>
            <a:spLocks noGrp="1"/>
          </p:cNvSpPr>
          <p:nvPr>
            <p:ph type="sldNum" sz="quarter" idx="12"/>
          </p:nvPr>
        </p:nvSpPr>
        <p:spPr/>
        <p:txBody>
          <a:bodyPr/>
          <a:lstStyle/>
          <a:p>
            <a:fld id="{9A0DB2DC-4C9A-4742-B13C-FB6460FD3503}" type="slidenum">
              <a:rPr lang="en-US" dirty="0">
                <a:solidFill>
                  <a:prstClr val="black">
                    <a:tint val="75000"/>
                  </a:prstClr>
                </a:solidFill>
                <a:latin typeface="Arial" panose="020B0604020202020204" pitchFamily="34" charset="0"/>
              </a:rPr>
              <a:pPr/>
              <a:t>‹#›</a:t>
            </a:fld>
            <a:endParaRPr lang="en-US" dirty="0">
              <a:solidFill>
                <a:prstClr val="black">
                  <a:tint val="75000"/>
                </a:prstClr>
              </a:solidFill>
              <a:latin typeface="Arial" panose="020B0604020202020204" pitchFamily="34" charset="0"/>
            </a:endParaRPr>
          </a:p>
        </p:txBody>
      </p:sp>
    </p:spTree>
    <p:extLst>
      <p:ext uri="{BB962C8B-B14F-4D97-AF65-F5344CB8AC3E}">
        <p14:creationId xmlns:p14="http://schemas.microsoft.com/office/powerpoint/2010/main" val="3412402724"/>
      </p:ext>
    </p:extLst>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1258677-2625-4815-A9FF-8DE0FA087CE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FD529D60-DA37-4D23-8A45-EB9A3C43B3F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F82F618D-456A-47EB-A3A2-5035C08E04AA}"/>
              </a:ext>
            </a:extLst>
          </p:cNvPr>
          <p:cNvSpPr>
            <a:spLocks noGrp="1"/>
          </p:cNvSpPr>
          <p:nvPr>
            <p:ph type="dt" sz="half" idx="10"/>
          </p:nvPr>
        </p:nvSpPr>
        <p:spPr/>
        <p:txBody>
          <a:bodyPr/>
          <a:lstStyle/>
          <a:p>
            <a:fld id="{6BA29C42-402C-4507-861E-0880DA3EE89C}" type="datetimeFigureOut">
              <a:rPr lang="en-US" smtClean="0">
                <a:solidFill>
                  <a:prstClr val="black">
                    <a:tint val="75000"/>
                  </a:prstClr>
                </a:solidFill>
              </a:rPr>
              <a:pPr/>
              <a:t>9/26/2021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6A2DD0F7-5D52-48AE-8A3D-241CCA88A5F6}"/>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2B89B2E8-6975-482B-BCFC-815B13634E72}"/>
              </a:ext>
            </a:extLst>
          </p:cNvPr>
          <p:cNvSpPr>
            <a:spLocks noGrp="1"/>
          </p:cNvSpPr>
          <p:nvPr>
            <p:ph type="sldNum" sz="quarter" idx="12"/>
          </p:nvPr>
        </p:nvSpPr>
        <p:spPr/>
        <p:txBody>
          <a:bodyPr/>
          <a:lstStyle/>
          <a:p>
            <a:fld id="{C29AE7D2-E3C8-4A77-9E10-07A8D0268D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2693604"/>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84DAAF1-51FB-4AAF-B5FF-8EFCB250497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B9B9D532-6BAF-4086-946F-BC52DA53F9C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1B155EF4-4DDD-4D91-85E5-C894524886A5}"/>
              </a:ext>
            </a:extLst>
          </p:cNvPr>
          <p:cNvSpPr>
            <a:spLocks noGrp="1"/>
          </p:cNvSpPr>
          <p:nvPr>
            <p:ph type="dt" sz="half" idx="10"/>
          </p:nvPr>
        </p:nvSpPr>
        <p:spPr/>
        <p:txBody>
          <a:bodyPr/>
          <a:lstStyle/>
          <a:p>
            <a:fld id="{6BA29C42-402C-4507-861E-0880DA3EE89C}" type="datetimeFigureOut">
              <a:rPr lang="en-US" smtClean="0">
                <a:solidFill>
                  <a:prstClr val="black">
                    <a:tint val="75000"/>
                  </a:prstClr>
                </a:solidFill>
              </a:rPr>
              <a:pPr/>
              <a:t>9/26/2021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20C7A354-9BB5-4783-9239-ABC77CB17EB2}"/>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251DF2C3-F236-46F4-9D06-DB8F76A78912}"/>
              </a:ext>
            </a:extLst>
          </p:cNvPr>
          <p:cNvSpPr>
            <a:spLocks noGrp="1"/>
          </p:cNvSpPr>
          <p:nvPr>
            <p:ph type="sldNum" sz="quarter" idx="12"/>
          </p:nvPr>
        </p:nvSpPr>
        <p:spPr/>
        <p:txBody>
          <a:bodyPr/>
          <a:lstStyle/>
          <a:p>
            <a:fld id="{C29AE7D2-E3C8-4A77-9E10-07A8D0268D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23263195"/>
      </p:ext>
    </p:extLst>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3E28C7F-3BA3-46BB-ABB2-BDBAEF22A1FA}"/>
              </a:ext>
            </a:extLst>
          </p:cNvPr>
          <p:cNvSpPr>
            <a:spLocks noGrp="1"/>
          </p:cNvSpPr>
          <p:nvPr>
            <p:ph type="title"/>
          </p:nvPr>
        </p:nvSpPr>
        <p:spPr>
          <a:xfrm>
            <a:off x="831851" y="1709806"/>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30A25A89-BB16-440E-808F-DC69C2B2074D}"/>
              </a:ext>
            </a:extLst>
          </p:cNvPr>
          <p:cNvSpPr>
            <a:spLocks noGrp="1"/>
          </p:cNvSpPr>
          <p:nvPr>
            <p:ph type="body" idx="1"/>
          </p:nvPr>
        </p:nvSpPr>
        <p:spPr>
          <a:xfrm>
            <a:off x="831851" y="4589531"/>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EA5023DB-9AEC-4C01-9173-EEEE811F98ED}"/>
              </a:ext>
            </a:extLst>
          </p:cNvPr>
          <p:cNvSpPr>
            <a:spLocks noGrp="1"/>
          </p:cNvSpPr>
          <p:nvPr>
            <p:ph type="dt" sz="half" idx="10"/>
          </p:nvPr>
        </p:nvSpPr>
        <p:spPr/>
        <p:txBody>
          <a:bodyPr/>
          <a:lstStyle/>
          <a:p>
            <a:fld id="{6BA29C42-402C-4507-861E-0880DA3EE89C}" type="datetimeFigureOut">
              <a:rPr lang="en-US" smtClean="0">
                <a:solidFill>
                  <a:prstClr val="black">
                    <a:tint val="75000"/>
                  </a:prstClr>
                </a:solidFill>
              </a:rPr>
              <a:pPr/>
              <a:t>9/26/2021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847BA699-88B9-4D2C-8F89-630160543C3F}"/>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5B107061-956E-40AE-892B-78E4C4B11C80}"/>
              </a:ext>
            </a:extLst>
          </p:cNvPr>
          <p:cNvSpPr>
            <a:spLocks noGrp="1"/>
          </p:cNvSpPr>
          <p:nvPr>
            <p:ph type="sldNum" sz="quarter" idx="12"/>
          </p:nvPr>
        </p:nvSpPr>
        <p:spPr/>
        <p:txBody>
          <a:bodyPr/>
          <a:lstStyle/>
          <a:p>
            <a:fld id="{C29AE7D2-E3C8-4A77-9E10-07A8D0268D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3170855"/>
      </p:ext>
    </p:extLst>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D641173-0322-4960-B9A3-0B032DB3877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69435298-2036-4FF2-B11C-A9C92CAD7607}"/>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B2F389EF-2EDC-4A2D-8F53-34E0942CB5AC}"/>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314CBACD-8ABD-49BB-AA18-3F638730EB64}"/>
              </a:ext>
            </a:extLst>
          </p:cNvPr>
          <p:cNvSpPr>
            <a:spLocks noGrp="1"/>
          </p:cNvSpPr>
          <p:nvPr>
            <p:ph type="dt" sz="half" idx="10"/>
          </p:nvPr>
        </p:nvSpPr>
        <p:spPr/>
        <p:txBody>
          <a:bodyPr/>
          <a:lstStyle/>
          <a:p>
            <a:fld id="{6BA29C42-402C-4507-861E-0880DA3EE89C}" type="datetimeFigureOut">
              <a:rPr lang="en-US" smtClean="0">
                <a:solidFill>
                  <a:prstClr val="black">
                    <a:tint val="75000"/>
                  </a:prstClr>
                </a:solidFill>
              </a:rPr>
              <a:pPr/>
              <a:t>9/26/2021</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324DFE40-40ED-47B5-871D-3F415464803F}"/>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2AAC500A-632C-44E1-BD38-1CB385D6159D}"/>
              </a:ext>
            </a:extLst>
          </p:cNvPr>
          <p:cNvSpPr>
            <a:spLocks noGrp="1"/>
          </p:cNvSpPr>
          <p:nvPr>
            <p:ph type="sldNum" sz="quarter" idx="12"/>
          </p:nvPr>
        </p:nvSpPr>
        <p:spPr/>
        <p:txBody>
          <a:bodyPr/>
          <a:lstStyle/>
          <a:p>
            <a:fld id="{C29AE7D2-E3C8-4A77-9E10-07A8D0268D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34020439"/>
      </p:ext>
    </p:extLst>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D1A8CBD-32EE-4A3C-8751-7DF415025C92}"/>
              </a:ext>
            </a:extLst>
          </p:cNvPr>
          <p:cNvSpPr>
            <a:spLocks noGrp="1"/>
          </p:cNvSpPr>
          <p:nvPr>
            <p:ph type="title"/>
          </p:nvPr>
        </p:nvSpPr>
        <p:spPr>
          <a:xfrm>
            <a:off x="839788" y="365129"/>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4537B516-5177-494B-AE27-7CAA1CA4DB57}"/>
              </a:ext>
            </a:extLst>
          </p:cNvPr>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xmlns="" id="{56599411-EA9A-4C92-B178-F0DA6A90596D}"/>
              </a:ext>
            </a:extLst>
          </p:cNvPr>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9CDE3CFA-399F-49F4-82EC-D68C510ADCC1}"/>
              </a:ext>
            </a:extLst>
          </p:cNvPr>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xmlns="" id="{B001C7D6-8ED2-4784-B32C-BC6FED441989}"/>
              </a:ext>
            </a:extLst>
          </p:cNvPr>
          <p:cNvSpPr>
            <a:spLocks noGrp="1"/>
          </p:cNvSpPr>
          <p:nvPr>
            <p:ph sz="quarter" idx="4"/>
          </p:nvPr>
        </p:nvSpPr>
        <p:spPr>
          <a:xfrm>
            <a:off x="6172203"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3ED9929F-E47A-4791-A18F-7021983DC8C6}"/>
              </a:ext>
            </a:extLst>
          </p:cNvPr>
          <p:cNvSpPr>
            <a:spLocks noGrp="1"/>
          </p:cNvSpPr>
          <p:nvPr>
            <p:ph type="dt" sz="half" idx="10"/>
          </p:nvPr>
        </p:nvSpPr>
        <p:spPr/>
        <p:txBody>
          <a:bodyPr/>
          <a:lstStyle/>
          <a:p>
            <a:fld id="{6BA29C42-402C-4507-861E-0880DA3EE89C}" type="datetimeFigureOut">
              <a:rPr lang="en-US" smtClean="0">
                <a:solidFill>
                  <a:prstClr val="black">
                    <a:tint val="75000"/>
                  </a:prstClr>
                </a:solidFill>
              </a:rPr>
              <a:pPr/>
              <a:t>9/26/2021</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xmlns="" id="{6F41DBED-0F73-42D6-9FAB-B75751852AA9}"/>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xmlns="" id="{C3841655-5C04-4053-9F57-75B7074C85F9}"/>
              </a:ext>
            </a:extLst>
          </p:cNvPr>
          <p:cNvSpPr>
            <a:spLocks noGrp="1"/>
          </p:cNvSpPr>
          <p:nvPr>
            <p:ph type="sldNum" sz="quarter" idx="12"/>
          </p:nvPr>
        </p:nvSpPr>
        <p:spPr/>
        <p:txBody>
          <a:bodyPr/>
          <a:lstStyle/>
          <a:p>
            <a:fld id="{C29AE7D2-E3C8-4A77-9E10-07A8D0268D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9904841"/>
      </p:ext>
    </p:extLst>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24A5164-1846-4A9C-B77F-085FEC8D28E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8C211A08-1A07-4326-85ED-FE7B0C4445F6}"/>
              </a:ext>
            </a:extLst>
          </p:cNvPr>
          <p:cNvSpPr>
            <a:spLocks noGrp="1"/>
          </p:cNvSpPr>
          <p:nvPr>
            <p:ph type="dt" sz="half" idx="10"/>
          </p:nvPr>
        </p:nvSpPr>
        <p:spPr/>
        <p:txBody>
          <a:bodyPr/>
          <a:lstStyle/>
          <a:p>
            <a:fld id="{6BA29C42-402C-4507-861E-0880DA3EE89C}" type="datetimeFigureOut">
              <a:rPr lang="en-US" smtClean="0">
                <a:solidFill>
                  <a:prstClr val="black">
                    <a:tint val="75000"/>
                  </a:prstClr>
                </a:solidFill>
              </a:rPr>
              <a:pPr/>
              <a:t>9/26/2021</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xmlns="" id="{73A7D03D-2160-42D2-84BF-2C043316E270}"/>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xmlns="" id="{1986CCDB-0ADB-45EE-B193-CCA83232BB4F}"/>
              </a:ext>
            </a:extLst>
          </p:cNvPr>
          <p:cNvSpPr>
            <a:spLocks noGrp="1"/>
          </p:cNvSpPr>
          <p:nvPr>
            <p:ph type="sldNum" sz="quarter" idx="12"/>
          </p:nvPr>
        </p:nvSpPr>
        <p:spPr/>
        <p:txBody>
          <a:bodyPr/>
          <a:lstStyle/>
          <a:p>
            <a:fld id="{C29AE7D2-E3C8-4A77-9E10-07A8D0268D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149079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84DAAF1-51FB-4AAF-B5FF-8EFCB250497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B9B9D532-6BAF-4086-946F-BC52DA53F9C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1B155EF4-4DDD-4D91-85E5-C894524886A5}"/>
              </a:ext>
            </a:extLst>
          </p:cNvPr>
          <p:cNvSpPr>
            <a:spLocks noGrp="1"/>
          </p:cNvSpPr>
          <p:nvPr>
            <p:ph type="dt" sz="half" idx="10"/>
          </p:nvPr>
        </p:nvSpPr>
        <p:spPr/>
        <p:txBody>
          <a:bodyPr/>
          <a:lstStyle/>
          <a:p>
            <a:fld id="{6BA29C42-402C-4507-861E-0880DA3EE89C}" type="datetimeFigureOut">
              <a:rPr lang="en-US" smtClean="0">
                <a:solidFill>
                  <a:prstClr val="black">
                    <a:tint val="75000"/>
                  </a:prstClr>
                </a:solidFill>
              </a:rPr>
              <a:pPr/>
              <a:t>9/26/2021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20C7A354-9BB5-4783-9239-ABC77CB17EB2}"/>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251DF2C3-F236-46F4-9D06-DB8F76A78912}"/>
              </a:ext>
            </a:extLst>
          </p:cNvPr>
          <p:cNvSpPr>
            <a:spLocks noGrp="1"/>
          </p:cNvSpPr>
          <p:nvPr>
            <p:ph type="sldNum" sz="quarter" idx="12"/>
          </p:nvPr>
        </p:nvSpPr>
        <p:spPr/>
        <p:txBody>
          <a:bodyPr/>
          <a:lstStyle/>
          <a:p>
            <a:fld id="{C29AE7D2-E3C8-4A77-9E10-07A8D0268D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52476805"/>
      </p:ext>
    </p:extLst>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20BFEC68-89CB-4EB0-8C3C-BDD08C80B643}"/>
              </a:ext>
            </a:extLst>
          </p:cNvPr>
          <p:cNvSpPr>
            <a:spLocks noGrp="1"/>
          </p:cNvSpPr>
          <p:nvPr>
            <p:ph type="dt" sz="half" idx="10"/>
          </p:nvPr>
        </p:nvSpPr>
        <p:spPr/>
        <p:txBody>
          <a:bodyPr/>
          <a:lstStyle/>
          <a:p>
            <a:fld id="{6BA29C42-402C-4507-861E-0880DA3EE89C}" type="datetimeFigureOut">
              <a:rPr lang="en-US" smtClean="0">
                <a:solidFill>
                  <a:prstClr val="black">
                    <a:tint val="75000"/>
                  </a:prstClr>
                </a:solidFill>
              </a:rPr>
              <a:pPr/>
              <a:t>9/26/2021</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xmlns="" id="{1DC81DF0-0BAD-4003-8A7E-39775513B59E}"/>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xmlns="" id="{B83FC369-1874-4E45-AC8A-50861ACB66CD}"/>
              </a:ext>
            </a:extLst>
          </p:cNvPr>
          <p:cNvSpPr>
            <a:spLocks noGrp="1"/>
          </p:cNvSpPr>
          <p:nvPr>
            <p:ph type="sldNum" sz="quarter" idx="12"/>
          </p:nvPr>
        </p:nvSpPr>
        <p:spPr/>
        <p:txBody>
          <a:bodyPr/>
          <a:lstStyle/>
          <a:p>
            <a:fld id="{C29AE7D2-E3C8-4A77-9E10-07A8D0268D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0548143"/>
      </p:ext>
    </p:extLst>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54BE67A-3564-4FC6-B5DD-0414356AECA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4552AC90-BCAF-47C9-90D4-1C12B878F9C2}"/>
              </a:ext>
            </a:extLst>
          </p:cNvPr>
          <p:cNvSpPr>
            <a:spLocks noGrp="1"/>
          </p:cNvSpPr>
          <p:nvPr>
            <p:ph idx="1"/>
          </p:nvPr>
        </p:nvSpPr>
        <p:spPr>
          <a:xfrm>
            <a:off x="5183188" y="987493"/>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BCF1D0F5-E08E-4DE5-805C-811420D3A2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DA48FAFE-19A9-405E-8173-25D6D88DEF14}"/>
              </a:ext>
            </a:extLst>
          </p:cNvPr>
          <p:cNvSpPr>
            <a:spLocks noGrp="1"/>
          </p:cNvSpPr>
          <p:nvPr>
            <p:ph type="dt" sz="half" idx="10"/>
          </p:nvPr>
        </p:nvSpPr>
        <p:spPr/>
        <p:txBody>
          <a:bodyPr/>
          <a:lstStyle/>
          <a:p>
            <a:fld id="{6BA29C42-402C-4507-861E-0880DA3EE89C}" type="datetimeFigureOut">
              <a:rPr lang="en-US" smtClean="0">
                <a:solidFill>
                  <a:prstClr val="black">
                    <a:tint val="75000"/>
                  </a:prstClr>
                </a:solidFill>
              </a:rPr>
              <a:pPr/>
              <a:t>9/26/2021</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47CDC521-B97D-4A7E-9FAC-D8E5F47711EE}"/>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01714F5C-7B0B-4AC8-BAEF-1C603E1E97A9}"/>
              </a:ext>
            </a:extLst>
          </p:cNvPr>
          <p:cNvSpPr>
            <a:spLocks noGrp="1"/>
          </p:cNvSpPr>
          <p:nvPr>
            <p:ph type="sldNum" sz="quarter" idx="12"/>
          </p:nvPr>
        </p:nvSpPr>
        <p:spPr/>
        <p:txBody>
          <a:bodyPr/>
          <a:lstStyle/>
          <a:p>
            <a:fld id="{C29AE7D2-E3C8-4A77-9E10-07A8D0268D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3768729"/>
      </p:ext>
    </p:extLst>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0115065-DFD4-4D51-ACE4-BB5655DC6BA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DED48FE1-2980-4CD8-AB2B-B4DD79C1E245}"/>
              </a:ext>
            </a:extLst>
          </p:cNvPr>
          <p:cNvSpPr>
            <a:spLocks noGrp="1"/>
          </p:cNvSpPr>
          <p:nvPr>
            <p:ph type="pic" idx="1"/>
          </p:nvPr>
        </p:nvSpPr>
        <p:spPr>
          <a:xfrm>
            <a:off x="5183188" y="987493"/>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469F9BB2-ED86-4C30-9B63-C13AA7E30AB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A42CBBCD-9ED0-4975-B21B-339B0FB5B006}"/>
              </a:ext>
            </a:extLst>
          </p:cNvPr>
          <p:cNvSpPr>
            <a:spLocks noGrp="1"/>
          </p:cNvSpPr>
          <p:nvPr>
            <p:ph type="dt" sz="half" idx="10"/>
          </p:nvPr>
        </p:nvSpPr>
        <p:spPr/>
        <p:txBody>
          <a:bodyPr/>
          <a:lstStyle/>
          <a:p>
            <a:fld id="{6BA29C42-402C-4507-861E-0880DA3EE89C}" type="datetimeFigureOut">
              <a:rPr lang="en-US" smtClean="0">
                <a:solidFill>
                  <a:prstClr val="black">
                    <a:tint val="75000"/>
                  </a:prstClr>
                </a:solidFill>
              </a:rPr>
              <a:pPr/>
              <a:t>9/26/2021</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7058E434-E56B-4149-8113-1419AEF6AC3C}"/>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AB3D39B6-9A07-4C85-A049-8A76CD66C3B4}"/>
              </a:ext>
            </a:extLst>
          </p:cNvPr>
          <p:cNvSpPr>
            <a:spLocks noGrp="1"/>
          </p:cNvSpPr>
          <p:nvPr>
            <p:ph type="sldNum" sz="quarter" idx="12"/>
          </p:nvPr>
        </p:nvSpPr>
        <p:spPr/>
        <p:txBody>
          <a:bodyPr/>
          <a:lstStyle/>
          <a:p>
            <a:fld id="{C29AE7D2-E3C8-4A77-9E10-07A8D0268D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970605"/>
      </p:ext>
    </p:extLst>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08C82B5-ED9C-47AF-A267-3C4A76B05B6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7904A354-5262-4528-A70D-ED54B3019A87}"/>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8F087835-53C6-4020-B1C6-CC2B5370F50B}"/>
              </a:ext>
            </a:extLst>
          </p:cNvPr>
          <p:cNvSpPr>
            <a:spLocks noGrp="1"/>
          </p:cNvSpPr>
          <p:nvPr>
            <p:ph type="dt" sz="half" idx="10"/>
          </p:nvPr>
        </p:nvSpPr>
        <p:spPr/>
        <p:txBody>
          <a:bodyPr/>
          <a:lstStyle/>
          <a:p>
            <a:fld id="{6BA29C42-402C-4507-861E-0880DA3EE89C}" type="datetimeFigureOut">
              <a:rPr lang="en-US" smtClean="0">
                <a:solidFill>
                  <a:prstClr val="black">
                    <a:tint val="75000"/>
                  </a:prstClr>
                </a:solidFill>
              </a:rPr>
              <a:pPr/>
              <a:t>9/26/2021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073B9395-15B1-4B31-8052-EC1F754ABCCF}"/>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ED72FEBE-EF04-4AAF-88CA-AC5412C55404}"/>
              </a:ext>
            </a:extLst>
          </p:cNvPr>
          <p:cNvSpPr>
            <a:spLocks noGrp="1"/>
          </p:cNvSpPr>
          <p:nvPr>
            <p:ph type="sldNum" sz="quarter" idx="12"/>
          </p:nvPr>
        </p:nvSpPr>
        <p:spPr/>
        <p:txBody>
          <a:bodyPr/>
          <a:lstStyle/>
          <a:p>
            <a:fld id="{C29AE7D2-E3C8-4A77-9E10-07A8D0268D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8665702"/>
      </p:ext>
    </p:extLst>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35B3F61F-A83F-475C-A0A6-2954BF006933}"/>
              </a:ext>
            </a:extLst>
          </p:cNvPr>
          <p:cNvSpPr>
            <a:spLocks noGrp="1"/>
          </p:cNvSpPr>
          <p:nvPr>
            <p:ph type="title" orient="vert"/>
          </p:nvPr>
        </p:nvSpPr>
        <p:spPr>
          <a:xfrm>
            <a:off x="8724902"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CC5D378D-5443-481E-89B2-756616F52F04}"/>
              </a:ext>
            </a:extLst>
          </p:cNvPr>
          <p:cNvSpPr>
            <a:spLocks noGrp="1"/>
          </p:cNvSpPr>
          <p:nvPr>
            <p:ph type="body" orient="vert" idx="1"/>
          </p:nvPr>
        </p:nvSpPr>
        <p:spPr>
          <a:xfrm>
            <a:off x="838203"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6753DD2F-75D4-4F40-B13B-04F49CAB2105}"/>
              </a:ext>
            </a:extLst>
          </p:cNvPr>
          <p:cNvSpPr>
            <a:spLocks noGrp="1"/>
          </p:cNvSpPr>
          <p:nvPr>
            <p:ph type="dt" sz="half" idx="10"/>
          </p:nvPr>
        </p:nvSpPr>
        <p:spPr/>
        <p:txBody>
          <a:bodyPr/>
          <a:lstStyle/>
          <a:p>
            <a:fld id="{6BA29C42-402C-4507-861E-0880DA3EE89C}" type="datetimeFigureOut">
              <a:rPr lang="en-US" smtClean="0">
                <a:solidFill>
                  <a:prstClr val="black">
                    <a:tint val="75000"/>
                  </a:prstClr>
                </a:solidFill>
              </a:rPr>
              <a:pPr/>
              <a:t>9/26/2021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029A3E91-5645-4B8F-BBDA-62B59089C850}"/>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05FCB804-59BB-4643-9690-5394ACA4BF7A}"/>
              </a:ext>
            </a:extLst>
          </p:cNvPr>
          <p:cNvSpPr>
            <a:spLocks noGrp="1"/>
          </p:cNvSpPr>
          <p:nvPr>
            <p:ph type="sldNum" sz="quarter" idx="12"/>
          </p:nvPr>
        </p:nvSpPr>
        <p:spPr/>
        <p:txBody>
          <a:bodyPr/>
          <a:lstStyle/>
          <a:p>
            <a:fld id="{C29AE7D2-E3C8-4A77-9E10-07A8D0268D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848660"/>
      </p:ext>
    </p:extLst>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userDrawn="1">
  <p:cSld name="4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530601649"/>
      </p:ext>
    </p:extLst>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707"/>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3" name="Date Placeholder 3">
            <a:extLst>
              <a:ext uri="{FF2B5EF4-FFF2-40B4-BE49-F238E27FC236}">
                <a16:creationId xmlns:a16="http://schemas.microsoft.com/office/drawing/2014/main" xmlns="" id="{F8D01521-4A17-4A1E-A872-D13643B256EC}"/>
              </a:ext>
            </a:extLst>
          </p:cNvPr>
          <p:cNvSpPr>
            <a:spLocks noGrp="1"/>
          </p:cNvSpPr>
          <p:nvPr>
            <p:ph type="dt" sz="half" idx="10"/>
          </p:nvPr>
        </p:nvSpPr>
        <p:spPr/>
        <p:txBody>
          <a:bodyPr/>
          <a:lstStyle>
            <a:lvl1pPr>
              <a:defRPr/>
            </a:lvl1pPr>
          </a:lstStyle>
          <a:p>
            <a:pPr>
              <a:defRPr/>
            </a:pPr>
            <a:endParaRPr lang="en-US" altLang="en-US">
              <a:solidFill>
                <a:prstClr val="black">
                  <a:tint val="75000"/>
                </a:prstClr>
              </a:solidFill>
            </a:endParaRPr>
          </a:p>
        </p:txBody>
      </p:sp>
      <p:sp>
        <p:nvSpPr>
          <p:cNvPr id="4" name="Footer Placeholder 4">
            <a:extLst>
              <a:ext uri="{FF2B5EF4-FFF2-40B4-BE49-F238E27FC236}">
                <a16:creationId xmlns:a16="http://schemas.microsoft.com/office/drawing/2014/main" xmlns="" id="{31DC0D5D-9E57-4669-AE68-785CA2BD0185}"/>
              </a:ext>
            </a:extLst>
          </p:cNvPr>
          <p:cNvSpPr>
            <a:spLocks noGrp="1"/>
          </p:cNvSpPr>
          <p:nvPr>
            <p:ph type="ftr" sz="quarter" idx="11"/>
          </p:nvPr>
        </p:nvSpPr>
        <p:spPr/>
        <p:txBody>
          <a:bodyPr/>
          <a:lstStyle>
            <a:lvl1pPr>
              <a:defRPr/>
            </a:lvl1pPr>
          </a:lstStyle>
          <a:p>
            <a:pPr>
              <a:defRPr/>
            </a:pPr>
            <a:endParaRPr lang="en-US" altLang="en-US">
              <a:solidFill>
                <a:prstClr val="black">
                  <a:tint val="75000"/>
                </a:prstClr>
              </a:solidFill>
            </a:endParaRPr>
          </a:p>
        </p:txBody>
      </p:sp>
      <p:sp>
        <p:nvSpPr>
          <p:cNvPr id="5" name="Slide Number Placeholder 5">
            <a:extLst>
              <a:ext uri="{FF2B5EF4-FFF2-40B4-BE49-F238E27FC236}">
                <a16:creationId xmlns:a16="http://schemas.microsoft.com/office/drawing/2014/main" xmlns="" id="{B176348D-E3F9-473A-BE79-C11DB374BD0E}"/>
              </a:ext>
            </a:extLst>
          </p:cNvPr>
          <p:cNvSpPr>
            <a:spLocks noGrp="1"/>
          </p:cNvSpPr>
          <p:nvPr>
            <p:ph type="sldNum" sz="quarter" idx="12"/>
          </p:nvPr>
        </p:nvSpPr>
        <p:spPr/>
        <p:txBody>
          <a:bodyPr/>
          <a:lstStyle>
            <a:lvl1pPr>
              <a:defRPr/>
            </a:lvl1pPr>
          </a:lstStyle>
          <a:p>
            <a:pPr>
              <a:defRPr/>
            </a:pPr>
            <a:fld id="{B16AFAD5-C0E4-4377-A68C-5DACB40C7AAC}" type="slidenum">
              <a:rPr lang="en-US" altLang="en-US">
                <a:solidFill>
                  <a:prstClr val="black">
                    <a:tint val="75000"/>
                  </a:prstClr>
                </a:solidFill>
              </a:rPr>
              <a:pPr>
                <a:defRPr/>
              </a:pPr>
              <a:t>‹#›</a:t>
            </a:fld>
            <a:endParaRPr lang="en-US" altLang="en-US">
              <a:solidFill>
                <a:prstClr val="black">
                  <a:tint val="75000"/>
                </a:prstClr>
              </a:solidFill>
            </a:endParaRPr>
          </a:p>
        </p:txBody>
      </p:sp>
    </p:spTree>
    <p:extLst>
      <p:ext uri="{BB962C8B-B14F-4D97-AF65-F5344CB8AC3E}">
        <p14:creationId xmlns:p14="http://schemas.microsoft.com/office/powerpoint/2010/main" val="463238513"/>
      </p:ext>
    </p:extLst>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userDrawn="1">
  <p:cSld name="https://www.facebook.com/udppt">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xmlns="" id="{EEC99922-4D96-4EFF-9281-0033DA4AE1B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l="2728" t="10626" r="3577" b="16208"/>
          <a:stretch>
            <a:fillRect/>
          </a:stretch>
        </p:blipFill>
        <p:spPr bwMode="auto">
          <a:xfrm>
            <a:off x="-61912" y="-47625"/>
            <a:ext cx="12285663" cy="694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70015548"/>
      </p:ext>
    </p:extLst>
  </p:cSld>
  <p:clrMapOvr>
    <a:masterClrMapping/>
  </p:clrMapOvr>
</p:sldLayout>
</file>

<file path=ppt/slideLayouts/slideLayout298.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346396251"/>
      </p:ext>
    </p:extLst>
  </p:cSld>
  <p:clrMapOvr>
    <a:masterClrMapping/>
  </p:clrMapOvr>
</p:sldLayout>
</file>

<file path=ppt/slideLayouts/slideLayout299.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able Placeholder 2"/>
          <p:cNvSpPr>
            <a:spLocks noGrp="1"/>
          </p:cNvSpPr>
          <p:nvPr>
            <p:ph type="tbl" idx="1"/>
          </p:nvPr>
        </p:nvSpPr>
        <p:spPr>
          <a:xfrm>
            <a:off x="609600" y="1600206"/>
            <a:ext cx="10972800" cy="4525963"/>
          </a:xfrm>
        </p:spPr>
        <p:txBody>
          <a:bodyPr vert="horz" wrap="square" lIns="91440" tIns="45720" rIns="91440" bIns="45720" numCol="1" anchor="t" anchorCtr="0" compatLnSpc="1"/>
          <a:lstStyle/>
          <a:p>
            <a:pPr marL="342900" marR="0" lvl="0" indent="-342900" algn="l" defTabSz="914400" rtl="0" eaLnBrk="0" fontAlgn="base" latinLnBrk="0" hangingPunct="0">
              <a:lnSpc>
                <a:spcPct val="100000"/>
              </a:lnSpc>
              <a:spcBef>
                <a:spcPct val="20000"/>
              </a:spcBef>
              <a:spcAft>
                <a:spcPct val="0"/>
              </a:spcAft>
              <a:buClrTx/>
              <a:buSzTx/>
              <a:buFontTx/>
              <a:buChar char="•"/>
              <a:defRPr/>
            </a:pPr>
            <a:endParaRPr kumimoji="0" lang="en-US" sz="3200" b="0" i="0" u="none" strike="noStrike" kern="0" cap="none" spc="0" normalizeH="0" baseline="0" noProof="0">
              <a:ln>
                <a:noFill/>
              </a:ln>
              <a:solidFill>
                <a:schemeClr val="tx1"/>
              </a:solidFill>
              <a:effectLst/>
              <a:uLnTx/>
              <a:uFillTx/>
              <a:latin typeface="+mn-lt"/>
              <a:ea typeface="+mn-ea"/>
              <a:cs typeface="+mn-cs"/>
            </a:endParaRPr>
          </a:p>
        </p:txBody>
      </p:sp>
      <p:sp>
        <p:nvSpPr>
          <p:cNvPr id="4" name="Date Placeholder 3"/>
          <p:cNvSpPr>
            <a:spLocks noGrp="1"/>
          </p:cNvSpPr>
          <p:nvPr>
            <p:ph type="dt" sz="half" idx="10"/>
          </p:nvPr>
        </p:nvSpPr>
        <p:spPr/>
        <p:txBody>
          <a:bodyPr/>
          <a:lstStyle/>
          <a:p>
            <a:pPr fontAlgn="base">
              <a:spcBef>
                <a:spcPct val="0"/>
              </a:spcBef>
              <a:spcAft>
                <a:spcPct val="0"/>
              </a:spcAft>
              <a:defRPr/>
            </a:pPr>
            <a:endParaRPr lang="en-US" sz="1400">
              <a:solidFill>
                <a:prstClr val="black"/>
              </a:solidFill>
              <a:latin typeface="Arial" panose="020B0604020202020204" pitchFamily="34" charset="0"/>
              <a:cs typeface="Arial" panose="020B0604020202020204" pitchFamily="34" charset="0"/>
            </a:endParaRPr>
          </a:p>
        </p:txBody>
      </p:sp>
      <p:sp>
        <p:nvSpPr>
          <p:cNvPr id="5" name="Footer Placeholder 4"/>
          <p:cNvSpPr>
            <a:spLocks noGrp="1"/>
          </p:cNvSpPr>
          <p:nvPr>
            <p:ph type="ftr" sz="quarter" idx="11"/>
          </p:nvPr>
        </p:nvSpPr>
        <p:spPr/>
        <p:txBody>
          <a:bodyPr/>
          <a:lstStyle/>
          <a:p>
            <a:pPr fontAlgn="base">
              <a:spcBef>
                <a:spcPct val="0"/>
              </a:spcBef>
              <a:spcAft>
                <a:spcPct val="0"/>
              </a:spcAft>
              <a:defRPr/>
            </a:pPr>
            <a:endParaRPr lang="en-US" sz="1400">
              <a:solidFill>
                <a:prstClr val="black"/>
              </a:solidFill>
              <a:latin typeface="Arial" panose="020B0604020202020204" pitchFamily="34" charset="0"/>
              <a:cs typeface="Arial" panose="020B0604020202020204" pitchFamily="34" charset="0"/>
            </a:endParaRPr>
          </a:p>
        </p:txBody>
      </p:sp>
      <p:sp>
        <p:nvSpPr>
          <p:cNvPr id="6" name="Slide Number Placeholder 5"/>
          <p:cNvSpPr>
            <a:spLocks noGrp="1"/>
          </p:cNvSpPr>
          <p:nvPr>
            <p:ph type="sldNum" sz="quarter" idx="12"/>
          </p:nvPr>
        </p:nvSpPr>
        <p:spPr/>
        <p:txBody>
          <a:bodyPr/>
          <a:lstStyle/>
          <a:p>
            <a:fld id="{9A0DB2DC-4C9A-4742-B13C-FB6460FD3503}" type="slidenum">
              <a:rPr lang="en-US" dirty="0">
                <a:solidFill>
                  <a:prstClr val="black">
                    <a:tint val="75000"/>
                  </a:prstClr>
                </a:solidFill>
                <a:latin typeface="Arial" panose="020B0604020202020204" pitchFamily="34" charset="0"/>
              </a:rPr>
              <a:pPr/>
              <a:t>‹#›</a:t>
            </a:fld>
            <a:endParaRPr lang="en-US" dirty="0">
              <a:solidFill>
                <a:prstClr val="black">
                  <a:tint val="75000"/>
                </a:prstClr>
              </a:solidFill>
              <a:latin typeface="Arial" panose="020B0604020202020204" pitchFamily="34" charset="0"/>
            </a:endParaRPr>
          </a:p>
        </p:txBody>
      </p:sp>
    </p:spTree>
    <p:extLst>
      <p:ext uri="{BB962C8B-B14F-4D97-AF65-F5344CB8AC3E}">
        <p14:creationId xmlns:p14="http://schemas.microsoft.com/office/powerpoint/2010/main" val="7334798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814"/>
            <a:ext cx="10515600" cy="2852737"/>
          </a:xfrm>
        </p:spPr>
        <p:txBody>
          <a:bodyPr anchor="b"/>
          <a:lstStyle>
            <a:lvl1pPr>
              <a:defRPr sz="6000"/>
            </a:lvl1pPr>
          </a:lstStyle>
          <a:p>
            <a:r>
              <a:rPr lang="en-US"/>
              <a:t>Click to edit Master title style</a:t>
            </a:r>
            <a:endParaRPr lang="vi-VN"/>
          </a:p>
        </p:txBody>
      </p:sp>
      <p:sp>
        <p:nvSpPr>
          <p:cNvPr id="3" name="Text Placeholder 2"/>
          <p:cNvSpPr>
            <a:spLocks noGrp="1"/>
          </p:cNvSpPr>
          <p:nvPr>
            <p:ph type="body" idx="1"/>
          </p:nvPr>
        </p:nvSpPr>
        <p:spPr>
          <a:xfrm>
            <a:off x="831851" y="4589533"/>
            <a:ext cx="10515600" cy="1500187"/>
          </a:xfrm>
        </p:spPr>
        <p:txBody>
          <a:bodyPr/>
          <a:lstStyle>
            <a:lvl1pPr marL="0" indent="0">
              <a:buNone/>
              <a:defRPr sz="2400">
                <a:solidFill>
                  <a:schemeClr val="tx1">
                    <a:tint val="75000"/>
                  </a:schemeClr>
                </a:solidFill>
              </a:defRPr>
            </a:lvl1pPr>
            <a:lvl2pPr marL="457131" indent="0">
              <a:buNone/>
              <a:defRPr sz="2000">
                <a:solidFill>
                  <a:schemeClr val="tx1">
                    <a:tint val="75000"/>
                  </a:schemeClr>
                </a:solidFill>
              </a:defRPr>
            </a:lvl2pPr>
            <a:lvl3pPr marL="914264" indent="0">
              <a:buNone/>
              <a:defRPr sz="1900">
                <a:solidFill>
                  <a:schemeClr val="tx1">
                    <a:tint val="75000"/>
                  </a:schemeClr>
                </a:solidFill>
              </a:defRPr>
            </a:lvl3pPr>
            <a:lvl4pPr marL="1371396" indent="0">
              <a:buNone/>
              <a:defRPr sz="1600">
                <a:solidFill>
                  <a:schemeClr val="tx1">
                    <a:tint val="75000"/>
                  </a:schemeClr>
                </a:solidFill>
              </a:defRPr>
            </a:lvl4pPr>
            <a:lvl5pPr marL="1828528" indent="0">
              <a:buNone/>
              <a:defRPr sz="1600">
                <a:solidFill>
                  <a:schemeClr val="tx1">
                    <a:tint val="75000"/>
                  </a:schemeClr>
                </a:solidFill>
              </a:defRPr>
            </a:lvl5pPr>
            <a:lvl6pPr marL="2285662" indent="0">
              <a:buNone/>
              <a:defRPr sz="1600">
                <a:solidFill>
                  <a:schemeClr val="tx1">
                    <a:tint val="75000"/>
                  </a:schemeClr>
                </a:solidFill>
              </a:defRPr>
            </a:lvl6pPr>
            <a:lvl7pPr marL="2742790" indent="0">
              <a:buNone/>
              <a:defRPr sz="1600">
                <a:solidFill>
                  <a:schemeClr val="tx1">
                    <a:tint val="75000"/>
                  </a:schemeClr>
                </a:solidFill>
              </a:defRPr>
            </a:lvl7pPr>
            <a:lvl8pPr marL="3199920" indent="0">
              <a:buNone/>
              <a:defRPr sz="1600">
                <a:solidFill>
                  <a:schemeClr val="tx1">
                    <a:tint val="75000"/>
                  </a:schemeClr>
                </a:solidFill>
              </a:defRPr>
            </a:lvl8pPr>
            <a:lvl9pPr marL="3657051"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A8BA026-E658-41C8-85D8-D06F141BD407}" type="datetimeFigureOut">
              <a:rPr lang="vi-VN" smtClean="0"/>
              <a:pPr/>
              <a:t>26/09/2021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8305D4A9-5886-4647-AB06-84202763646E}" type="slidenum">
              <a:rPr lang="vi-VN" smtClean="0"/>
              <a:pPr/>
              <a:t>‹#›</a:t>
            </a:fld>
            <a:endParaRPr lang="vi-VN"/>
          </a:p>
        </p:txBody>
      </p:sp>
    </p:spTree>
    <p:extLst>
      <p:ext uri="{BB962C8B-B14F-4D97-AF65-F5344CB8AC3E}">
        <p14:creationId xmlns:p14="http://schemas.microsoft.com/office/powerpoint/2010/main" val="114061566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3E28C7F-3BA3-46BB-ABB2-BDBAEF22A1FA}"/>
              </a:ext>
            </a:extLst>
          </p:cNvPr>
          <p:cNvSpPr>
            <a:spLocks noGrp="1"/>
          </p:cNvSpPr>
          <p:nvPr>
            <p:ph type="title"/>
          </p:nvPr>
        </p:nvSpPr>
        <p:spPr>
          <a:xfrm>
            <a:off x="831851" y="1709806"/>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30A25A89-BB16-440E-808F-DC69C2B2074D}"/>
              </a:ext>
            </a:extLst>
          </p:cNvPr>
          <p:cNvSpPr>
            <a:spLocks noGrp="1"/>
          </p:cNvSpPr>
          <p:nvPr>
            <p:ph type="body" idx="1"/>
          </p:nvPr>
        </p:nvSpPr>
        <p:spPr>
          <a:xfrm>
            <a:off x="831851" y="4589531"/>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EA5023DB-9AEC-4C01-9173-EEEE811F98ED}"/>
              </a:ext>
            </a:extLst>
          </p:cNvPr>
          <p:cNvSpPr>
            <a:spLocks noGrp="1"/>
          </p:cNvSpPr>
          <p:nvPr>
            <p:ph type="dt" sz="half" idx="10"/>
          </p:nvPr>
        </p:nvSpPr>
        <p:spPr/>
        <p:txBody>
          <a:bodyPr/>
          <a:lstStyle/>
          <a:p>
            <a:fld id="{6BA29C42-402C-4507-861E-0880DA3EE89C}" type="datetimeFigureOut">
              <a:rPr lang="en-US" smtClean="0">
                <a:solidFill>
                  <a:prstClr val="black">
                    <a:tint val="75000"/>
                  </a:prstClr>
                </a:solidFill>
              </a:rPr>
              <a:pPr/>
              <a:t>9/26/2021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847BA699-88B9-4D2C-8F89-630160543C3F}"/>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5B107061-956E-40AE-892B-78E4C4B11C80}"/>
              </a:ext>
            </a:extLst>
          </p:cNvPr>
          <p:cNvSpPr>
            <a:spLocks noGrp="1"/>
          </p:cNvSpPr>
          <p:nvPr>
            <p:ph type="sldNum" sz="quarter" idx="12"/>
          </p:nvPr>
        </p:nvSpPr>
        <p:spPr/>
        <p:txBody>
          <a:bodyPr/>
          <a:lstStyle/>
          <a:p>
            <a:fld id="{C29AE7D2-E3C8-4A77-9E10-07A8D0268D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6588563"/>
      </p:ext>
    </p:extLst>
  </p:cSld>
  <p:clrMapOvr>
    <a:masterClrMapping/>
  </p:clrMapOvr>
</p:sldLayout>
</file>

<file path=ppt/slideLayouts/slideLayout3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1258677-2625-4815-A9FF-8DE0FA087CE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FD529D60-DA37-4D23-8A45-EB9A3C43B3F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F82F618D-456A-47EB-A3A2-5035C08E04AA}"/>
              </a:ext>
            </a:extLst>
          </p:cNvPr>
          <p:cNvSpPr>
            <a:spLocks noGrp="1"/>
          </p:cNvSpPr>
          <p:nvPr>
            <p:ph type="dt" sz="half" idx="10"/>
          </p:nvPr>
        </p:nvSpPr>
        <p:spPr/>
        <p:txBody>
          <a:bodyPr/>
          <a:lstStyle/>
          <a:p>
            <a:fld id="{6BA29C42-402C-4507-861E-0880DA3EE89C}" type="datetimeFigureOut">
              <a:rPr lang="en-US" smtClean="0">
                <a:solidFill>
                  <a:prstClr val="black">
                    <a:tint val="75000"/>
                  </a:prstClr>
                </a:solidFill>
              </a:rPr>
              <a:pPr/>
              <a:t>9/26/2021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6A2DD0F7-5D52-48AE-8A3D-241CCA88A5F6}"/>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2B89B2E8-6975-482B-BCFC-815B13634E72}"/>
              </a:ext>
            </a:extLst>
          </p:cNvPr>
          <p:cNvSpPr>
            <a:spLocks noGrp="1"/>
          </p:cNvSpPr>
          <p:nvPr>
            <p:ph type="sldNum" sz="quarter" idx="12"/>
          </p:nvPr>
        </p:nvSpPr>
        <p:spPr/>
        <p:txBody>
          <a:bodyPr/>
          <a:lstStyle/>
          <a:p>
            <a:fld id="{C29AE7D2-E3C8-4A77-9E10-07A8D0268D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41332600"/>
      </p:ext>
    </p:extLst>
  </p:cSld>
  <p:clrMapOvr>
    <a:masterClrMapping/>
  </p:clrMapOvr>
</p:sldLayout>
</file>

<file path=ppt/slideLayouts/slideLayout3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84DAAF1-51FB-4AAF-B5FF-8EFCB250497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B9B9D532-6BAF-4086-946F-BC52DA53F9C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1B155EF4-4DDD-4D91-85E5-C894524886A5}"/>
              </a:ext>
            </a:extLst>
          </p:cNvPr>
          <p:cNvSpPr>
            <a:spLocks noGrp="1"/>
          </p:cNvSpPr>
          <p:nvPr>
            <p:ph type="dt" sz="half" idx="10"/>
          </p:nvPr>
        </p:nvSpPr>
        <p:spPr/>
        <p:txBody>
          <a:bodyPr/>
          <a:lstStyle/>
          <a:p>
            <a:fld id="{6BA29C42-402C-4507-861E-0880DA3EE89C}" type="datetimeFigureOut">
              <a:rPr lang="en-US" smtClean="0">
                <a:solidFill>
                  <a:prstClr val="black">
                    <a:tint val="75000"/>
                  </a:prstClr>
                </a:solidFill>
              </a:rPr>
              <a:pPr/>
              <a:t>9/26/2021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20C7A354-9BB5-4783-9239-ABC77CB17EB2}"/>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251DF2C3-F236-46F4-9D06-DB8F76A78912}"/>
              </a:ext>
            </a:extLst>
          </p:cNvPr>
          <p:cNvSpPr>
            <a:spLocks noGrp="1"/>
          </p:cNvSpPr>
          <p:nvPr>
            <p:ph type="sldNum" sz="quarter" idx="12"/>
          </p:nvPr>
        </p:nvSpPr>
        <p:spPr/>
        <p:txBody>
          <a:bodyPr/>
          <a:lstStyle/>
          <a:p>
            <a:fld id="{C29AE7D2-E3C8-4A77-9E10-07A8D0268D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5046629"/>
      </p:ext>
    </p:extLst>
  </p:cSld>
  <p:clrMapOvr>
    <a:masterClrMapping/>
  </p:clrMapOvr>
</p:sldLayout>
</file>

<file path=ppt/slideLayouts/slideLayout3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3E28C7F-3BA3-46BB-ABB2-BDBAEF22A1FA}"/>
              </a:ext>
            </a:extLst>
          </p:cNvPr>
          <p:cNvSpPr>
            <a:spLocks noGrp="1"/>
          </p:cNvSpPr>
          <p:nvPr>
            <p:ph type="title"/>
          </p:nvPr>
        </p:nvSpPr>
        <p:spPr>
          <a:xfrm>
            <a:off x="831851" y="1709806"/>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30A25A89-BB16-440E-808F-DC69C2B2074D}"/>
              </a:ext>
            </a:extLst>
          </p:cNvPr>
          <p:cNvSpPr>
            <a:spLocks noGrp="1"/>
          </p:cNvSpPr>
          <p:nvPr>
            <p:ph type="body" idx="1"/>
          </p:nvPr>
        </p:nvSpPr>
        <p:spPr>
          <a:xfrm>
            <a:off x="831851" y="4589531"/>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EA5023DB-9AEC-4C01-9173-EEEE811F98ED}"/>
              </a:ext>
            </a:extLst>
          </p:cNvPr>
          <p:cNvSpPr>
            <a:spLocks noGrp="1"/>
          </p:cNvSpPr>
          <p:nvPr>
            <p:ph type="dt" sz="half" idx="10"/>
          </p:nvPr>
        </p:nvSpPr>
        <p:spPr/>
        <p:txBody>
          <a:bodyPr/>
          <a:lstStyle/>
          <a:p>
            <a:fld id="{6BA29C42-402C-4507-861E-0880DA3EE89C}" type="datetimeFigureOut">
              <a:rPr lang="en-US" smtClean="0">
                <a:solidFill>
                  <a:prstClr val="black">
                    <a:tint val="75000"/>
                  </a:prstClr>
                </a:solidFill>
              </a:rPr>
              <a:pPr/>
              <a:t>9/26/2021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847BA699-88B9-4D2C-8F89-630160543C3F}"/>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5B107061-956E-40AE-892B-78E4C4B11C80}"/>
              </a:ext>
            </a:extLst>
          </p:cNvPr>
          <p:cNvSpPr>
            <a:spLocks noGrp="1"/>
          </p:cNvSpPr>
          <p:nvPr>
            <p:ph type="sldNum" sz="quarter" idx="12"/>
          </p:nvPr>
        </p:nvSpPr>
        <p:spPr/>
        <p:txBody>
          <a:bodyPr/>
          <a:lstStyle/>
          <a:p>
            <a:fld id="{C29AE7D2-E3C8-4A77-9E10-07A8D0268D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6293436"/>
      </p:ext>
    </p:extLst>
  </p:cSld>
  <p:clrMapOvr>
    <a:masterClrMapping/>
  </p:clrMapOvr>
</p:sldLayout>
</file>

<file path=ppt/slideLayouts/slideLayout3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D641173-0322-4960-B9A3-0B032DB3877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69435298-2036-4FF2-B11C-A9C92CAD7607}"/>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B2F389EF-2EDC-4A2D-8F53-34E0942CB5AC}"/>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314CBACD-8ABD-49BB-AA18-3F638730EB64}"/>
              </a:ext>
            </a:extLst>
          </p:cNvPr>
          <p:cNvSpPr>
            <a:spLocks noGrp="1"/>
          </p:cNvSpPr>
          <p:nvPr>
            <p:ph type="dt" sz="half" idx="10"/>
          </p:nvPr>
        </p:nvSpPr>
        <p:spPr/>
        <p:txBody>
          <a:bodyPr/>
          <a:lstStyle/>
          <a:p>
            <a:fld id="{6BA29C42-402C-4507-861E-0880DA3EE89C}" type="datetimeFigureOut">
              <a:rPr lang="en-US" smtClean="0">
                <a:solidFill>
                  <a:prstClr val="black">
                    <a:tint val="75000"/>
                  </a:prstClr>
                </a:solidFill>
              </a:rPr>
              <a:pPr/>
              <a:t>9/26/2021</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324DFE40-40ED-47B5-871D-3F415464803F}"/>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2AAC500A-632C-44E1-BD38-1CB385D6159D}"/>
              </a:ext>
            </a:extLst>
          </p:cNvPr>
          <p:cNvSpPr>
            <a:spLocks noGrp="1"/>
          </p:cNvSpPr>
          <p:nvPr>
            <p:ph type="sldNum" sz="quarter" idx="12"/>
          </p:nvPr>
        </p:nvSpPr>
        <p:spPr/>
        <p:txBody>
          <a:bodyPr/>
          <a:lstStyle/>
          <a:p>
            <a:fld id="{C29AE7D2-E3C8-4A77-9E10-07A8D0268D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7673216"/>
      </p:ext>
    </p:extLst>
  </p:cSld>
  <p:clrMapOvr>
    <a:masterClrMapping/>
  </p:clrMapOvr>
</p:sldLayout>
</file>

<file path=ppt/slideLayouts/slideLayout3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D1A8CBD-32EE-4A3C-8751-7DF415025C92}"/>
              </a:ext>
            </a:extLst>
          </p:cNvPr>
          <p:cNvSpPr>
            <a:spLocks noGrp="1"/>
          </p:cNvSpPr>
          <p:nvPr>
            <p:ph type="title"/>
          </p:nvPr>
        </p:nvSpPr>
        <p:spPr>
          <a:xfrm>
            <a:off x="839788" y="365129"/>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4537B516-5177-494B-AE27-7CAA1CA4DB57}"/>
              </a:ext>
            </a:extLst>
          </p:cNvPr>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xmlns="" id="{56599411-EA9A-4C92-B178-F0DA6A90596D}"/>
              </a:ext>
            </a:extLst>
          </p:cNvPr>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9CDE3CFA-399F-49F4-82EC-D68C510ADCC1}"/>
              </a:ext>
            </a:extLst>
          </p:cNvPr>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xmlns="" id="{B001C7D6-8ED2-4784-B32C-BC6FED441989}"/>
              </a:ext>
            </a:extLst>
          </p:cNvPr>
          <p:cNvSpPr>
            <a:spLocks noGrp="1"/>
          </p:cNvSpPr>
          <p:nvPr>
            <p:ph sz="quarter" idx="4"/>
          </p:nvPr>
        </p:nvSpPr>
        <p:spPr>
          <a:xfrm>
            <a:off x="6172203"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3ED9929F-E47A-4791-A18F-7021983DC8C6}"/>
              </a:ext>
            </a:extLst>
          </p:cNvPr>
          <p:cNvSpPr>
            <a:spLocks noGrp="1"/>
          </p:cNvSpPr>
          <p:nvPr>
            <p:ph type="dt" sz="half" idx="10"/>
          </p:nvPr>
        </p:nvSpPr>
        <p:spPr/>
        <p:txBody>
          <a:bodyPr/>
          <a:lstStyle/>
          <a:p>
            <a:fld id="{6BA29C42-402C-4507-861E-0880DA3EE89C}" type="datetimeFigureOut">
              <a:rPr lang="en-US" smtClean="0">
                <a:solidFill>
                  <a:prstClr val="black">
                    <a:tint val="75000"/>
                  </a:prstClr>
                </a:solidFill>
              </a:rPr>
              <a:pPr/>
              <a:t>9/26/2021</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xmlns="" id="{6F41DBED-0F73-42D6-9FAB-B75751852AA9}"/>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xmlns="" id="{C3841655-5C04-4053-9F57-75B7074C85F9}"/>
              </a:ext>
            </a:extLst>
          </p:cNvPr>
          <p:cNvSpPr>
            <a:spLocks noGrp="1"/>
          </p:cNvSpPr>
          <p:nvPr>
            <p:ph type="sldNum" sz="quarter" idx="12"/>
          </p:nvPr>
        </p:nvSpPr>
        <p:spPr/>
        <p:txBody>
          <a:bodyPr/>
          <a:lstStyle/>
          <a:p>
            <a:fld id="{C29AE7D2-E3C8-4A77-9E10-07A8D0268D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4914341"/>
      </p:ext>
    </p:extLst>
  </p:cSld>
  <p:clrMapOvr>
    <a:masterClrMapping/>
  </p:clrMapOvr>
</p:sldLayout>
</file>

<file path=ppt/slideLayouts/slideLayout3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24A5164-1846-4A9C-B77F-085FEC8D28E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8C211A08-1A07-4326-85ED-FE7B0C4445F6}"/>
              </a:ext>
            </a:extLst>
          </p:cNvPr>
          <p:cNvSpPr>
            <a:spLocks noGrp="1"/>
          </p:cNvSpPr>
          <p:nvPr>
            <p:ph type="dt" sz="half" idx="10"/>
          </p:nvPr>
        </p:nvSpPr>
        <p:spPr/>
        <p:txBody>
          <a:bodyPr/>
          <a:lstStyle/>
          <a:p>
            <a:fld id="{6BA29C42-402C-4507-861E-0880DA3EE89C}" type="datetimeFigureOut">
              <a:rPr lang="en-US" smtClean="0">
                <a:solidFill>
                  <a:prstClr val="black">
                    <a:tint val="75000"/>
                  </a:prstClr>
                </a:solidFill>
              </a:rPr>
              <a:pPr/>
              <a:t>9/26/2021</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xmlns="" id="{73A7D03D-2160-42D2-84BF-2C043316E270}"/>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xmlns="" id="{1986CCDB-0ADB-45EE-B193-CCA83232BB4F}"/>
              </a:ext>
            </a:extLst>
          </p:cNvPr>
          <p:cNvSpPr>
            <a:spLocks noGrp="1"/>
          </p:cNvSpPr>
          <p:nvPr>
            <p:ph type="sldNum" sz="quarter" idx="12"/>
          </p:nvPr>
        </p:nvSpPr>
        <p:spPr/>
        <p:txBody>
          <a:bodyPr/>
          <a:lstStyle/>
          <a:p>
            <a:fld id="{C29AE7D2-E3C8-4A77-9E10-07A8D0268D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1008966"/>
      </p:ext>
    </p:extLst>
  </p:cSld>
  <p:clrMapOvr>
    <a:masterClrMapping/>
  </p:clrMapOvr>
</p:sldLayout>
</file>

<file path=ppt/slideLayouts/slideLayout3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20BFEC68-89CB-4EB0-8C3C-BDD08C80B643}"/>
              </a:ext>
            </a:extLst>
          </p:cNvPr>
          <p:cNvSpPr>
            <a:spLocks noGrp="1"/>
          </p:cNvSpPr>
          <p:nvPr>
            <p:ph type="dt" sz="half" idx="10"/>
          </p:nvPr>
        </p:nvSpPr>
        <p:spPr/>
        <p:txBody>
          <a:bodyPr/>
          <a:lstStyle/>
          <a:p>
            <a:fld id="{6BA29C42-402C-4507-861E-0880DA3EE89C}" type="datetimeFigureOut">
              <a:rPr lang="en-US" smtClean="0">
                <a:solidFill>
                  <a:prstClr val="black">
                    <a:tint val="75000"/>
                  </a:prstClr>
                </a:solidFill>
              </a:rPr>
              <a:pPr/>
              <a:t>9/26/2021</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xmlns="" id="{1DC81DF0-0BAD-4003-8A7E-39775513B59E}"/>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xmlns="" id="{B83FC369-1874-4E45-AC8A-50861ACB66CD}"/>
              </a:ext>
            </a:extLst>
          </p:cNvPr>
          <p:cNvSpPr>
            <a:spLocks noGrp="1"/>
          </p:cNvSpPr>
          <p:nvPr>
            <p:ph type="sldNum" sz="quarter" idx="12"/>
          </p:nvPr>
        </p:nvSpPr>
        <p:spPr/>
        <p:txBody>
          <a:bodyPr/>
          <a:lstStyle/>
          <a:p>
            <a:fld id="{C29AE7D2-E3C8-4A77-9E10-07A8D0268D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0034269"/>
      </p:ext>
    </p:extLst>
  </p:cSld>
  <p:clrMapOvr>
    <a:masterClrMapping/>
  </p:clrMapOvr>
</p:sldLayout>
</file>

<file path=ppt/slideLayouts/slideLayout3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54BE67A-3564-4FC6-B5DD-0414356AECA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4552AC90-BCAF-47C9-90D4-1C12B878F9C2}"/>
              </a:ext>
            </a:extLst>
          </p:cNvPr>
          <p:cNvSpPr>
            <a:spLocks noGrp="1"/>
          </p:cNvSpPr>
          <p:nvPr>
            <p:ph idx="1"/>
          </p:nvPr>
        </p:nvSpPr>
        <p:spPr>
          <a:xfrm>
            <a:off x="5183188" y="987493"/>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BCF1D0F5-E08E-4DE5-805C-811420D3A2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DA48FAFE-19A9-405E-8173-25D6D88DEF14}"/>
              </a:ext>
            </a:extLst>
          </p:cNvPr>
          <p:cNvSpPr>
            <a:spLocks noGrp="1"/>
          </p:cNvSpPr>
          <p:nvPr>
            <p:ph type="dt" sz="half" idx="10"/>
          </p:nvPr>
        </p:nvSpPr>
        <p:spPr/>
        <p:txBody>
          <a:bodyPr/>
          <a:lstStyle/>
          <a:p>
            <a:fld id="{6BA29C42-402C-4507-861E-0880DA3EE89C}" type="datetimeFigureOut">
              <a:rPr lang="en-US" smtClean="0">
                <a:solidFill>
                  <a:prstClr val="black">
                    <a:tint val="75000"/>
                  </a:prstClr>
                </a:solidFill>
              </a:rPr>
              <a:pPr/>
              <a:t>9/26/2021</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47CDC521-B97D-4A7E-9FAC-D8E5F47711EE}"/>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01714F5C-7B0B-4AC8-BAEF-1C603E1E97A9}"/>
              </a:ext>
            </a:extLst>
          </p:cNvPr>
          <p:cNvSpPr>
            <a:spLocks noGrp="1"/>
          </p:cNvSpPr>
          <p:nvPr>
            <p:ph type="sldNum" sz="quarter" idx="12"/>
          </p:nvPr>
        </p:nvSpPr>
        <p:spPr/>
        <p:txBody>
          <a:bodyPr/>
          <a:lstStyle/>
          <a:p>
            <a:fld id="{C29AE7D2-E3C8-4A77-9E10-07A8D0268D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79728328"/>
      </p:ext>
    </p:extLst>
  </p:cSld>
  <p:clrMapOvr>
    <a:masterClrMapping/>
  </p:clrMapOvr>
</p:sldLayout>
</file>

<file path=ppt/slideLayouts/slideLayout3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0115065-DFD4-4D51-ACE4-BB5655DC6BA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DED48FE1-2980-4CD8-AB2B-B4DD79C1E245}"/>
              </a:ext>
            </a:extLst>
          </p:cNvPr>
          <p:cNvSpPr>
            <a:spLocks noGrp="1"/>
          </p:cNvSpPr>
          <p:nvPr>
            <p:ph type="pic" idx="1"/>
          </p:nvPr>
        </p:nvSpPr>
        <p:spPr>
          <a:xfrm>
            <a:off x="5183188" y="987493"/>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469F9BB2-ED86-4C30-9B63-C13AA7E30AB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A42CBBCD-9ED0-4975-B21B-339B0FB5B006}"/>
              </a:ext>
            </a:extLst>
          </p:cNvPr>
          <p:cNvSpPr>
            <a:spLocks noGrp="1"/>
          </p:cNvSpPr>
          <p:nvPr>
            <p:ph type="dt" sz="half" idx="10"/>
          </p:nvPr>
        </p:nvSpPr>
        <p:spPr/>
        <p:txBody>
          <a:bodyPr/>
          <a:lstStyle/>
          <a:p>
            <a:fld id="{6BA29C42-402C-4507-861E-0880DA3EE89C}" type="datetimeFigureOut">
              <a:rPr lang="en-US" smtClean="0">
                <a:solidFill>
                  <a:prstClr val="black">
                    <a:tint val="75000"/>
                  </a:prstClr>
                </a:solidFill>
              </a:rPr>
              <a:pPr/>
              <a:t>9/26/2021</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7058E434-E56B-4149-8113-1419AEF6AC3C}"/>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AB3D39B6-9A07-4C85-A049-8A76CD66C3B4}"/>
              </a:ext>
            </a:extLst>
          </p:cNvPr>
          <p:cNvSpPr>
            <a:spLocks noGrp="1"/>
          </p:cNvSpPr>
          <p:nvPr>
            <p:ph type="sldNum" sz="quarter" idx="12"/>
          </p:nvPr>
        </p:nvSpPr>
        <p:spPr/>
        <p:txBody>
          <a:bodyPr/>
          <a:lstStyle/>
          <a:p>
            <a:fld id="{C29AE7D2-E3C8-4A77-9E10-07A8D0268D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8368081"/>
      </p:ext>
    </p:extLst>
  </p:cSld>
  <p:clrMapOvr>
    <a:masterClrMapping/>
  </p:clrMapOvr>
</p:sldLayout>
</file>

<file path=ppt/slideLayouts/slideLayout3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08C82B5-ED9C-47AF-A267-3C4A76B05B6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7904A354-5262-4528-A70D-ED54B3019A87}"/>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8F087835-53C6-4020-B1C6-CC2B5370F50B}"/>
              </a:ext>
            </a:extLst>
          </p:cNvPr>
          <p:cNvSpPr>
            <a:spLocks noGrp="1"/>
          </p:cNvSpPr>
          <p:nvPr>
            <p:ph type="dt" sz="half" idx="10"/>
          </p:nvPr>
        </p:nvSpPr>
        <p:spPr/>
        <p:txBody>
          <a:bodyPr/>
          <a:lstStyle/>
          <a:p>
            <a:fld id="{6BA29C42-402C-4507-861E-0880DA3EE89C}" type="datetimeFigureOut">
              <a:rPr lang="en-US" smtClean="0">
                <a:solidFill>
                  <a:prstClr val="black">
                    <a:tint val="75000"/>
                  </a:prstClr>
                </a:solidFill>
              </a:rPr>
              <a:pPr/>
              <a:t>9/26/2021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073B9395-15B1-4B31-8052-EC1F754ABCCF}"/>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ED72FEBE-EF04-4AAF-88CA-AC5412C55404}"/>
              </a:ext>
            </a:extLst>
          </p:cNvPr>
          <p:cNvSpPr>
            <a:spLocks noGrp="1"/>
          </p:cNvSpPr>
          <p:nvPr>
            <p:ph type="sldNum" sz="quarter" idx="12"/>
          </p:nvPr>
        </p:nvSpPr>
        <p:spPr/>
        <p:txBody>
          <a:bodyPr/>
          <a:lstStyle/>
          <a:p>
            <a:fld id="{C29AE7D2-E3C8-4A77-9E10-07A8D0268D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480579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D641173-0322-4960-B9A3-0B032DB3877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69435298-2036-4FF2-B11C-A9C92CAD7607}"/>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B2F389EF-2EDC-4A2D-8F53-34E0942CB5AC}"/>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314CBACD-8ABD-49BB-AA18-3F638730EB64}"/>
              </a:ext>
            </a:extLst>
          </p:cNvPr>
          <p:cNvSpPr>
            <a:spLocks noGrp="1"/>
          </p:cNvSpPr>
          <p:nvPr>
            <p:ph type="dt" sz="half" idx="10"/>
          </p:nvPr>
        </p:nvSpPr>
        <p:spPr/>
        <p:txBody>
          <a:bodyPr/>
          <a:lstStyle/>
          <a:p>
            <a:fld id="{6BA29C42-402C-4507-861E-0880DA3EE89C}" type="datetimeFigureOut">
              <a:rPr lang="en-US" smtClean="0">
                <a:solidFill>
                  <a:prstClr val="black">
                    <a:tint val="75000"/>
                  </a:prstClr>
                </a:solidFill>
              </a:rPr>
              <a:pPr/>
              <a:t>9/26/2021</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324DFE40-40ED-47B5-871D-3F415464803F}"/>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2AAC500A-632C-44E1-BD38-1CB385D6159D}"/>
              </a:ext>
            </a:extLst>
          </p:cNvPr>
          <p:cNvSpPr>
            <a:spLocks noGrp="1"/>
          </p:cNvSpPr>
          <p:nvPr>
            <p:ph type="sldNum" sz="quarter" idx="12"/>
          </p:nvPr>
        </p:nvSpPr>
        <p:spPr/>
        <p:txBody>
          <a:bodyPr/>
          <a:lstStyle/>
          <a:p>
            <a:fld id="{C29AE7D2-E3C8-4A77-9E10-07A8D0268D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56026781"/>
      </p:ext>
    </p:extLst>
  </p:cSld>
  <p:clrMapOvr>
    <a:masterClrMapping/>
  </p:clrMapOvr>
</p:sldLayout>
</file>

<file path=ppt/slideLayouts/slideLayout3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35B3F61F-A83F-475C-A0A6-2954BF006933}"/>
              </a:ext>
            </a:extLst>
          </p:cNvPr>
          <p:cNvSpPr>
            <a:spLocks noGrp="1"/>
          </p:cNvSpPr>
          <p:nvPr>
            <p:ph type="title" orient="vert"/>
          </p:nvPr>
        </p:nvSpPr>
        <p:spPr>
          <a:xfrm>
            <a:off x="8724902"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CC5D378D-5443-481E-89B2-756616F52F04}"/>
              </a:ext>
            </a:extLst>
          </p:cNvPr>
          <p:cNvSpPr>
            <a:spLocks noGrp="1"/>
          </p:cNvSpPr>
          <p:nvPr>
            <p:ph type="body" orient="vert" idx="1"/>
          </p:nvPr>
        </p:nvSpPr>
        <p:spPr>
          <a:xfrm>
            <a:off x="838203"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6753DD2F-75D4-4F40-B13B-04F49CAB2105}"/>
              </a:ext>
            </a:extLst>
          </p:cNvPr>
          <p:cNvSpPr>
            <a:spLocks noGrp="1"/>
          </p:cNvSpPr>
          <p:nvPr>
            <p:ph type="dt" sz="half" idx="10"/>
          </p:nvPr>
        </p:nvSpPr>
        <p:spPr/>
        <p:txBody>
          <a:bodyPr/>
          <a:lstStyle/>
          <a:p>
            <a:fld id="{6BA29C42-402C-4507-861E-0880DA3EE89C}" type="datetimeFigureOut">
              <a:rPr lang="en-US" smtClean="0">
                <a:solidFill>
                  <a:prstClr val="black">
                    <a:tint val="75000"/>
                  </a:prstClr>
                </a:solidFill>
              </a:rPr>
              <a:pPr/>
              <a:t>9/26/2021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029A3E91-5645-4B8F-BBDA-62B59089C850}"/>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05FCB804-59BB-4643-9690-5394ACA4BF7A}"/>
              </a:ext>
            </a:extLst>
          </p:cNvPr>
          <p:cNvSpPr>
            <a:spLocks noGrp="1"/>
          </p:cNvSpPr>
          <p:nvPr>
            <p:ph type="sldNum" sz="quarter" idx="12"/>
          </p:nvPr>
        </p:nvSpPr>
        <p:spPr/>
        <p:txBody>
          <a:bodyPr/>
          <a:lstStyle/>
          <a:p>
            <a:fld id="{C29AE7D2-E3C8-4A77-9E10-07A8D0268D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11408837"/>
      </p:ext>
    </p:extLst>
  </p:cSld>
  <p:clrMapOvr>
    <a:masterClrMapping/>
  </p:clrMapOvr>
</p:sldLayout>
</file>

<file path=ppt/slideLayouts/slideLayout311.xml><?xml version="1.0" encoding="utf-8"?>
<p:sldLayout xmlns:a="http://schemas.openxmlformats.org/drawingml/2006/main" xmlns:r="http://schemas.openxmlformats.org/officeDocument/2006/relationships" xmlns:p="http://schemas.openxmlformats.org/presentationml/2006/main" userDrawn="1">
  <p:cSld name="4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301535206"/>
      </p:ext>
    </p:extLst>
  </p:cSld>
  <p:clrMapOvr>
    <a:masterClrMapping/>
  </p:clrMapOvr>
</p:sldLayout>
</file>

<file path=ppt/slideLayouts/slideLayout3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707"/>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3" name="Date Placeholder 3">
            <a:extLst>
              <a:ext uri="{FF2B5EF4-FFF2-40B4-BE49-F238E27FC236}">
                <a16:creationId xmlns:a16="http://schemas.microsoft.com/office/drawing/2014/main" xmlns="" id="{F8D01521-4A17-4A1E-A872-D13643B256EC}"/>
              </a:ext>
            </a:extLst>
          </p:cNvPr>
          <p:cNvSpPr>
            <a:spLocks noGrp="1"/>
          </p:cNvSpPr>
          <p:nvPr>
            <p:ph type="dt" sz="half" idx="10"/>
          </p:nvPr>
        </p:nvSpPr>
        <p:spPr/>
        <p:txBody>
          <a:bodyPr/>
          <a:lstStyle>
            <a:lvl1pPr>
              <a:defRPr/>
            </a:lvl1pPr>
          </a:lstStyle>
          <a:p>
            <a:pPr>
              <a:defRPr/>
            </a:pPr>
            <a:endParaRPr lang="en-US" altLang="en-US">
              <a:solidFill>
                <a:prstClr val="black">
                  <a:tint val="75000"/>
                </a:prstClr>
              </a:solidFill>
            </a:endParaRPr>
          </a:p>
        </p:txBody>
      </p:sp>
      <p:sp>
        <p:nvSpPr>
          <p:cNvPr id="4" name="Footer Placeholder 4">
            <a:extLst>
              <a:ext uri="{FF2B5EF4-FFF2-40B4-BE49-F238E27FC236}">
                <a16:creationId xmlns:a16="http://schemas.microsoft.com/office/drawing/2014/main" xmlns="" id="{31DC0D5D-9E57-4669-AE68-785CA2BD0185}"/>
              </a:ext>
            </a:extLst>
          </p:cNvPr>
          <p:cNvSpPr>
            <a:spLocks noGrp="1"/>
          </p:cNvSpPr>
          <p:nvPr>
            <p:ph type="ftr" sz="quarter" idx="11"/>
          </p:nvPr>
        </p:nvSpPr>
        <p:spPr/>
        <p:txBody>
          <a:bodyPr/>
          <a:lstStyle>
            <a:lvl1pPr>
              <a:defRPr/>
            </a:lvl1pPr>
          </a:lstStyle>
          <a:p>
            <a:pPr>
              <a:defRPr/>
            </a:pPr>
            <a:endParaRPr lang="en-US" altLang="en-US">
              <a:solidFill>
                <a:prstClr val="black">
                  <a:tint val="75000"/>
                </a:prstClr>
              </a:solidFill>
            </a:endParaRPr>
          </a:p>
        </p:txBody>
      </p:sp>
      <p:sp>
        <p:nvSpPr>
          <p:cNvPr id="5" name="Slide Number Placeholder 5">
            <a:extLst>
              <a:ext uri="{FF2B5EF4-FFF2-40B4-BE49-F238E27FC236}">
                <a16:creationId xmlns:a16="http://schemas.microsoft.com/office/drawing/2014/main" xmlns="" id="{B176348D-E3F9-473A-BE79-C11DB374BD0E}"/>
              </a:ext>
            </a:extLst>
          </p:cNvPr>
          <p:cNvSpPr>
            <a:spLocks noGrp="1"/>
          </p:cNvSpPr>
          <p:nvPr>
            <p:ph type="sldNum" sz="quarter" idx="12"/>
          </p:nvPr>
        </p:nvSpPr>
        <p:spPr/>
        <p:txBody>
          <a:bodyPr/>
          <a:lstStyle>
            <a:lvl1pPr>
              <a:defRPr/>
            </a:lvl1pPr>
          </a:lstStyle>
          <a:p>
            <a:pPr>
              <a:defRPr/>
            </a:pPr>
            <a:fld id="{B16AFAD5-C0E4-4377-A68C-5DACB40C7AAC}" type="slidenum">
              <a:rPr lang="en-US" altLang="en-US">
                <a:solidFill>
                  <a:prstClr val="black">
                    <a:tint val="75000"/>
                  </a:prstClr>
                </a:solidFill>
              </a:rPr>
              <a:pPr>
                <a:defRPr/>
              </a:pPr>
              <a:t>‹#›</a:t>
            </a:fld>
            <a:endParaRPr lang="en-US" altLang="en-US">
              <a:solidFill>
                <a:prstClr val="black">
                  <a:tint val="75000"/>
                </a:prstClr>
              </a:solidFill>
            </a:endParaRPr>
          </a:p>
        </p:txBody>
      </p:sp>
    </p:spTree>
    <p:extLst>
      <p:ext uri="{BB962C8B-B14F-4D97-AF65-F5344CB8AC3E}">
        <p14:creationId xmlns:p14="http://schemas.microsoft.com/office/powerpoint/2010/main" val="2925279388"/>
      </p:ext>
    </p:extLst>
  </p:cSld>
  <p:clrMapOvr>
    <a:masterClrMapping/>
  </p:clrMapOvr>
</p:sldLayout>
</file>

<file path=ppt/slideLayouts/slideLayout313.xml><?xml version="1.0" encoding="utf-8"?>
<p:sldLayout xmlns:a="http://schemas.openxmlformats.org/drawingml/2006/main" xmlns:r="http://schemas.openxmlformats.org/officeDocument/2006/relationships" xmlns:p="http://schemas.openxmlformats.org/presentationml/2006/main" userDrawn="1">
  <p:cSld name="https://www.facebook.com/udppt">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xmlns="" id="{EEC99922-4D96-4EFF-9281-0033DA4AE1B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l="2728" t="10626" r="3577" b="16208"/>
          <a:stretch>
            <a:fillRect/>
          </a:stretch>
        </p:blipFill>
        <p:spPr bwMode="auto">
          <a:xfrm>
            <a:off x="-61912" y="-47625"/>
            <a:ext cx="12285663" cy="694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1624314"/>
      </p:ext>
    </p:extLst>
  </p:cSld>
  <p:clrMapOvr>
    <a:masterClrMapping/>
  </p:clrMapOvr>
</p:sldLayout>
</file>

<file path=ppt/slideLayouts/slideLayout314.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4186973341"/>
      </p:ext>
    </p:extLst>
  </p:cSld>
  <p:clrMapOvr>
    <a:masterClrMapping/>
  </p:clrMapOvr>
</p:sldLayout>
</file>

<file path=ppt/slideLayouts/slideLayout315.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able Placeholder 2"/>
          <p:cNvSpPr>
            <a:spLocks noGrp="1"/>
          </p:cNvSpPr>
          <p:nvPr>
            <p:ph type="tbl" idx="1"/>
          </p:nvPr>
        </p:nvSpPr>
        <p:spPr>
          <a:xfrm>
            <a:off x="609600" y="1600206"/>
            <a:ext cx="10972800" cy="4525963"/>
          </a:xfrm>
        </p:spPr>
        <p:txBody>
          <a:bodyPr vert="horz" wrap="square" lIns="91440" tIns="45720" rIns="91440" bIns="45720" numCol="1" anchor="t" anchorCtr="0" compatLnSpc="1"/>
          <a:lstStyle/>
          <a:p>
            <a:pPr marL="342900" marR="0" lvl="0" indent="-342900" algn="l" defTabSz="914400" rtl="0" eaLnBrk="0" fontAlgn="base" latinLnBrk="0" hangingPunct="0">
              <a:lnSpc>
                <a:spcPct val="100000"/>
              </a:lnSpc>
              <a:spcBef>
                <a:spcPct val="20000"/>
              </a:spcBef>
              <a:spcAft>
                <a:spcPct val="0"/>
              </a:spcAft>
              <a:buClrTx/>
              <a:buSzTx/>
              <a:buFontTx/>
              <a:buChar char="•"/>
              <a:defRPr/>
            </a:pPr>
            <a:endParaRPr kumimoji="0" lang="en-US" sz="3200" b="0" i="0" u="none" strike="noStrike" kern="0" cap="none" spc="0" normalizeH="0" baseline="0" noProof="0">
              <a:ln>
                <a:noFill/>
              </a:ln>
              <a:solidFill>
                <a:schemeClr val="tx1"/>
              </a:solidFill>
              <a:effectLst/>
              <a:uLnTx/>
              <a:uFillTx/>
              <a:latin typeface="+mn-lt"/>
              <a:ea typeface="+mn-ea"/>
              <a:cs typeface="+mn-cs"/>
            </a:endParaRPr>
          </a:p>
        </p:txBody>
      </p:sp>
      <p:sp>
        <p:nvSpPr>
          <p:cNvPr id="4" name="Date Placeholder 3"/>
          <p:cNvSpPr>
            <a:spLocks noGrp="1"/>
          </p:cNvSpPr>
          <p:nvPr>
            <p:ph type="dt" sz="half" idx="10"/>
          </p:nvPr>
        </p:nvSpPr>
        <p:spPr/>
        <p:txBody>
          <a:bodyPr/>
          <a:lstStyle/>
          <a:p>
            <a:pPr fontAlgn="base">
              <a:spcBef>
                <a:spcPct val="0"/>
              </a:spcBef>
              <a:spcAft>
                <a:spcPct val="0"/>
              </a:spcAft>
              <a:defRPr/>
            </a:pPr>
            <a:endParaRPr lang="en-US" sz="1400">
              <a:solidFill>
                <a:prstClr val="black"/>
              </a:solidFill>
              <a:latin typeface="Arial" panose="020B0604020202020204" pitchFamily="34" charset="0"/>
              <a:cs typeface="Arial" panose="020B0604020202020204" pitchFamily="34" charset="0"/>
            </a:endParaRPr>
          </a:p>
        </p:txBody>
      </p:sp>
      <p:sp>
        <p:nvSpPr>
          <p:cNvPr id="5" name="Footer Placeholder 4"/>
          <p:cNvSpPr>
            <a:spLocks noGrp="1"/>
          </p:cNvSpPr>
          <p:nvPr>
            <p:ph type="ftr" sz="quarter" idx="11"/>
          </p:nvPr>
        </p:nvSpPr>
        <p:spPr/>
        <p:txBody>
          <a:bodyPr/>
          <a:lstStyle/>
          <a:p>
            <a:pPr fontAlgn="base">
              <a:spcBef>
                <a:spcPct val="0"/>
              </a:spcBef>
              <a:spcAft>
                <a:spcPct val="0"/>
              </a:spcAft>
              <a:defRPr/>
            </a:pPr>
            <a:endParaRPr lang="en-US" sz="1400">
              <a:solidFill>
                <a:prstClr val="black"/>
              </a:solidFill>
              <a:latin typeface="Arial" panose="020B0604020202020204" pitchFamily="34" charset="0"/>
              <a:cs typeface="Arial" panose="020B0604020202020204" pitchFamily="34" charset="0"/>
            </a:endParaRPr>
          </a:p>
        </p:txBody>
      </p:sp>
      <p:sp>
        <p:nvSpPr>
          <p:cNvPr id="6" name="Slide Number Placeholder 5"/>
          <p:cNvSpPr>
            <a:spLocks noGrp="1"/>
          </p:cNvSpPr>
          <p:nvPr>
            <p:ph type="sldNum" sz="quarter" idx="12"/>
          </p:nvPr>
        </p:nvSpPr>
        <p:spPr/>
        <p:txBody>
          <a:bodyPr/>
          <a:lstStyle/>
          <a:p>
            <a:fld id="{9A0DB2DC-4C9A-4742-B13C-FB6460FD3503}" type="slidenum">
              <a:rPr lang="en-US" dirty="0">
                <a:solidFill>
                  <a:prstClr val="black">
                    <a:tint val="75000"/>
                  </a:prstClr>
                </a:solidFill>
                <a:latin typeface="Arial" panose="020B0604020202020204" pitchFamily="34" charset="0"/>
              </a:rPr>
              <a:pPr/>
              <a:t>‹#›</a:t>
            </a:fld>
            <a:endParaRPr lang="en-US" dirty="0">
              <a:solidFill>
                <a:prstClr val="black">
                  <a:tint val="75000"/>
                </a:prstClr>
              </a:solidFill>
              <a:latin typeface="Arial" panose="020B0604020202020204" pitchFamily="34" charset="0"/>
            </a:endParaRPr>
          </a:p>
        </p:txBody>
      </p:sp>
    </p:spTree>
    <p:extLst>
      <p:ext uri="{BB962C8B-B14F-4D97-AF65-F5344CB8AC3E}">
        <p14:creationId xmlns:p14="http://schemas.microsoft.com/office/powerpoint/2010/main" val="3762506074"/>
      </p:ext>
    </p:extLst>
  </p:cSld>
  <p:clrMapOvr>
    <a:masterClrMapping/>
  </p:clrMapOvr>
</p:sldLayout>
</file>

<file path=ppt/slideLayouts/slideLayout3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1258677-2625-4815-A9FF-8DE0FA087CE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FD529D60-DA37-4D23-8A45-EB9A3C43B3F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F82F618D-456A-47EB-A3A2-5035C08E04AA}"/>
              </a:ext>
            </a:extLst>
          </p:cNvPr>
          <p:cNvSpPr>
            <a:spLocks noGrp="1"/>
          </p:cNvSpPr>
          <p:nvPr>
            <p:ph type="dt" sz="half" idx="10"/>
          </p:nvPr>
        </p:nvSpPr>
        <p:spPr/>
        <p:txBody>
          <a:bodyPr/>
          <a:lstStyle/>
          <a:p>
            <a:fld id="{6BA29C42-402C-4507-861E-0880DA3EE89C}" type="datetimeFigureOut">
              <a:rPr lang="en-US" smtClean="0">
                <a:solidFill>
                  <a:prstClr val="black">
                    <a:tint val="75000"/>
                  </a:prstClr>
                </a:solidFill>
              </a:rPr>
              <a:pPr/>
              <a:t>9/26/2021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6A2DD0F7-5D52-48AE-8A3D-241CCA88A5F6}"/>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2B89B2E8-6975-482B-BCFC-815B13634E72}"/>
              </a:ext>
            </a:extLst>
          </p:cNvPr>
          <p:cNvSpPr>
            <a:spLocks noGrp="1"/>
          </p:cNvSpPr>
          <p:nvPr>
            <p:ph type="sldNum" sz="quarter" idx="12"/>
          </p:nvPr>
        </p:nvSpPr>
        <p:spPr/>
        <p:txBody>
          <a:bodyPr/>
          <a:lstStyle/>
          <a:p>
            <a:fld id="{C29AE7D2-E3C8-4A77-9E10-07A8D0268D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761326"/>
      </p:ext>
    </p:extLst>
  </p:cSld>
  <p:clrMapOvr>
    <a:masterClrMapping/>
  </p:clrMapOvr>
</p:sldLayout>
</file>

<file path=ppt/slideLayouts/slideLayout3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84DAAF1-51FB-4AAF-B5FF-8EFCB250497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B9B9D532-6BAF-4086-946F-BC52DA53F9C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1B155EF4-4DDD-4D91-85E5-C894524886A5}"/>
              </a:ext>
            </a:extLst>
          </p:cNvPr>
          <p:cNvSpPr>
            <a:spLocks noGrp="1"/>
          </p:cNvSpPr>
          <p:nvPr>
            <p:ph type="dt" sz="half" idx="10"/>
          </p:nvPr>
        </p:nvSpPr>
        <p:spPr/>
        <p:txBody>
          <a:bodyPr/>
          <a:lstStyle/>
          <a:p>
            <a:fld id="{6BA29C42-402C-4507-861E-0880DA3EE89C}" type="datetimeFigureOut">
              <a:rPr lang="en-US" smtClean="0">
                <a:solidFill>
                  <a:prstClr val="black">
                    <a:tint val="75000"/>
                  </a:prstClr>
                </a:solidFill>
              </a:rPr>
              <a:pPr/>
              <a:t>9/26/2021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20C7A354-9BB5-4783-9239-ABC77CB17EB2}"/>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251DF2C3-F236-46F4-9D06-DB8F76A78912}"/>
              </a:ext>
            </a:extLst>
          </p:cNvPr>
          <p:cNvSpPr>
            <a:spLocks noGrp="1"/>
          </p:cNvSpPr>
          <p:nvPr>
            <p:ph type="sldNum" sz="quarter" idx="12"/>
          </p:nvPr>
        </p:nvSpPr>
        <p:spPr/>
        <p:txBody>
          <a:bodyPr/>
          <a:lstStyle/>
          <a:p>
            <a:fld id="{C29AE7D2-E3C8-4A77-9E10-07A8D0268D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46740102"/>
      </p:ext>
    </p:extLst>
  </p:cSld>
  <p:clrMapOvr>
    <a:masterClrMapping/>
  </p:clrMapOvr>
</p:sldLayout>
</file>

<file path=ppt/slideLayouts/slideLayout3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3E28C7F-3BA3-46BB-ABB2-BDBAEF22A1FA}"/>
              </a:ext>
            </a:extLst>
          </p:cNvPr>
          <p:cNvSpPr>
            <a:spLocks noGrp="1"/>
          </p:cNvSpPr>
          <p:nvPr>
            <p:ph type="title"/>
          </p:nvPr>
        </p:nvSpPr>
        <p:spPr>
          <a:xfrm>
            <a:off x="831851" y="1709806"/>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30A25A89-BB16-440E-808F-DC69C2B2074D}"/>
              </a:ext>
            </a:extLst>
          </p:cNvPr>
          <p:cNvSpPr>
            <a:spLocks noGrp="1"/>
          </p:cNvSpPr>
          <p:nvPr>
            <p:ph type="body" idx="1"/>
          </p:nvPr>
        </p:nvSpPr>
        <p:spPr>
          <a:xfrm>
            <a:off x="831851" y="4589531"/>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EA5023DB-9AEC-4C01-9173-EEEE811F98ED}"/>
              </a:ext>
            </a:extLst>
          </p:cNvPr>
          <p:cNvSpPr>
            <a:spLocks noGrp="1"/>
          </p:cNvSpPr>
          <p:nvPr>
            <p:ph type="dt" sz="half" idx="10"/>
          </p:nvPr>
        </p:nvSpPr>
        <p:spPr/>
        <p:txBody>
          <a:bodyPr/>
          <a:lstStyle/>
          <a:p>
            <a:fld id="{6BA29C42-402C-4507-861E-0880DA3EE89C}" type="datetimeFigureOut">
              <a:rPr lang="en-US" smtClean="0">
                <a:solidFill>
                  <a:prstClr val="black">
                    <a:tint val="75000"/>
                  </a:prstClr>
                </a:solidFill>
              </a:rPr>
              <a:pPr/>
              <a:t>9/26/2021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847BA699-88B9-4D2C-8F89-630160543C3F}"/>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5B107061-956E-40AE-892B-78E4C4B11C80}"/>
              </a:ext>
            </a:extLst>
          </p:cNvPr>
          <p:cNvSpPr>
            <a:spLocks noGrp="1"/>
          </p:cNvSpPr>
          <p:nvPr>
            <p:ph type="sldNum" sz="quarter" idx="12"/>
          </p:nvPr>
        </p:nvSpPr>
        <p:spPr/>
        <p:txBody>
          <a:bodyPr/>
          <a:lstStyle/>
          <a:p>
            <a:fld id="{C29AE7D2-E3C8-4A77-9E10-07A8D0268D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84984651"/>
      </p:ext>
    </p:extLst>
  </p:cSld>
  <p:clrMapOvr>
    <a:masterClrMapping/>
  </p:clrMapOvr>
</p:sldLayout>
</file>

<file path=ppt/slideLayouts/slideLayout3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D641173-0322-4960-B9A3-0B032DB3877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69435298-2036-4FF2-B11C-A9C92CAD7607}"/>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B2F389EF-2EDC-4A2D-8F53-34E0942CB5AC}"/>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314CBACD-8ABD-49BB-AA18-3F638730EB64}"/>
              </a:ext>
            </a:extLst>
          </p:cNvPr>
          <p:cNvSpPr>
            <a:spLocks noGrp="1"/>
          </p:cNvSpPr>
          <p:nvPr>
            <p:ph type="dt" sz="half" idx="10"/>
          </p:nvPr>
        </p:nvSpPr>
        <p:spPr/>
        <p:txBody>
          <a:bodyPr/>
          <a:lstStyle/>
          <a:p>
            <a:fld id="{6BA29C42-402C-4507-861E-0880DA3EE89C}" type="datetimeFigureOut">
              <a:rPr lang="en-US" smtClean="0">
                <a:solidFill>
                  <a:prstClr val="black">
                    <a:tint val="75000"/>
                  </a:prstClr>
                </a:solidFill>
              </a:rPr>
              <a:pPr/>
              <a:t>9/26/2021</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324DFE40-40ED-47B5-871D-3F415464803F}"/>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2AAC500A-632C-44E1-BD38-1CB385D6159D}"/>
              </a:ext>
            </a:extLst>
          </p:cNvPr>
          <p:cNvSpPr>
            <a:spLocks noGrp="1"/>
          </p:cNvSpPr>
          <p:nvPr>
            <p:ph type="sldNum" sz="quarter" idx="12"/>
          </p:nvPr>
        </p:nvSpPr>
        <p:spPr/>
        <p:txBody>
          <a:bodyPr/>
          <a:lstStyle/>
          <a:p>
            <a:fld id="{C29AE7D2-E3C8-4A77-9E10-07A8D0268D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344784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D1A8CBD-32EE-4A3C-8751-7DF415025C92}"/>
              </a:ext>
            </a:extLst>
          </p:cNvPr>
          <p:cNvSpPr>
            <a:spLocks noGrp="1"/>
          </p:cNvSpPr>
          <p:nvPr>
            <p:ph type="title"/>
          </p:nvPr>
        </p:nvSpPr>
        <p:spPr>
          <a:xfrm>
            <a:off x="839788" y="365129"/>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4537B516-5177-494B-AE27-7CAA1CA4DB57}"/>
              </a:ext>
            </a:extLst>
          </p:cNvPr>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xmlns="" id="{56599411-EA9A-4C92-B178-F0DA6A90596D}"/>
              </a:ext>
            </a:extLst>
          </p:cNvPr>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9CDE3CFA-399F-49F4-82EC-D68C510ADCC1}"/>
              </a:ext>
            </a:extLst>
          </p:cNvPr>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xmlns="" id="{B001C7D6-8ED2-4784-B32C-BC6FED441989}"/>
              </a:ext>
            </a:extLst>
          </p:cNvPr>
          <p:cNvSpPr>
            <a:spLocks noGrp="1"/>
          </p:cNvSpPr>
          <p:nvPr>
            <p:ph sz="quarter" idx="4"/>
          </p:nvPr>
        </p:nvSpPr>
        <p:spPr>
          <a:xfrm>
            <a:off x="6172203"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3ED9929F-E47A-4791-A18F-7021983DC8C6}"/>
              </a:ext>
            </a:extLst>
          </p:cNvPr>
          <p:cNvSpPr>
            <a:spLocks noGrp="1"/>
          </p:cNvSpPr>
          <p:nvPr>
            <p:ph type="dt" sz="half" idx="10"/>
          </p:nvPr>
        </p:nvSpPr>
        <p:spPr/>
        <p:txBody>
          <a:bodyPr/>
          <a:lstStyle/>
          <a:p>
            <a:fld id="{6BA29C42-402C-4507-861E-0880DA3EE89C}" type="datetimeFigureOut">
              <a:rPr lang="en-US" smtClean="0">
                <a:solidFill>
                  <a:prstClr val="black">
                    <a:tint val="75000"/>
                  </a:prstClr>
                </a:solidFill>
              </a:rPr>
              <a:pPr/>
              <a:t>9/26/2021</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xmlns="" id="{6F41DBED-0F73-42D6-9FAB-B75751852AA9}"/>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xmlns="" id="{C3841655-5C04-4053-9F57-75B7074C85F9}"/>
              </a:ext>
            </a:extLst>
          </p:cNvPr>
          <p:cNvSpPr>
            <a:spLocks noGrp="1"/>
          </p:cNvSpPr>
          <p:nvPr>
            <p:ph type="sldNum" sz="quarter" idx="12"/>
          </p:nvPr>
        </p:nvSpPr>
        <p:spPr/>
        <p:txBody>
          <a:bodyPr/>
          <a:lstStyle/>
          <a:p>
            <a:fld id="{C29AE7D2-E3C8-4A77-9E10-07A8D0268D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0517642"/>
      </p:ext>
    </p:extLst>
  </p:cSld>
  <p:clrMapOvr>
    <a:masterClrMapping/>
  </p:clrMapOvr>
</p:sldLayout>
</file>

<file path=ppt/slideLayouts/slideLayout3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D1A8CBD-32EE-4A3C-8751-7DF415025C92}"/>
              </a:ext>
            </a:extLst>
          </p:cNvPr>
          <p:cNvSpPr>
            <a:spLocks noGrp="1"/>
          </p:cNvSpPr>
          <p:nvPr>
            <p:ph type="title"/>
          </p:nvPr>
        </p:nvSpPr>
        <p:spPr>
          <a:xfrm>
            <a:off x="839788" y="365129"/>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4537B516-5177-494B-AE27-7CAA1CA4DB57}"/>
              </a:ext>
            </a:extLst>
          </p:cNvPr>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xmlns="" id="{56599411-EA9A-4C92-B178-F0DA6A90596D}"/>
              </a:ext>
            </a:extLst>
          </p:cNvPr>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9CDE3CFA-399F-49F4-82EC-D68C510ADCC1}"/>
              </a:ext>
            </a:extLst>
          </p:cNvPr>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xmlns="" id="{B001C7D6-8ED2-4784-B32C-BC6FED441989}"/>
              </a:ext>
            </a:extLst>
          </p:cNvPr>
          <p:cNvSpPr>
            <a:spLocks noGrp="1"/>
          </p:cNvSpPr>
          <p:nvPr>
            <p:ph sz="quarter" idx="4"/>
          </p:nvPr>
        </p:nvSpPr>
        <p:spPr>
          <a:xfrm>
            <a:off x="6172203"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3ED9929F-E47A-4791-A18F-7021983DC8C6}"/>
              </a:ext>
            </a:extLst>
          </p:cNvPr>
          <p:cNvSpPr>
            <a:spLocks noGrp="1"/>
          </p:cNvSpPr>
          <p:nvPr>
            <p:ph type="dt" sz="half" idx="10"/>
          </p:nvPr>
        </p:nvSpPr>
        <p:spPr/>
        <p:txBody>
          <a:bodyPr/>
          <a:lstStyle/>
          <a:p>
            <a:fld id="{6BA29C42-402C-4507-861E-0880DA3EE89C}" type="datetimeFigureOut">
              <a:rPr lang="en-US" smtClean="0">
                <a:solidFill>
                  <a:prstClr val="black">
                    <a:tint val="75000"/>
                  </a:prstClr>
                </a:solidFill>
              </a:rPr>
              <a:pPr/>
              <a:t>9/26/2021</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xmlns="" id="{6F41DBED-0F73-42D6-9FAB-B75751852AA9}"/>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xmlns="" id="{C3841655-5C04-4053-9F57-75B7074C85F9}"/>
              </a:ext>
            </a:extLst>
          </p:cNvPr>
          <p:cNvSpPr>
            <a:spLocks noGrp="1"/>
          </p:cNvSpPr>
          <p:nvPr>
            <p:ph type="sldNum" sz="quarter" idx="12"/>
          </p:nvPr>
        </p:nvSpPr>
        <p:spPr/>
        <p:txBody>
          <a:bodyPr/>
          <a:lstStyle/>
          <a:p>
            <a:fld id="{C29AE7D2-E3C8-4A77-9E10-07A8D0268D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50731807"/>
      </p:ext>
    </p:extLst>
  </p:cSld>
  <p:clrMapOvr>
    <a:masterClrMapping/>
  </p:clrMapOvr>
</p:sldLayout>
</file>

<file path=ppt/slideLayouts/slideLayout3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24A5164-1846-4A9C-B77F-085FEC8D28E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8C211A08-1A07-4326-85ED-FE7B0C4445F6}"/>
              </a:ext>
            </a:extLst>
          </p:cNvPr>
          <p:cNvSpPr>
            <a:spLocks noGrp="1"/>
          </p:cNvSpPr>
          <p:nvPr>
            <p:ph type="dt" sz="half" idx="10"/>
          </p:nvPr>
        </p:nvSpPr>
        <p:spPr/>
        <p:txBody>
          <a:bodyPr/>
          <a:lstStyle/>
          <a:p>
            <a:fld id="{6BA29C42-402C-4507-861E-0880DA3EE89C}" type="datetimeFigureOut">
              <a:rPr lang="en-US" smtClean="0">
                <a:solidFill>
                  <a:prstClr val="black">
                    <a:tint val="75000"/>
                  </a:prstClr>
                </a:solidFill>
              </a:rPr>
              <a:pPr/>
              <a:t>9/26/2021</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xmlns="" id="{73A7D03D-2160-42D2-84BF-2C043316E270}"/>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xmlns="" id="{1986CCDB-0ADB-45EE-B193-CCA83232BB4F}"/>
              </a:ext>
            </a:extLst>
          </p:cNvPr>
          <p:cNvSpPr>
            <a:spLocks noGrp="1"/>
          </p:cNvSpPr>
          <p:nvPr>
            <p:ph type="sldNum" sz="quarter" idx="12"/>
          </p:nvPr>
        </p:nvSpPr>
        <p:spPr/>
        <p:txBody>
          <a:bodyPr/>
          <a:lstStyle/>
          <a:p>
            <a:fld id="{C29AE7D2-E3C8-4A77-9E10-07A8D0268D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7589303"/>
      </p:ext>
    </p:extLst>
  </p:cSld>
  <p:clrMapOvr>
    <a:masterClrMapping/>
  </p:clrMapOvr>
</p:sldLayout>
</file>

<file path=ppt/slideLayouts/slideLayout3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20BFEC68-89CB-4EB0-8C3C-BDD08C80B643}"/>
              </a:ext>
            </a:extLst>
          </p:cNvPr>
          <p:cNvSpPr>
            <a:spLocks noGrp="1"/>
          </p:cNvSpPr>
          <p:nvPr>
            <p:ph type="dt" sz="half" idx="10"/>
          </p:nvPr>
        </p:nvSpPr>
        <p:spPr/>
        <p:txBody>
          <a:bodyPr/>
          <a:lstStyle/>
          <a:p>
            <a:fld id="{6BA29C42-402C-4507-861E-0880DA3EE89C}" type="datetimeFigureOut">
              <a:rPr lang="en-US" smtClean="0">
                <a:solidFill>
                  <a:prstClr val="black">
                    <a:tint val="75000"/>
                  </a:prstClr>
                </a:solidFill>
              </a:rPr>
              <a:pPr/>
              <a:t>9/26/2021</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xmlns="" id="{1DC81DF0-0BAD-4003-8A7E-39775513B59E}"/>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xmlns="" id="{B83FC369-1874-4E45-AC8A-50861ACB66CD}"/>
              </a:ext>
            </a:extLst>
          </p:cNvPr>
          <p:cNvSpPr>
            <a:spLocks noGrp="1"/>
          </p:cNvSpPr>
          <p:nvPr>
            <p:ph type="sldNum" sz="quarter" idx="12"/>
          </p:nvPr>
        </p:nvSpPr>
        <p:spPr/>
        <p:txBody>
          <a:bodyPr/>
          <a:lstStyle/>
          <a:p>
            <a:fld id="{C29AE7D2-E3C8-4A77-9E10-07A8D0268D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7940565"/>
      </p:ext>
    </p:extLst>
  </p:cSld>
  <p:clrMapOvr>
    <a:masterClrMapping/>
  </p:clrMapOvr>
</p:sldLayout>
</file>

<file path=ppt/slideLayouts/slideLayout3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54BE67A-3564-4FC6-B5DD-0414356AECA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4552AC90-BCAF-47C9-90D4-1C12B878F9C2}"/>
              </a:ext>
            </a:extLst>
          </p:cNvPr>
          <p:cNvSpPr>
            <a:spLocks noGrp="1"/>
          </p:cNvSpPr>
          <p:nvPr>
            <p:ph idx="1"/>
          </p:nvPr>
        </p:nvSpPr>
        <p:spPr>
          <a:xfrm>
            <a:off x="5183188" y="987493"/>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BCF1D0F5-E08E-4DE5-805C-811420D3A2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DA48FAFE-19A9-405E-8173-25D6D88DEF14}"/>
              </a:ext>
            </a:extLst>
          </p:cNvPr>
          <p:cNvSpPr>
            <a:spLocks noGrp="1"/>
          </p:cNvSpPr>
          <p:nvPr>
            <p:ph type="dt" sz="half" idx="10"/>
          </p:nvPr>
        </p:nvSpPr>
        <p:spPr/>
        <p:txBody>
          <a:bodyPr/>
          <a:lstStyle/>
          <a:p>
            <a:fld id="{6BA29C42-402C-4507-861E-0880DA3EE89C}" type="datetimeFigureOut">
              <a:rPr lang="en-US" smtClean="0">
                <a:solidFill>
                  <a:prstClr val="black">
                    <a:tint val="75000"/>
                  </a:prstClr>
                </a:solidFill>
              </a:rPr>
              <a:pPr/>
              <a:t>9/26/2021</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47CDC521-B97D-4A7E-9FAC-D8E5F47711EE}"/>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01714F5C-7B0B-4AC8-BAEF-1C603E1E97A9}"/>
              </a:ext>
            </a:extLst>
          </p:cNvPr>
          <p:cNvSpPr>
            <a:spLocks noGrp="1"/>
          </p:cNvSpPr>
          <p:nvPr>
            <p:ph type="sldNum" sz="quarter" idx="12"/>
          </p:nvPr>
        </p:nvSpPr>
        <p:spPr/>
        <p:txBody>
          <a:bodyPr/>
          <a:lstStyle/>
          <a:p>
            <a:fld id="{C29AE7D2-E3C8-4A77-9E10-07A8D0268D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6467868"/>
      </p:ext>
    </p:extLst>
  </p:cSld>
  <p:clrMapOvr>
    <a:masterClrMapping/>
  </p:clrMapOvr>
</p:sldLayout>
</file>

<file path=ppt/slideLayouts/slideLayout3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0115065-DFD4-4D51-ACE4-BB5655DC6BA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DED48FE1-2980-4CD8-AB2B-B4DD79C1E245}"/>
              </a:ext>
            </a:extLst>
          </p:cNvPr>
          <p:cNvSpPr>
            <a:spLocks noGrp="1"/>
          </p:cNvSpPr>
          <p:nvPr>
            <p:ph type="pic" idx="1"/>
          </p:nvPr>
        </p:nvSpPr>
        <p:spPr>
          <a:xfrm>
            <a:off x="5183188" y="987493"/>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469F9BB2-ED86-4C30-9B63-C13AA7E30AB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A42CBBCD-9ED0-4975-B21B-339B0FB5B006}"/>
              </a:ext>
            </a:extLst>
          </p:cNvPr>
          <p:cNvSpPr>
            <a:spLocks noGrp="1"/>
          </p:cNvSpPr>
          <p:nvPr>
            <p:ph type="dt" sz="half" idx="10"/>
          </p:nvPr>
        </p:nvSpPr>
        <p:spPr/>
        <p:txBody>
          <a:bodyPr/>
          <a:lstStyle/>
          <a:p>
            <a:fld id="{6BA29C42-402C-4507-861E-0880DA3EE89C}" type="datetimeFigureOut">
              <a:rPr lang="en-US" smtClean="0">
                <a:solidFill>
                  <a:prstClr val="black">
                    <a:tint val="75000"/>
                  </a:prstClr>
                </a:solidFill>
              </a:rPr>
              <a:pPr/>
              <a:t>9/26/2021</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7058E434-E56B-4149-8113-1419AEF6AC3C}"/>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AB3D39B6-9A07-4C85-A049-8A76CD66C3B4}"/>
              </a:ext>
            </a:extLst>
          </p:cNvPr>
          <p:cNvSpPr>
            <a:spLocks noGrp="1"/>
          </p:cNvSpPr>
          <p:nvPr>
            <p:ph type="sldNum" sz="quarter" idx="12"/>
          </p:nvPr>
        </p:nvSpPr>
        <p:spPr/>
        <p:txBody>
          <a:bodyPr/>
          <a:lstStyle/>
          <a:p>
            <a:fld id="{C29AE7D2-E3C8-4A77-9E10-07A8D0268D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6503391"/>
      </p:ext>
    </p:extLst>
  </p:cSld>
  <p:clrMapOvr>
    <a:masterClrMapping/>
  </p:clrMapOvr>
</p:sldLayout>
</file>

<file path=ppt/slideLayouts/slideLayout3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08C82B5-ED9C-47AF-A267-3C4A76B05B6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7904A354-5262-4528-A70D-ED54B3019A87}"/>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8F087835-53C6-4020-B1C6-CC2B5370F50B}"/>
              </a:ext>
            </a:extLst>
          </p:cNvPr>
          <p:cNvSpPr>
            <a:spLocks noGrp="1"/>
          </p:cNvSpPr>
          <p:nvPr>
            <p:ph type="dt" sz="half" idx="10"/>
          </p:nvPr>
        </p:nvSpPr>
        <p:spPr/>
        <p:txBody>
          <a:bodyPr/>
          <a:lstStyle/>
          <a:p>
            <a:fld id="{6BA29C42-402C-4507-861E-0880DA3EE89C}" type="datetimeFigureOut">
              <a:rPr lang="en-US" smtClean="0">
                <a:solidFill>
                  <a:prstClr val="black">
                    <a:tint val="75000"/>
                  </a:prstClr>
                </a:solidFill>
              </a:rPr>
              <a:pPr/>
              <a:t>9/26/2021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073B9395-15B1-4B31-8052-EC1F754ABCCF}"/>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ED72FEBE-EF04-4AAF-88CA-AC5412C55404}"/>
              </a:ext>
            </a:extLst>
          </p:cNvPr>
          <p:cNvSpPr>
            <a:spLocks noGrp="1"/>
          </p:cNvSpPr>
          <p:nvPr>
            <p:ph type="sldNum" sz="quarter" idx="12"/>
          </p:nvPr>
        </p:nvSpPr>
        <p:spPr/>
        <p:txBody>
          <a:bodyPr/>
          <a:lstStyle/>
          <a:p>
            <a:fld id="{C29AE7D2-E3C8-4A77-9E10-07A8D0268D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4354737"/>
      </p:ext>
    </p:extLst>
  </p:cSld>
  <p:clrMapOvr>
    <a:masterClrMapping/>
  </p:clrMapOvr>
</p:sldLayout>
</file>

<file path=ppt/slideLayouts/slideLayout3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35B3F61F-A83F-475C-A0A6-2954BF006933}"/>
              </a:ext>
            </a:extLst>
          </p:cNvPr>
          <p:cNvSpPr>
            <a:spLocks noGrp="1"/>
          </p:cNvSpPr>
          <p:nvPr>
            <p:ph type="title" orient="vert"/>
          </p:nvPr>
        </p:nvSpPr>
        <p:spPr>
          <a:xfrm>
            <a:off x="8724902"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CC5D378D-5443-481E-89B2-756616F52F04}"/>
              </a:ext>
            </a:extLst>
          </p:cNvPr>
          <p:cNvSpPr>
            <a:spLocks noGrp="1"/>
          </p:cNvSpPr>
          <p:nvPr>
            <p:ph type="body" orient="vert" idx="1"/>
          </p:nvPr>
        </p:nvSpPr>
        <p:spPr>
          <a:xfrm>
            <a:off x="838203"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6753DD2F-75D4-4F40-B13B-04F49CAB2105}"/>
              </a:ext>
            </a:extLst>
          </p:cNvPr>
          <p:cNvSpPr>
            <a:spLocks noGrp="1"/>
          </p:cNvSpPr>
          <p:nvPr>
            <p:ph type="dt" sz="half" idx="10"/>
          </p:nvPr>
        </p:nvSpPr>
        <p:spPr/>
        <p:txBody>
          <a:bodyPr/>
          <a:lstStyle/>
          <a:p>
            <a:fld id="{6BA29C42-402C-4507-861E-0880DA3EE89C}" type="datetimeFigureOut">
              <a:rPr lang="en-US" smtClean="0">
                <a:solidFill>
                  <a:prstClr val="black">
                    <a:tint val="75000"/>
                  </a:prstClr>
                </a:solidFill>
              </a:rPr>
              <a:pPr/>
              <a:t>9/26/2021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029A3E91-5645-4B8F-BBDA-62B59089C850}"/>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05FCB804-59BB-4643-9690-5394ACA4BF7A}"/>
              </a:ext>
            </a:extLst>
          </p:cNvPr>
          <p:cNvSpPr>
            <a:spLocks noGrp="1"/>
          </p:cNvSpPr>
          <p:nvPr>
            <p:ph type="sldNum" sz="quarter" idx="12"/>
          </p:nvPr>
        </p:nvSpPr>
        <p:spPr/>
        <p:txBody>
          <a:bodyPr/>
          <a:lstStyle/>
          <a:p>
            <a:fld id="{C29AE7D2-E3C8-4A77-9E10-07A8D0268D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32919875"/>
      </p:ext>
    </p:extLst>
  </p:cSld>
  <p:clrMapOvr>
    <a:masterClrMapping/>
  </p:clrMapOvr>
</p:sldLayout>
</file>

<file path=ppt/slideLayouts/slideLayout327.xml><?xml version="1.0" encoding="utf-8"?>
<p:sldLayout xmlns:a="http://schemas.openxmlformats.org/drawingml/2006/main" xmlns:r="http://schemas.openxmlformats.org/officeDocument/2006/relationships" xmlns:p="http://schemas.openxmlformats.org/presentationml/2006/main" userDrawn="1">
  <p:cSld name="4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962141670"/>
      </p:ext>
    </p:extLst>
  </p:cSld>
  <p:clrMapOvr>
    <a:masterClrMapping/>
  </p:clrMapOvr>
</p:sldLayout>
</file>

<file path=ppt/slideLayouts/slideLayout328.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707"/>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3" name="Date Placeholder 3">
            <a:extLst>
              <a:ext uri="{FF2B5EF4-FFF2-40B4-BE49-F238E27FC236}">
                <a16:creationId xmlns:a16="http://schemas.microsoft.com/office/drawing/2014/main" xmlns="" id="{F8D01521-4A17-4A1E-A872-D13643B256EC}"/>
              </a:ext>
            </a:extLst>
          </p:cNvPr>
          <p:cNvSpPr>
            <a:spLocks noGrp="1"/>
          </p:cNvSpPr>
          <p:nvPr>
            <p:ph type="dt" sz="half" idx="10"/>
          </p:nvPr>
        </p:nvSpPr>
        <p:spPr/>
        <p:txBody>
          <a:bodyPr/>
          <a:lstStyle>
            <a:lvl1pPr>
              <a:defRPr/>
            </a:lvl1pPr>
          </a:lstStyle>
          <a:p>
            <a:pPr>
              <a:defRPr/>
            </a:pPr>
            <a:endParaRPr lang="en-US" altLang="en-US">
              <a:solidFill>
                <a:prstClr val="black">
                  <a:tint val="75000"/>
                </a:prstClr>
              </a:solidFill>
            </a:endParaRPr>
          </a:p>
        </p:txBody>
      </p:sp>
      <p:sp>
        <p:nvSpPr>
          <p:cNvPr id="4" name="Footer Placeholder 4">
            <a:extLst>
              <a:ext uri="{FF2B5EF4-FFF2-40B4-BE49-F238E27FC236}">
                <a16:creationId xmlns:a16="http://schemas.microsoft.com/office/drawing/2014/main" xmlns="" id="{31DC0D5D-9E57-4669-AE68-785CA2BD0185}"/>
              </a:ext>
            </a:extLst>
          </p:cNvPr>
          <p:cNvSpPr>
            <a:spLocks noGrp="1"/>
          </p:cNvSpPr>
          <p:nvPr>
            <p:ph type="ftr" sz="quarter" idx="11"/>
          </p:nvPr>
        </p:nvSpPr>
        <p:spPr/>
        <p:txBody>
          <a:bodyPr/>
          <a:lstStyle>
            <a:lvl1pPr>
              <a:defRPr/>
            </a:lvl1pPr>
          </a:lstStyle>
          <a:p>
            <a:pPr>
              <a:defRPr/>
            </a:pPr>
            <a:endParaRPr lang="en-US" altLang="en-US">
              <a:solidFill>
                <a:prstClr val="black">
                  <a:tint val="75000"/>
                </a:prstClr>
              </a:solidFill>
            </a:endParaRPr>
          </a:p>
        </p:txBody>
      </p:sp>
      <p:sp>
        <p:nvSpPr>
          <p:cNvPr id="5" name="Slide Number Placeholder 5">
            <a:extLst>
              <a:ext uri="{FF2B5EF4-FFF2-40B4-BE49-F238E27FC236}">
                <a16:creationId xmlns:a16="http://schemas.microsoft.com/office/drawing/2014/main" xmlns="" id="{B176348D-E3F9-473A-BE79-C11DB374BD0E}"/>
              </a:ext>
            </a:extLst>
          </p:cNvPr>
          <p:cNvSpPr>
            <a:spLocks noGrp="1"/>
          </p:cNvSpPr>
          <p:nvPr>
            <p:ph type="sldNum" sz="quarter" idx="12"/>
          </p:nvPr>
        </p:nvSpPr>
        <p:spPr/>
        <p:txBody>
          <a:bodyPr/>
          <a:lstStyle>
            <a:lvl1pPr>
              <a:defRPr/>
            </a:lvl1pPr>
          </a:lstStyle>
          <a:p>
            <a:pPr>
              <a:defRPr/>
            </a:pPr>
            <a:fld id="{B16AFAD5-C0E4-4377-A68C-5DACB40C7AAC}" type="slidenum">
              <a:rPr lang="en-US" altLang="en-US">
                <a:solidFill>
                  <a:prstClr val="black">
                    <a:tint val="75000"/>
                  </a:prstClr>
                </a:solidFill>
              </a:rPr>
              <a:pPr>
                <a:defRPr/>
              </a:pPr>
              <a:t>‹#›</a:t>
            </a:fld>
            <a:endParaRPr lang="en-US" altLang="en-US">
              <a:solidFill>
                <a:prstClr val="black">
                  <a:tint val="75000"/>
                </a:prstClr>
              </a:solidFill>
            </a:endParaRPr>
          </a:p>
        </p:txBody>
      </p:sp>
    </p:spTree>
    <p:extLst>
      <p:ext uri="{BB962C8B-B14F-4D97-AF65-F5344CB8AC3E}">
        <p14:creationId xmlns:p14="http://schemas.microsoft.com/office/powerpoint/2010/main" val="1309183734"/>
      </p:ext>
    </p:extLst>
  </p:cSld>
  <p:clrMapOvr>
    <a:masterClrMapping/>
  </p:clrMapOvr>
</p:sldLayout>
</file>

<file path=ppt/slideLayouts/slideLayout329.xml><?xml version="1.0" encoding="utf-8"?>
<p:sldLayout xmlns:a="http://schemas.openxmlformats.org/drawingml/2006/main" xmlns:r="http://schemas.openxmlformats.org/officeDocument/2006/relationships" xmlns:p="http://schemas.openxmlformats.org/presentationml/2006/main" userDrawn="1">
  <p:cSld name="https://www.facebook.com/udppt">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xmlns="" id="{EEC99922-4D96-4EFF-9281-0033DA4AE1B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l="2728" t="10626" r="3577" b="16208"/>
          <a:stretch>
            <a:fillRect/>
          </a:stretch>
        </p:blipFill>
        <p:spPr bwMode="auto">
          <a:xfrm>
            <a:off x="-61912" y="-47625"/>
            <a:ext cx="12285663" cy="694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9739589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24A5164-1846-4A9C-B77F-085FEC8D28E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8C211A08-1A07-4326-85ED-FE7B0C4445F6}"/>
              </a:ext>
            </a:extLst>
          </p:cNvPr>
          <p:cNvSpPr>
            <a:spLocks noGrp="1"/>
          </p:cNvSpPr>
          <p:nvPr>
            <p:ph type="dt" sz="half" idx="10"/>
          </p:nvPr>
        </p:nvSpPr>
        <p:spPr/>
        <p:txBody>
          <a:bodyPr/>
          <a:lstStyle/>
          <a:p>
            <a:fld id="{6BA29C42-402C-4507-861E-0880DA3EE89C}" type="datetimeFigureOut">
              <a:rPr lang="en-US" smtClean="0">
                <a:solidFill>
                  <a:prstClr val="black">
                    <a:tint val="75000"/>
                  </a:prstClr>
                </a:solidFill>
              </a:rPr>
              <a:pPr/>
              <a:t>9/26/2021</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xmlns="" id="{73A7D03D-2160-42D2-84BF-2C043316E270}"/>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xmlns="" id="{1986CCDB-0ADB-45EE-B193-CCA83232BB4F}"/>
              </a:ext>
            </a:extLst>
          </p:cNvPr>
          <p:cNvSpPr>
            <a:spLocks noGrp="1"/>
          </p:cNvSpPr>
          <p:nvPr>
            <p:ph type="sldNum" sz="quarter" idx="12"/>
          </p:nvPr>
        </p:nvSpPr>
        <p:spPr/>
        <p:txBody>
          <a:bodyPr/>
          <a:lstStyle/>
          <a:p>
            <a:fld id="{C29AE7D2-E3C8-4A77-9E10-07A8D0268D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660306"/>
      </p:ext>
    </p:extLst>
  </p:cSld>
  <p:clrMapOvr>
    <a:masterClrMapping/>
  </p:clrMapOvr>
</p:sldLayout>
</file>

<file path=ppt/slideLayouts/slideLayout330.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4148073894"/>
      </p:ext>
    </p:extLst>
  </p:cSld>
  <p:clrMapOvr>
    <a:masterClrMapping/>
  </p:clrMapOvr>
</p:sldLayout>
</file>

<file path=ppt/slideLayouts/slideLayout331.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able Placeholder 2"/>
          <p:cNvSpPr>
            <a:spLocks noGrp="1"/>
          </p:cNvSpPr>
          <p:nvPr>
            <p:ph type="tbl" idx="1"/>
          </p:nvPr>
        </p:nvSpPr>
        <p:spPr>
          <a:xfrm>
            <a:off x="609600" y="1600206"/>
            <a:ext cx="10972800" cy="4525963"/>
          </a:xfrm>
        </p:spPr>
        <p:txBody>
          <a:bodyPr vert="horz" wrap="square" lIns="91440" tIns="45720" rIns="91440" bIns="45720" numCol="1" anchor="t" anchorCtr="0" compatLnSpc="1"/>
          <a:lstStyle/>
          <a:p>
            <a:pPr marL="342900" marR="0" lvl="0" indent="-342900" algn="l" defTabSz="914400" rtl="0" eaLnBrk="0" fontAlgn="base" latinLnBrk="0" hangingPunct="0">
              <a:lnSpc>
                <a:spcPct val="100000"/>
              </a:lnSpc>
              <a:spcBef>
                <a:spcPct val="20000"/>
              </a:spcBef>
              <a:spcAft>
                <a:spcPct val="0"/>
              </a:spcAft>
              <a:buClrTx/>
              <a:buSzTx/>
              <a:buFontTx/>
              <a:buChar char="•"/>
              <a:defRPr/>
            </a:pPr>
            <a:endParaRPr kumimoji="0" lang="en-US" sz="3200" b="0" i="0" u="none" strike="noStrike" kern="0" cap="none" spc="0" normalizeH="0" baseline="0" noProof="0">
              <a:ln>
                <a:noFill/>
              </a:ln>
              <a:solidFill>
                <a:schemeClr val="tx1"/>
              </a:solidFill>
              <a:effectLst/>
              <a:uLnTx/>
              <a:uFillTx/>
              <a:latin typeface="+mn-lt"/>
              <a:ea typeface="+mn-ea"/>
              <a:cs typeface="+mn-cs"/>
            </a:endParaRPr>
          </a:p>
        </p:txBody>
      </p:sp>
      <p:sp>
        <p:nvSpPr>
          <p:cNvPr id="4" name="Date Placeholder 3"/>
          <p:cNvSpPr>
            <a:spLocks noGrp="1"/>
          </p:cNvSpPr>
          <p:nvPr>
            <p:ph type="dt" sz="half" idx="10"/>
          </p:nvPr>
        </p:nvSpPr>
        <p:spPr/>
        <p:txBody>
          <a:bodyPr/>
          <a:lstStyle/>
          <a:p>
            <a:pPr fontAlgn="base">
              <a:spcBef>
                <a:spcPct val="0"/>
              </a:spcBef>
              <a:spcAft>
                <a:spcPct val="0"/>
              </a:spcAft>
              <a:defRPr/>
            </a:pPr>
            <a:endParaRPr lang="en-US" sz="1400">
              <a:solidFill>
                <a:prstClr val="black"/>
              </a:solidFill>
              <a:latin typeface="Arial" panose="020B0604020202020204" pitchFamily="34" charset="0"/>
              <a:cs typeface="Arial" panose="020B0604020202020204" pitchFamily="34" charset="0"/>
            </a:endParaRPr>
          </a:p>
        </p:txBody>
      </p:sp>
      <p:sp>
        <p:nvSpPr>
          <p:cNvPr id="5" name="Footer Placeholder 4"/>
          <p:cNvSpPr>
            <a:spLocks noGrp="1"/>
          </p:cNvSpPr>
          <p:nvPr>
            <p:ph type="ftr" sz="quarter" idx="11"/>
          </p:nvPr>
        </p:nvSpPr>
        <p:spPr/>
        <p:txBody>
          <a:bodyPr/>
          <a:lstStyle/>
          <a:p>
            <a:pPr fontAlgn="base">
              <a:spcBef>
                <a:spcPct val="0"/>
              </a:spcBef>
              <a:spcAft>
                <a:spcPct val="0"/>
              </a:spcAft>
              <a:defRPr/>
            </a:pPr>
            <a:endParaRPr lang="en-US" sz="1400">
              <a:solidFill>
                <a:prstClr val="black"/>
              </a:solidFill>
              <a:latin typeface="Arial" panose="020B0604020202020204" pitchFamily="34" charset="0"/>
              <a:cs typeface="Arial" panose="020B0604020202020204" pitchFamily="34" charset="0"/>
            </a:endParaRPr>
          </a:p>
        </p:txBody>
      </p:sp>
      <p:sp>
        <p:nvSpPr>
          <p:cNvPr id="6" name="Slide Number Placeholder 5"/>
          <p:cNvSpPr>
            <a:spLocks noGrp="1"/>
          </p:cNvSpPr>
          <p:nvPr>
            <p:ph type="sldNum" sz="quarter" idx="12"/>
          </p:nvPr>
        </p:nvSpPr>
        <p:spPr/>
        <p:txBody>
          <a:bodyPr/>
          <a:lstStyle/>
          <a:p>
            <a:fld id="{9A0DB2DC-4C9A-4742-B13C-FB6460FD3503}" type="slidenum">
              <a:rPr lang="en-US" dirty="0">
                <a:solidFill>
                  <a:prstClr val="black">
                    <a:tint val="75000"/>
                  </a:prstClr>
                </a:solidFill>
                <a:latin typeface="Arial" panose="020B0604020202020204" pitchFamily="34" charset="0"/>
              </a:rPr>
              <a:pPr/>
              <a:t>‹#›</a:t>
            </a:fld>
            <a:endParaRPr lang="en-US" dirty="0">
              <a:solidFill>
                <a:prstClr val="black">
                  <a:tint val="75000"/>
                </a:prstClr>
              </a:solidFill>
              <a:latin typeface="Arial" panose="020B0604020202020204" pitchFamily="34" charset="0"/>
            </a:endParaRPr>
          </a:p>
        </p:txBody>
      </p:sp>
    </p:spTree>
    <p:extLst>
      <p:ext uri="{BB962C8B-B14F-4D97-AF65-F5344CB8AC3E}">
        <p14:creationId xmlns:p14="http://schemas.microsoft.com/office/powerpoint/2010/main" val="1456891974"/>
      </p:ext>
    </p:extLst>
  </p:cSld>
  <p:clrMapOvr>
    <a:masterClrMapping/>
  </p:clrMapOvr>
</p:sldLayout>
</file>

<file path=ppt/slideLayouts/slideLayout3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1258677-2625-4815-A9FF-8DE0FA087CE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FD529D60-DA37-4D23-8A45-EB9A3C43B3F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F82F618D-456A-47EB-A3A2-5035C08E04AA}"/>
              </a:ext>
            </a:extLst>
          </p:cNvPr>
          <p:cNvSpPr>
            <a:spLocks noGrp="1"/>
          </p:cNvSpPr>
          <p:nvPr>
            <p:ph type="dt" sz="half" idx="10"/>
          </p:nvPr>
        </p:nvSpPr>
        <p:spPr/>
        <p:txBody>
          <a:bodyPr/>
          <a:lstStyle/>
          <a:p>
            <a:fld id="{6BA29C42-402C-4507-861E-0880DA3EE89C}" type="datetimeFigureOut">
              <a:rPr lang="en-US" smtClean="0">
                <a:solidFill>
                  <a:prstClr val="black">
                    <a:tint val="75000"/>
                  </a:prstClr>
                </a:solidFill>
              </a:rPr>
              <a:pPr/>
              <a:t>9/26/2021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6A2DD0F7-5D52-48AE-8A3D-241CCA88A5F6}"/>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2B89B2E8-6975-482B-BCFC-815B13634E72}"/>
              </a:ext>
            </a:extLst>
          </p:cNvPr>
          <p:cNvSpPr>
            <a:spLocks noGrp="1"/>
          </p:cNvSpPr>
          <p:nvPr>
            <p:ph type="sldNum" sz="quarter" idx="12"/>
          </p:nvPr>
        </p:nvSpPr>
        <p:spPr/>
        <p:txBody>
          <a:bodyPr/>
          <a:lstStyle/>
          <a:p>
            <a:fld id="{C29AE7D2-E3C8-4A77-9E10-07A8D0268D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9653025"/>
      </p:ext>
    </p:extLst>
  </p:cSld>
  <p:clrMapOvr>
    <a:masterClrMapping/>
  </p:clrMapOvr>
</p:sldLayout>
</file>

<file path=ppt/slideLayouts/slideLayout3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84DAAF1-51FB-4AAF-B5FF-8EFCB250497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B9B9D532-6BAF-4086-946F-BC52DA53F9C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1B155EF4-4DDD-4D91-85E5-C894524886A5}"/>
              </a:ext>
            </a:extLst>
          </p:cNvPr>
          <p:cNvSpPr>
            <a:spLocks noGrp="1"/>
          </p:cNvSpPr>
          <p:nvPr>
            <p:ph type="dt" sz="half" idx="10"/>
          </p:nvPr>
        </p:nvSpPr>
        <p:spPr/>
        <p:txBody>
          <a:bodyPr/>
          <a:lstStyle/>
          <a:p>
            <a:fld id="{6BA29C42-402C-4507-861E-0880DA3EE89C}" type="datetimeFigureOut">
              <a:rPr lang="en-US" smtClean="0">
                <a:solidFill>
                  <a:prstClr val="black">
                    <a:tint val="75000"/>
                  </a:prstClr>
                </a:solidFill>
              </a:rPr>
              <a:pPr/>
              <a:t>9/26/2021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20C7A354-9BB5-4783-9239-ABC77CB17EB2}"/>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251DF2C3-F236-46F4-9D06-DB8F76A78912}"/>
              </a:ext>
            </a:extLst>
          </p:cNvPr>
          <p:cNvSpPr>
            <a:spLocks noGrp="1"/>
          </p:cNvSpPr>
          <p:nvPr>
            <p:ph type="sldNum" sz="quarter" idx="12"/>
          </p:nvPr>
        </p:nvSpPr>
        <p:spPr/>
        <p:txBody>
          <a:bodyPr/>
          <a:lstStyle/>
          <a:p>
            <a:fld id="{C29AE7D2-E3C8-4A77-9E10-07A8D0268D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71902173"/>
      </p:ext>
    </p:extLst>
  </p:cSld>
  <p:clrMapOvr>
    <a:masterClrMapping/>
  </p:clrMapOvr>
</p:sldLayout>
</file>

<file path=ppt/slideLayouts/slideLayout3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3E28C7F-3BA3-46BB-ABB2-BDBAEF22A1FA}"/>
              </a:ext>
            </a:extLst>
          </p:cNvPr>
          <p:cNvSpPr>
            <a:spLocks noGrp="1"/>
          </p:cNvSpPr>
          <p:nvPr>
            <p:ph type="title"/>
          </p:nvPr>
        </p:nvSpPr>
        <p:spPr>
          <a:xfrm>
            <a:off x="831851" y="1709806"/>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30A25A89-BB16-440E-808F-DC69C2B2074D}"/>
              </a:ext>
            </a:extLst>
          </p:cNvPr>
          <p:cNvSpPr>
            <a:spLocks noGrp="1"/>
          </p:cNvSpPr>
          <p:nvPr>
            <p:ph type="body" idx="1"/>
          </p:nvPr>
        </p:nvSpPr>
        <p:spPr>
          <a:xfrm>
            <a:off x="831851" y="4589531"/>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EA5023DB-9AEC-4C01-9173-EEEE811F98ED}"/>
              </a:ext>
            </a:extLst>
          </p:cNvPr>
          <p:cNvSpPr>
            <a:spLocks noGrp="1"/>
          </p:cNvSpPr>
          <p:nvPr>
            <p:ph type="dt" sz="half" idx="10"/>
          </p:nvPr>
        </p:nvSpPr>
        <p:spPr/>
        <p:txBody>
          <a:bodyPr/>
          <a:lstStyle/>
          <a:p>
            <a:fld id="{6BA29C42-402C-4507-861E-0880DA3EE89C}" type="datetimeFigureOut">
              <a:rPr lang="en-US" smtClean="0">
                <a:solidFill>
                  <a:prstClr val="black">
                    <a:tint val="75000"/>
                  </a:prstClr>
                </a:solidFill>
              </a:rPr>
              <a:pPr/>
              <a:t>9/26/2021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847BA699-88B9-4D2C-8F89-630160543C3F}"/>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5B107061-956E-40AE-892B-78E4C4B11C80}"/>
              </a:ext>
            </a:extLst>
          </p:cNvPr>
          <p:cNvSpPr>
            <a:spLocks noGrp="1"/>
          </p:cNvSpPr>
          <p:nvPr>
            <p:ph type="sldNum" sz="quarter" idx="12"/>
          </p:nvPr>
        </p:nvSpPr>
        <p:spPr/>
        <p:txBody>
          <a:bodyPr/>
          <a:lstStyle/>
          <a:p>
            <a:fld id="{C29AE7D2-E3C8-4A77-9E10-07A8D0268D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54677146"/>
      </p:ext>
    </p:extLst>
  </p:cSld>
  <p:clrMapOvr>
    <a:masterClrMapping/>
  </p:clrMapOvr>
</p:sldLayout>
</file>

<file path=ppt/slideLayouts/slideLayout3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D641173-0322-4960-B9A3-0B032DB3877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69435298-2036-4FF2-B11C-A9C92CAD7607}"/>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B2F389EF-2EDC-4A2D-8F53-34E0942CB5AC}"/>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314CBACD-8ABD-49BB-AA18-3F638730EB64}"/>
              </a:ext>
            </a:extLst>
          </p:cNvPr>
          <p:cNvSpPr>
            <a:spLocks noGrp="1"/>
          </p:cNvSpPr>
          <p:nvPr>
            <p:ph type="dt" sz="half" idx="10"/>
          </p:nvPr>
        </p:nvSpPr>
        <p:spPr/>
        <p:txBody>
          <a:bodyPr/>
          <a:lstStyle/>
          <a:p>
            <a:fld id="{6BA29C42-402C-4507-861E-0880DA3EE89C}" type="datetimeFigureOut">
              <a:rPr lang="en-US" smtClean="0">
                <a:solidFill>
                  <a:prstClr val="black">
                    <a:tint val="75000"/>
                  </a:prstClr>
                </a:solidFill>
              </a:rPr>
              <a:pPr/>
              <a:t>9/26/2021</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324DFE40-40ED-47B5-871D-3F415464803F}"/>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2AAC500A-632C-44E1-BD38-1CB385D6159D}"/>
              </a:ext>
            </a:extLst>
          </p:cNvPr>
          <p:cNvSpPr>
            <a:spLocks noGrp="1"/>
          </p:cNvSpPr>
          <p:nvPr>
            <p:ph type="sldNum" sz="quarter" idx="12"/>
          </p:nvPr>
        </p:nvSpPr>
        <p:spPr/>
        <p:txBody>
          <a:bodyPr/>
          <a:lstStyle/>
          <a:p>
            <a:fld id="{C29AE7D2-E3C8-4A77-9E10-07A8D0268D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0260427"/>
      </p:ext>
    </p:extLst>
  </p:cSld>
  <p:clrMapOvr>
    <a:masterClrMapping/>
  </p:clrMapOvr>
</p:sldLayout>
</file>

<file path=ppt/slideLayouts/slideLayout3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D1A8CBD-32EE-4A3C-8751-7DF415025C92}"/>
              </a:ext>
            </a:extLst>
          </p:cNvPr>
          <p:cNvSpPr>
            <a:spLocks noGrp="1"/>
          </p:cNvSpPr>
          <p:nvPr>
            <p:ph type="title"/>
          </p:nvPr>
        </p:nvSpPr>
        <p:spPr>
          <a:xfrm>
            <a:off x="839788" y="365129"/>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4537B516-5177-494B-AE27-7CAA1CA4DB57}"/>
              </a:ext>
            </a:extLst>
          </p:cNvPr>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xmlns="" id="{56599411-EA9A-4C92-B178-F0DA6A90596D}"/>
              </a:ext>
            </a:extLst>
          </p:cNvPr>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9CDE3CFA-399F-49F4-82EC-D68C510ADCC1}"/>
              </a:ext>
            </a:extLst>
          </p:cNvPr>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xmlns="" id="{B001C7D6-8ED2-4784-B32C-BC6FED441989}"/>
              </a:ext>
            </a:extLst>
          </p:cNvPr>
          <p:cNvSpPr>
            <a:spLocks noGrp="1"/>
          </p:cNvSpPr>
          <p:nvPr>
            <p:ph sz="quarter" idx="4"/>
          </p:nvPr>
        </p:nvSpPr>
        <p:spPr>
          <a:xfrm>
            <a:off x="6172203"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3ED9929F-E47A-4791-A18F-7021983DC8C6}"/>
              </a:ext>
            </a:extLst>
          </p:cNvPr>
          <p:cNvSpPr>
            <a:spLocks noGrp="1"/>
          </p:cNvSpPr>
          <p:nvPr>
            <p:ph type="dt" sz="half" idx="10"/>
          </p:nvPr>
        </p:nvSpPr>
        <p:spPr/>
        <p:txBody>
          <a:bodyPr/>
          <a:lstStyle/>
          <a:p>
            <a:fld id="{6BA29C42-402C-4507-861E-0880DA3EE89C}" type="datetimeFigureOut">
              <a:rPr lang="en-US" smtClean="0">
                <a:solidFill>
                  <a:prstClr val="black">
                    <a:tint val="75000"/>
                  </a:prstClr>
                </a:solidFill>
              </a:rPr>
              <a:pPr/>
              <a:t>9/26/2021</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xmlns="" id="{6F41DBED-0F73-42D6-9FAB-B75751852AA9}"/>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xmlns="" id="{C3841655-5C04-4053-9F57-75B7074C85F9}"/>
              </a:ext>
            </a:extLst>
          </p:cNvPr>
          <p:cNvSpPr>
            <a:spLocks noGrp="1"/>
          </p:cNvSpPr>
          <p:nvPr>
            <p:ph type="sldNum" sz="quarter" idx="12"/>
          </p:nvPr>
        </p:nvSpPr>
        <p:spPr/>
        <p:txBody>
          <a:bodyPr/>
          <a:lstStyle/>
          <a:p>
            <a:fld id="{C29AE7D2-E3C8-4A77-9E10-07A8D0268D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59178742"/>
      </p:ext>
    </p:extLst>
  </p:cSld>
  <p:clrMapOvr>
    <a:masterClrMapping/>
  </p:clrMapOvr>
</p:sldLayout>
</file>

<file path=ppt/slideLayouts/slideLayout3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24A5164-1846-4A9C-B77F-085FEC8D28E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8C211A08-1A07-4326-85ED-FE7B0C4445F6}"/>
              </a:ext>
            </a:extLst>
          </p:cNvPr>
          <p:cNvSpPr>
            <a:spLocks noGrp="1"/>
          </p:cNvSpPr>
          <p:nvPr>
            <p:ph type="dt" sz="half" idx="10"/>
          </p:nvPr>
        </p:nvSpPr>
        <p:spPr/>
        <p:txBody>
          <a:bodyPr/>
          <a:lstStyle/>
          <a:p>
            <a:fld id="{6BA29C42-402C-4507-861E-0880DA3EE89C}" type="datetimeFigureOut">
              <a:rPr lang="en-US" smtClean="0">
                <a:solidFill>
                  <a:prstClr val="black">
                    <a:tint val="75000"/>
                  </a:prstClr>
                </a:solidFill>
              </a:rPr>
              <a:pPr/>
              <a:t>9/26/2021</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xmlns="" id="{73A7D03D-2160-42D2-84BF-2C043316E270}"/>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xmlns="" id="{1986CCDB-0ADB-45EE-B193-CCA83232BB4F}"/>
              </a:ext>
            </a:extLst>
          </p:cNvPr>
          <p:cNvSpPr>
            <a:spLocks noGrp="1"/>
          </p:cNvSpPr>
          <p:nvPr>
            <p:ph type="sldNum" sz="quarter" idx="12"/>
          </p:nvPr>
        </p:nvSpPr>
        <p:spPr/>
        <p:txBody>
          <a:bodyPr/>
          <a:lstStyle/>
          <a:p>
            <a:fld id="{C29AE7D2-E3C8-4A77-9E10-07A8D0268D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23556420"/>
      </p:ext>
    </p:extLst>
  </p:cSld>
  <p:clrMapOvr>
    <a:masterClrMapping/>
  </p:clrMapOvr>
</p:sldLayout>
</file>

<file path=ppt/slideLayouts/slideLayout3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20BFEC68-89CB-4EB0-8C3C-BDD08C80B643}"/>
              </a:ext>
            </a:extLst>
          </p:cNvPr>
          <p:cNvSpPr>
            <a:spLocks noGrp="1"/>
          </p:cNvSpPr>
          <p:nvPr>
            <p:ph type="dt" sz="half" idx="10"/>
          </p:nvPr>
        </p:nvSpPr>
        <p:spPr/>
        <p:txBody>
          <a:bodyPr/>
          <a:lstStyle/>
          <a:p>
            <a:fld id="{6BA29C42-402C-4507-861E-0880DA3EE89C}" type="datetimeFigureOut">
              <a:rPr lang="en-US" smtClean="0">
                <a:solidFill>
                  <a:prstClr val="black">
                    <a:tint val="75000"/>
                  </a:prstClr>
                </a:solidFill>
              </a:rPr>
              <a:pPr/>
              <a:t>9/26/2021</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xmlns="" id="{1DC81DF0-0BAD-4003-8A7E-39775513B59E}"/>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xmlns="" id="{B83FC369-1874-4E45-AC8A-50861ACB66CD}"/>
              </a:ext>
            </a:extLst>
          </p:cNvPr>
          <p:cNvSpPr>
            <a:spLocks noGrp="1"/>
          </p:cNvSpPr>
          <p:nvPr>
            <p:ph type="sldNum" sz="quarter" idx="12"/>
          </p:nvPr>
        </p:nvSpPr>
        <p:spPr/>
        <p:txBody>
          <a:bodyPr/>
          <a:lstStyle/>
          <a:p>
            <a:fld id="{C29AE7D2-E3C8-4A77-9E10-07A8D0268D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94522812"/>
      </p:ext>
    </p:extLst>
  </p:cSld>
  <p:clrMapOvr>
    <a:masterClrMapping/>
  </p:clrMapOvr>
</p:sldLayout>
</file>

<file path=ppt/slideLayouts/slideLayout3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54BE67A-3564-4FC6-B5DD-0414356AECA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4552AC90-BCAF-47C9-90D4-1C12B878F9C2}"/>
              </a:ext>
            </a:extLst>
          </p:cNvPr>
          <p:cNvSpPr>
            <a:spLocks noGrp="1"/>
          </p:cNvSpPr>
          <p:nvPr>
            <p:ph idx="1"/>
          </p:nvPr>
        </p:nvSpPr>
        <p:spPr>
          <a:xfrm>
            <a:off x="5183188" y="987493"/>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BCF1D0F5-E08E-4DE5-805C-811420D3A2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DA48FAFE-19A9-405E-8173-25D6D88DEF14}"/>
              </a:ext>
            </a:extLst>
          </p:cNvPr>
          <p:cNvSpPr>
            <a:spLocks noGrp="1"/>
          </p:cNvSpPr>
          <p:nvPr>
            <p:ph type="dt" sz="half" idx="10"/>
          </p:nvPr>
        </p:nvSpPr>
        <p:spPr/>
        <p:txBody>
          <a:bodyPr/>
          <a:lstStyle/>
          <a:p>
            <a:fld id="{6BA29C42-402C-4507-861E-0880DA3EE89C}" type="datetimeFigureOut">
              <a:rPr lang="en-US" smtClean="0">
                <a:solidFill>
                  <a:prstClr val="black">
                    <a:tint val="75000"/>
                  </a:prstClr>
                </a:solidFill>
              </a:rPr>
              <a:pPr/>
              <a:t>9/26/2021</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47CDC521-B97D-4A7E-9FAC-D8E5F47711EE}"/>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01714F5C-7B0B-4AC8-BAEF-1C603E1E97A9}"/>
              </a:ext>
            </a:extLst>
          </p:cNvPr>
          <p:cNvSpPr>
            <a:spLocks noGrp="1"/>
          </p:cNvSpPr>
          <p:nvPr>
            <p:ph type="sldNum" sz="quarter" idx="12"/>
          </p:nvPr>
        </p:nvSpPr>
        <p:spPr/>
        <p:txBody>
          <a:bodyPr/>
          <a:lstStyle/>
          <a:p>
            <a:fld id="{C29AE7D2-E3C8-4A77-9E10-07A8D0268D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701693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20BFEC68-89CB-4EB0-8C3C-BDD08C80B643}"/>
              </a:ext>
            </a:extLst>
          </p:cNvPr>
          <p:cNvSpPr>
            <a:spLocks noGrp="1"/>
          </p:cNvSpPr>
          <p:nvPr>
            <p:ph type="dt" sz="half" idx="10"/>
          </p:nvPr>
        </p:nvSpPr>
        <p:spPr/>
        <p:txBody>
          <a:bodyPr/>
          <a:lstStyle/>
          <a:p>
            <a:fld id="{6BA29C42-402C-4507-861E-0880DA3EE89C}" type="datetimeFigureOut">
              <a:rPr lang="en-US" smtClean="0">
                <a:solidFill>
                  <a:prstClr val="black">
                    <a:tint val="75000"/>
                  </a:prstClr>
                </a:solidFill>
              </a:rPr>
              <a:pPr/>
              <a:t>9/26/2021</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xmlns="" id="{1DC81DF0-0BAD-4003-8A7E-39775513B59E}"/>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xmlns="" id="{B83FC369-1874-4E45-AC8A-50861ACB66CD}"/>
              </a:ext>
            </a:extLst>
          </p:cNvPr>
          <p:cNvSpPr>
            <a:spLocks noGrp="1"/>
          </p:cNvSpPr>
          <p:nvPr>
            <p:ph type="sldNum" sz="quarter" idx="12"/>
          </p:nvPr>
        </p:nvSpPr>
        <p:spPr/>
        <p:txBody>
          <a:bodyPr/>
          <a:lstStyle/>
          <a:p>
            <a:fld id="{C29AE7D2-E3C8-4A77-9E10-07A8D0268D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629224"/>
      </p:ext>
    </p:extLst>
  </p:cSld>
  <p:clrMapOvr>
    <a:masterClrMapping/>
  </p:clrMapOvr>
</p:sldLayout>
</file>

<file path=ppt/slideLayouts/slideLayout3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0115065-DFD4-4D51-ACE4-BB5655DC6BA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DED48FE1-2980-4CD8-AB2B-B4DD79C1E245}"/>
              </a:ext>
            </a:extLst>
          </p:cNvPr>
          <p:cNvSpPr>
            <a:spLocks noGrp="1"/>
          </p:cNvSpPr>
          <p:nvPr>
            <p:ph type="pic" idx="1"/>
          </p:nvPr>
        </p:nvSpPr>
        <p:spPr>
          <a:xfrm>
            <a:off x="5183188" y="987493"/>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469F9BB2-ED86-4C30-9B63-C13AA7E30AB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A42CBBCD-9ED0-4975-B21B-339B0FB5B006}"/>
              </a:ext>
            </a:extLst>
          </p:cNvPr>
          <p:cNvSpPr>
            <a:spLocks noGrp="1"/>
          </p:cNvSpPr>
          <p:nvPr>
            <p:ph type="dt" sz="half" idx="10"/>
          </p:nvPr>
        </p:nvSpPr>
        <p:spPr/>
        <p:txBody>
          <a:bodyPr/>
          <a:lstStyle/>
          <a:p>
            <a:fld id="{6BA29C42-402C-4507-861E-0880DA3EE89C}" type="datetimeFigureOut">
              <a:rPr lang="en-US" smtClean="0">
                <a:solidFill>
                  <a:prstClr val="black">
                    <a:tint val="75000"/>
                  </a:prstClr>
                </a:solidFill>
              </a:rPr>
              <a:pPr/>
              <a:t>9/26/2021</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7058E434-E56B-4149-8113-1419AEF6AC3C}"/>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AB3D39B6-9A07-4C85-A049-8A76CD66C3B4}"/>
              </a:ext>
            </a:extLst>
          </p:cNvPr>
          <p:cNvSpPr>
            <a:spLocks noGrp="1"/>
          </p:cNvSpPr>
          <p:nvPr>
            <p:ph type="sldNum" sz="quarter" idx="12"/>
          </p:nvPr>
        </p:nvSpPr>
        <p:spPr/>
        <p:txBody>
          <a:bodyPr/>
          <a:lstStyle/>
          <a:p>
            <a:fld id="{C29AE7D2-E3C8-4A77-9E10-07A8D0268D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35708"/>
      </p:ext>
    </p:extLst>
  </p:cSld>
  <p:clrMapOvr>
    <a:masterClrMapping/>
  </p:clrMapOvr>
</p:sldLayout>
</file>

<file path=ppt/slideLayouts/slideLayout3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08C82B5-ED9C-47AF-A267-3C4A76B05B6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7904A354-5262-4528-A70D-ED54B3019A87}"/>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8F087835-53C6-4020-B1C6-CC2B5370F50B}"/>
              </a:ext>
            </a:extLst>
          </p:cNvPr>
          <p:cNvSpPr>
            <a:spLocks noGrp="1"/>
          </p:cNvSpPr>
          <p:nvPr>
            <p:ph type="dt" sz="half" idx="10"/>
          </p:nvPr>
        </p:nvSpPr>
        <p:spPr/>
        <p:txBody>
          <a:bodyPr/>
          <a:lstStyle/>
          <a:p>
            <a:fld id="{6BA29C42-402C-4507-861E-0880DA3EE89C}" type="datetimeFigureOut">
              <a:rPr lang="en-US" smtClean="0">
                <a:solidFill>
                  <a:prstClr val="black">
                    <a:tint val="75000"/>
                  </a:prstClr>
                </a:solidFill>
              </a:rPr>
              <a:pPr/>
              <a:t>9/26/2021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073B9395-15B1-4B31-8052-EC1F754ABCCF}"/>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ED72FEBE-EF04-4AAF-88CA-AC5412C55404}"/>
              </a:ext>
            </a:extLst>
          </p:cNvPr>
          <p:cNvSpPr>
            <a:spLocks noGrp="1"/>
          </p:cNvSpPr>
          <p:nvPr>
            <p:ph type="sldNum" sz="quarter" idx="12"/>
          </p:nvPr>
        </p:nvSpPr>
        <p:spPr/>
        <p:txBody>
          <a:bodyPr/>
          <a:lstStyle/>
          <a:p>
            <a:fld id="{C29AE7D2-E3C8-4A77-9E10-07A8D0268D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7355006"/>
      </p:ext>
    </p:extLst>
  </p:cSld>
  <p:clrMapOvr>
    <a:masterClrMapping/>
  </p:clrMapOvr>
</p:sldLayout>
</file>

<file path=ppt/slideLayouts/slideLayout3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35B3F61F-A83F-475C-A0A6-2954BF006933}"/>
              </a:ext>
            </a:extLst>
          </p:cNvPr>
          <p:cNvSpPr>
            <a:spLocks noGrp="1"/>
          </p:cNvSpPr>
          <p:nvPr>
            <p:ph type="title" orient="vert"/>
          </p:nvPr>
        </p:nvSpPr>
        <p:spPr>
          <a:xfrm>
            <a:off x="8724902"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CC5D378D-5443-481E-89B2-756616F52F04}"/>
              </a:ext>
            </a:extLst>
          </p:cNvPr>
          <p:cNvSpPr>
            <a:spLocks noGrp="1"/>
          </p:cNvSpPr>
          <p:nvPr>
            <p:ph type="body" orient="vert" idx="1"/>
          </p:nvPr>
        </p:nvSpPr>
        <p:spPr>
          <a:xfrm>
            <a:off x="838203"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6753DD2F-75D4-4F40-B13B-04F49CAB2105}"/>
              </a:ext>
            </a:extLst>
          </p:cNvPr>
          <p:cNvSpPr>
            <a:spLocks noGrp="1"/>
          </p:cNvSpPr>
          <p:nvPr>
            <p:ph type="dt" sz="half" idx="10"/>
          </p:nvPr>
        </p:nvSpPr>
        <p:spPr/>
        <p:txBody>
          <a:bodyPr/>
          <a:lstStyle/>
          <a:p>
            <a:fld id="{6BA29C42-402C-4507-861E-0880DA3EE89C}" type="datetimeFigureOut">
              <a:rPr lang="en-US" smtClean="0">
                <a:solidFill>
                  <a:prstClr val="black">
                    <a:tint val="75000"/>
                  </a:prstClr>
                </a:solidFill>
              </a:rPr>
              <a:pPr/>
              <a:t>9/26/2021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029A3E91-5645-4B8F-BBDA-62B59089C850}"/>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05FCB804-59BB-4643-9690-5394ACA4BF7A}"/>
              </a:ext>
            </a:extLst>
          </p:cNvPr>
          <p:cNvSpPr>
            <a:spLocks noGrp="1"/>
          </p:cNvSpPr>
          <p:nvPr>
            <p:ph type="sldNum" sz="quarter" idx="12"/>
          </p:nvPr>
        </p:nvSpPr>
        <p:spPr/>
        <p:txBody>
          <a:bodyPr/>
          <a:lstStyle/>
          <a:p>
            <a:fld id="{C29AE7D2-E3C8-4A77-9E10-07A8D0268D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79395668"/>
      </p:ext>
    </p:extLst>
  </p:cSld>
  <p:clrMapOvr>
    <a:masterClrMapping/>
  </p:clrMapOvr>
</p:sldLayout>
</file>

<file path=ppt/slideLayouts/slideLayout343.xml><?xml version="1.0" encoding="utf-8"?>
<p:sldLayout xmlns:a="http://schemas.openxmlformats.org/drawingml/2006/main" xmlns:r="http://schemas.openxmlformats.org/officeDocument/2006/relationships" xmlns:p="http://schemas.openxmlformats.org/presentationml/2006/main" userDrawn="1">
  <p:cSld name="4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916711957"/>
      </p:ext>
    </p:extLst>
  </p:cSld>
  <p:clrMapOvr>
    <a:masterClrMapping/>
  </p:clrMapOvr>
</p:sldLayout>
</file>

<file path=ppt/slideLayouts/slideLayout344.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707"/>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3" name="Date Placeholder 3">
            <a:extLst>
              <a:ext uri="{FF2B5EF4-FFF2-40B4-BE49-F238E27FC236}">
                <a16:creationId xmlns:a16="http://schemas.microsoft.com/office/drawing/2014/main" xmlns="" id="{F8D01521-4A17-4A1E-A872-D13643B256EC}"/>
              </a:ext>
            </a:extLst>
          </p:cNvPr>
          <p:cNvSpPr>
            <a:spLocks noGrp="1"/>
          </p:cNvSpPr>
          <p:nvPr>
            <p:ph type="dt" sz="half" idx="10"/>
          </p:nvPr>
        </p:nvSpPr>
        <p:spPr/>
        <p:txBody>
          <a:bodyPr/>
          <a:lstStyle>
            <a:lvl1pPr>
              <a:defRPr/>
            </a:lvl1pPr>
          </a:lstStyle>
          <a:p>
            <a:pPr>
              <a:defRPr/>
            </a:pPr>
            <a:endParaRPr lang="en-US" altLang="en-US">
              <a:solidFill>
                <a:prstClr val="black">
                  <a:tint val="75000"/>
                </a:prstClr>
              </a:solidFill>
            </a:endParaRPr>
          </a:p>
        </p:txBody>
      </p:sp>
      <p:sp>
        <p:nvSpPr>
          <p:cNvPr id="4" name="Footer Placeholder 4">
            <a:extLst>
              <a:ext uri="{FF2B5EF4-FFF2-40B4-BE49-F238E27FC236}">
                <a16:creationId xmlns:a16="http://schemas.microsoft.com/office/drawing/2014/main" xmlns="" id="{31DC0D5D-9E57-4669-AE68-785CA2BD0185}"/>
              </a:ext>
            </a:extLst>
          </p:cNvPr>
          <p:cNvSpPr>
            <a:spLocks noGrp="1"/>
          </p:cNvSpPr>
          <p:nvPr>
            <p:ph type="ftr" sz="quarter" idx="11"/>
          </p:nvPr>
        </p:nvSpPr>
        <p:spPr/>
        <p:txBody>
          <a:bodyPr/>
          <a:lstStyle>
            <a:lvl1pPr>
              <a:defRPr/>
            </a:lvl1pPr>
          </a:lstStyle>
          <a:p>
            <a:pPr>
              <a:defRPr/>
            </a:pPr>
            <a:endParaRPr lang="en-US" altLang="en-US">
              <a:solidFill>
                <a:prstClr val="black">
                  <a:tint val="75000"/>
                </a:prstClr>
              </a:solidFill>
            </a:endParaRPr>
          </a:p>
        </p:txBody>
      </p:sp>
      <p:sp>
        <p:nvSpPr>
          <p:cNvPr id="5" name="Slide Number Placeholder 5">
            <a:extLst>
              <a:ext uri="{FF2B5EF4-FFF2-40B4-BE49-F238E27FC236}">
                <a16:creationId xmlns:a16="http://schemas.microsoft.com/office/drawing/2014/main" xmlns="" id="{B176348D-E3F9-473A-BE79-C11DB374BD0E}"/>
              </a:ext>
            </a:extLst>
          </p:cNvPr>
          <p:cNvSpPr>
            <a:spLocks noGrp="1"/>
          </p:cNvSpPr>
          <p:nvPr>
            <p:ph type="sldNum" sz="quarter" idx="12"/>
          </p:nvPr>
        </p:nvSpPr>
        <p:spPr/>
        <p:txBody>
          <a:bodyPr/>
          <a:lstStyle>
            <a:lvl1pPr>
              <a:defRPr/>
            </a:lvl1pPr>
          </a:lstStyle>
          <a:p>
            <a:pPr>
              <a:defRPr/>
            </a:pPr>
            <a:fld id="{B16AFAD5-C0E4-4377-A68C-5DACB40C7AAC}" type="slidenum">
              <a:rPr lang="en-US" altLang="en-US">
                <a:solidFill>
                  <a:prstClr val="black">
                    <a:tint val="75000"/>
                  </a:prstClr>
                </a:solidFill>
              </a:rPr>
              <a:pPr>
                <a:defRPr/>
              </a:pPr>
              <a:t>‹#›</a:t>
            </a:fld>
            <a:endParaRPr lang="en-US" altLang="en-US">
              <a:solidFill>
                <a:prstClr val="black">
                  <a:tint val="75000"/>
                </a:prstClr>
              </a:solidFill>
            </a:endParaRPr>
          </a:p>
        </p:txBody>
      </p:sp>
    </p:spTree>
    <p:extLst>
      <p:ext uri="{BB962C8B-B14F-4D97-AF65-F5344CB8AC3E}">
        <p14:creationId xmlns:p14="http://schemas.microsoft.com/office/powerpoint/2010/main" val="1770487060"/>
      </p:ext>
    </p:extLst>
  </p:cSld>
  <p:clrMapOvr>
    <a:masterClrMapping/>
  </p:clrMapOvr>
</p:sldLayout>
</file>

<file path=ppt/slideLayouts/slideLayout345.xml><?xml version="1.0" encoding="utf-8"?>
<p:sldLayout xmlns:a="http://schemas.openxmlformats.org/drawingml/2006/main" xmlns:r="http://schemas.openxmlformats.org/officeDocument/2006/relationships" xmlns:p="http://schemas.openxmlformats.org/presentationml/2006/main" userDrawn="1">
  <p:cSld name="https://www.facebook.com/udppt">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xmlns="" id="{EEC99922-4D96-4EFF-9281-0033DA4AE1B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l="2728" t="10626" r="3577" b="16208"/>
          <a:stretch>
            <a:fillRect/>
          </a:stretch>
        </p:blipFill>
        <p:spPr bwMode="auto">
          <a:xfrm>
            <a:off x="-61912" y="-47625"/>
            <a:ext cx="12285663" cy="694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28065550"/>
      </p:ext>
    </p:extLst>
  </p:cSld>
  <p:clrMapOvr>
    <a:masterClrMapping/>
  </p:clrMapOvr>
</p:sldLayout>
</file>

<file path=ppt/slideLayouts/slideLayout346.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947317989"/>
      </p:ext>
    </p:extLst>
  </p:cSld>
  <p:clrMapOvr>
    <a:masterClrMapping/>
  </p:clrMapOvr>
</p:sldLayout>
</file>

<file path=ppt/slideLayouts/slideLayout347.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able Placeholder 2"/>
          <p:cNvSpPr>
            <a:spLocks noGrp="1"/>
          </p:cNvSpPr>
          <p:nvPr>
            <p:ph type="tbl" idx="1"/>
          </p:nvPr>
        </p:nvSpPr>
        <p:spPr>
          <a:xfrm>
            <a:off x="609600" y="1600206"/>
            <a:ext cx="10972800" cy="4525963"/>
          </a:xfrm>
        </p:spPr>
        <p:txBody>
          <a:bodyPr vert="horz" wrap="square" lIns="91440" tIns="45720" rIns="91440" bIns="45720" numCol="1" anchor="t" anchorCtr="0" compatLnSpc="1"/>
          <a:lstStyle/>
          <a:p>
            <a:pPr marL="342900" marR="0" lvl="0" indent="-342900" algn="l" defTabSz="914400" rtl="0" eaLnBrk="0" fontAlgn="base" latinLnBrk="0" hangingPunct="0">
              <a:lnSpc>
                <a:spcPct val="100000"/>
              </a:lnSpc>
              <a:spcBef>
                <a:spcPct val="20000"/>
              </a:spcBef>
              <a:spcAft>
                <a:spcPct val="0"/>
              </a:spcAft>
              <a:buClrTx/>
              <a:buSzTx/>
              <a:buFontTx/>
              <a:buChar char="•"/>
              <a:defRPr/>
            </a:pPr>
            <a:endParaRPr kumimoji="0" lang="en-US" sz="3200" b="0" i="0" u="none" strike="noStrike" kern="0" cap="none" spc="0" normalizeH="0" baseline="0" noProof="0">
              <a:ln>
                <a:noFill/>
              </a:ln>
              <a:solidFill>
                <a:schemeClr val="tx1"/>
              </a:solidFill>
              <a:effectLst/>
              <a:uLnTx/>
              <a:uFillTx/>
              <a:latin typeface="+mn-lt"/>
              <a:ea typeface="+mn-ea"/>
              <a:cs typeface="+mn-cs"/>
            </a:endParaRPr>
          </a:p>
        </p:txBody>
      </p:sp>
      <p:sp>
        <p:nvSpPr>
          <p:cNvPr id="4" name="Date Placeholder 3"/>
          <p:cNvSpPr>
            <a:spLocks noGrp="1"/>
          </p:cNvSpPr>
          <p:nvPr>
            <p:ph type="dt" sz="half" idx="10"/>
          </p:nvPr>
        </p:nvSpPr>
        <p:spPr/>
        <p:txBody>
          <a:bodyPr/>
          <a:lstStyle/>
          <a:p>
            <a:pPr fontAlgn="base">
              <a:spcBef>
                <a:spcPct val="0"/>
              </a:spcBef>
              <a:spcAft>
                <a:spcPct val="0"/>
              </a:spcAft>
              <a:defRPr/>
            </a:pPr>
            <a:endParaRPr lang="en-US" sz="1400">
              <a:solidFill>
                <a:prstClr val="black"/>
              </a:solidFill>
              <a:latin typeface="Arial" panose="020B0604020202020204" pitchFamily="34" charset="0"/>
              <a:cs typeface="Arial" panose="020B0604020202020204" pitchFamily="34" charset="0"/>
            </a:endParaRPr>
          </a:p>
        </p:txBody>
      </p:sp>
      <p:sp>
        <p:nvSpPr>
          <p:cNvPr id="5" name="Footer Placeholder 4"/>
          <p:cNvSpPr>
            <a:spLocks noGrp="1"/>
          </p:cNvSpPr>
          <p:nvPr>
            <p:ph type="ftr" sz="quarter" idx="11"/>
          </p:nvPr>
        </p:nvSpPr>
        <p:spPr/>
        <p:txBody>
          <a:bodyPr/>
          <a:lstStyle/>
          <a:p>
            <a:pPr fontAlgn="base">
              <a:spcBef>
                <a:spcPct val="0"/>
              </a:spcBef>
              <a:spcAft>
                <a:spcPct val="0"/>
              </a:spcAft>
              <a:defRPr/>
            </a:pPr>
            <a:endParaRPr lang="en-US" sz="1400">
              <a:solidFill>
                <a:prstClr val="black"/>
              </a:solidFill>
              <a:latin typeface="Arial" panose="020B0604020202020204" pitchFamily="34" charset="0"/>
              <a:cs typeface="Arial" panose="020B0604020202020204" pitchFamily="34" charset="0"/>
            </a:endParaRPr>
          </a:p>
        </p:txBody>
      </p:sp>
      <p:sp>
        <p:nvSpPr>
          <p:cNvPr id="6" name="Slide Number Placeholder 5"/>
          <p:cNvSpPr>
            <a:spLocks noGrp="1"/>
          </p:cNvSpPr>
          <p:nvPr>
            <p:ph type="sldNum" sz="quarter" idx="12"/>
          </p:nvPr>
        </p:nvSpPr>
        <p:spPr/>
        <p:txBody>
          <a:bodyPr/>
          <a:lstStyle/>
          <a:p>
            <a:fld id="{9A0DB2DC-4C9A-4742-B13C-FB6460FD3503}" type="slidenum">
              <a:rPr lang="en-US" dirty="0">
                <a:solidFill>
                  <a:prstClr val="black">
                    <a:tint val="75000"/>
                  </a:prstClr>
                </a:solidFill>
                <a:latin typeface="Arial" panose="020B0604020202020204" pitchFamily="34" charset="0"/>
              </a:rPr>
              <a:pPr/>
              <a:t>‹#›</a:t>
            </a:fld>
            <a:endParaRPr lang="en-US" dirty="0">
              <a:solidFill>
                <a:prstClr val="black">
                  <a:tint val="75000"/>
                </a:prstClr>
              </a:solidFill>
              <a:latin typeface="Arial" panose="020B0604020202020204" pitchFamily="34" charset="0"/>
            </a:endParaRPr>
          </a:p>
        </p:txBody>
      </p:sp>
    </p:spTree>
    <p:extLst>
      <p:ext uri="{BB962C8B-B14F-4D97-AF65-F5344CB8AC3E}">
        <p14:creationId xmlns:p14="http://schemas.microsoft.com/office/powerpoint/2010/main" val="4144936772"/>
      </p:ext>
    </p:extLst>
  </p:cSld>
  <p:clrMapOvr>
    <a:masterClrMapping/>
  </p:clrMapOvr>
</p:sldLayout>
</file>

<file path=ppt/slideLayouts/slideLayout3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p:cNvSpPr>
            <a:spLocks noGrp="1"/>
          </p:cNvSpPr>
          <p:nvPr>
            <p:ph type="subTitle" idx="1"/>
          </p:nvPr>
        </p:nvSpPr>
        <p:spPr>
          <a:xfrm>
            <a:off x="1524000" y="3602105"/>
            <a:ext cx="9144000" cy="1655763"/>
          </a:xfrm>
        </p:spPr>
        <p:txBody>
          <a:bodyPr/>
          <a:lstStyle>
            <a:lvl1pPr marL="0" indent="0" algn="ctr">
              <a:buNone/>
              <a:defRPr sz="2400"/>
            </a:lvl1pPr>
            <a:lvl2pPr marL="457131" indent="0" algn="ctr">
              <a:buNone/>
              <a:defRPr sz="2000"/>
            </a:lvl2pPr>
            <a:lvl3pPr marL="914264" indent="0" algn="ctr">
              <a:buNone/>
              <a:defRPr sz="1900"/>
            </a:lvl3pPr>
            <a:lvl4pPr marL="1371396" indent="0" algn="ctr">
              <a:buNone/>
              <a:defRPr sz="1600"/>
            </a:lvl4pPr>
            <a:lvl5pPr marL="1828528" indent="0" algn="ctr">
              <a:buNone/>
              <a:defRPr sz="1600"/>
            </a:lvl5pPr>
            <a:lvl6pPr marL="2285662" indent="0" algn="ctr">
              <a:buNone/>
              <a:defRPr sz="1600"/>
            </a:lvl6pPr>
            <a:lvl7pPr marL="2742790" indent="0" algn="ctr">
              <a:buNone/>
              <a:defRPr sz="1600"/>
            </a:lvl7pPr>
            <a:lvl8pPr marL="3199920" indent="0" algn="ctr">
              <a:buNone/>
              <a:defRPr sz="1600"/>
            </a:lvl8pPr>
            <a:lvl9pPr marL="3657051" indent="0" algn="ctr">
              <a:buNone/>
              <a:defRPr sz="1600"/>
            </a:lvl9pPr>
          </a:lstStyle>
          <a:p>
            <a:r>
              <a:rPr lang="en-US"/>
              <a:t>Click to edit Master subtitle style</a:t>
            </a:r>
            <a:endParaRPr lang="vi-VN"/>
          </a:p>
        </p:txBody>
      </p:sp>
      <p:sp>
        <p:nvSpPr>
          <p:cNvPr id="4" name="Date Placeholder 3"/>
          <p:cNvSpPr>
            <a:spLocks noGrp="1"/>
          </p:cNvSpPr>
          <p:nvPr>
            <p:ph type="dt" sz="half" idx="10"/>
          </p:nvPr>
        </p:nvSpPr>
        <p:spPr/>
        <p:txBody>
          <a:bodyPr/>
          <a:lstStyle/>
          <a:p>
            <a:fld id="{CA8BA026-E658-41C8-85D8-D06F141BD407}" type="datetimeFigureOut">
              <a:rPr lang="vi-VN" smtClean="0">
                <a:solidFill>
                  <a:prstClr val="black">
                    <a:tint val="75000"/>
                  </a:prstClr>
                </a:solidFill>
              </a:rPr>
              <a:pPr/>
              <a:t>26/09/2021</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8305D4A9-5886-4647-AB06-84202763646E}"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2014440990"/>
      </p:ext>
    </p:extLst>
  </p:cSld>
  <p:clrMapOvr>
    <a:masterClrMapping/>
  </p:clrMapOvr>
</p:sldLayout>
</file>

<file path=ppt/slideLayouts/slideLayout3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CA8BA026-E658-41C8-85D8-D06F141BD407}" type="datetimeFigureOut">
              <a:rPr lang="vi-VN" smtClean="0">
                <a:solidFill>
                  <a:prstClr val="black">
                    <a:tint val="75000"/>
                  </a:prstClr>
                </a:solidFill>
              </a:rPr>
              <a:pPr/>
              <a:t>26/09/2021</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8305D4A9-5886-4647-AB06-84202763646E}"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90914505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54BE67A-3564-4FC6-B5DD-0414356AECA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4552AC90-BCAF-47C9-90D4-1C12B878F9C2}"/>
              </a:ext>
            </a:extLst>
          </p:cNvPr>
          <p:cNvSpPr>
            <a:spLocks noGrp="1"/>
          </p:cNvSpPr>
          <p:nvPr>
            <p:ph idx="1"/>
          </p:nvPr>
        </p:nvSpPr>
        <p:spPr>
          <a:xfrm>
            <a:off x="5183188" y="987493"/>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BCF1D0F5-E08E-4DE5-805C-811420D3A2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DA48FAFE-19A9-405E-8173-25D6D88DEF14}"/>
              </a:ext>
            </a:extLst>
          </p:cNvPr>
          <p:cNvSpPr>
            <a:spLocks noGrp="1"/>
          </p:cNvSpPr>
          <p:nvPr>
            <p:ph type="dt" sz="half" idx="10"/>
          </p:nvPr>
        </p:nvSpPr>
        <p:spPr/>
        <p:txBody>
          <a:bodyPr/>
          <a:lstStyle/>
          <a:p>
            <a:fld id="{6BA29C42-402C-4507-861E-0880DA3EE89C}" type="datetimeFigureOut">
              <a:rPr lang="en-US" smtClean="0">
                <a:solidFill>
                  <a:prstClr val="black">
                    <a:tint val="75000"/>
                  </a:prstClr>
                </a:solidFill>
              </a:rPr>
              <a:pPr/>
              <a:t>9/26/2021</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47CDC521-B97D-4A7E-9FAC-D8E5F47711EE}"/>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01714F5C-7B0B-4AC8-BAEF-1C603E1E97A9}"/>
              </a:ext>
            </a:extLst>
          </p:cNvPr>
          <p:cNvSpPr>
            <a:spLocks noGrp="1"/>
          </p:cNvSpPr>
          <p:nvPr>
            <p:ph type="sldNum" sz="quarter" idx="12"/>
          </p:nvPr>
        </p:nvSpPr>
        <p:spPr/>
        <p:txBody>
          <a:bodyPr/>
          <a:lstStyle/>
          <a:p>
            <a:fld id="{C29AE7D2-E3C8-4A77-9E10-07A8D0268D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67924697"/>
      </p:ext>
    </p:extLst>
  </p:cSld>
  <p:clrMapOvr>
    <a:masterClrMapping/>
  </p:clrMapOvr>
</p:sldLayout>
</file>

<file path=ppt/slideLayouts/slideLayout3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814"/>
            <a:ext cx="10515600" cy="2852737"/>
          </a:xfrm>
        </p:spPr>
        <p:txBody>
          <a:bodyPr anchor="b"/>
          <a:lstStyle>
            <a:lvl1pPr>
              <a:defRPr sz="6000"/>
            </a:lvl1pPr>
          </a:lstStyle>
          <a:p>
            <a:r>
              <a:rPr lang="en-US"/>
              <a:t>Click to edit Master title style</a:t>
            </a:r>
            <a:endParaRPr lang="vi-VN"/>
          </a:p>
        </p:txBody>
      </p:sp>
      <p:sp>
        <p:nvSpPr>
          <p:cNvPr id="3" name="Text Placeholder 2"/>
          <p:cNvSpPr>
            <a:spLocks noGrp="1"/>
          </p:cNvSpPr>
          <p:nvPr>
            <p:ph type="body" idx="1"/>
          </p:nvPr>
        </p:nvSpPr>
        <p:spPr>
          <a:xfrm>
            <a:off x="831851" y="4589533"/>
            <a:ext cx="10515600" cy="1500187"/>
          </a:xfrm>
        </p:spPr>
        <p:txBody>
          <a:bodyPr/>
          <a:lstStyle>
            <a:lvl1pPr marL="0" indent="0">
              <a:buNone/>
              <a:defRPr sz="2400">
                <a:solidFill>
                  <a:schemeClr val="tx1">
                    <a:tint val="75000"/>
                  </a:schemeClr>
                </a:solidFill>
              </a:defRPr>
            </a:lvl1pPr>
            <a:lvl2pPr marL="457131" indent="0">
              <a:buNone/>
              <a:defRPr sz="2000">
                <a:solidFill>
                  <a:schemeClr val="tx1">
                    <a:tint val="75000"/>
                  </a:schemeClr>
                </a:solidFill>
              </a:defRPr>
            </a:lvl2pPr>
            <a:lvl3pPr marL="914264" indent="0">
              <a:buNone/>
              <a:defRPr sz="1900">
                <a:solidFill>
                  <a:schemeClr val="tx1">
                    <a:tint val="75000"/>
                  </a:schemeClr>
                </a:solidFill>
              </a:defRPr>
            </a:lvl3pPr>
            <a:lvl4pPr marL="1371396" indent="0">
              <a:buNone/>
              <a:defRPr sz="1600">
                <a:solidFill>
                  <a:schemeClr val="tx1">
                    <a:tint val="75000"/>
                  </a:schemeClr>
                </a:solidFill>
              </a:defRPr>
            </a:lvl4pPr>
            <a:lvl5pPr marL="1828528" indent="0">
              <a:buNone/>
              <a:defRPr sz="1600">
                <a:solidFill>
                  <a:schemeClr val="tx1">
                    <a:tint val="75000"/>
                  </a:schemeClr>
                </a:solidFill>
              </a:defRPr>
            </a:lvl5pPr>
            <a:lvl6pPr marL="2285662" indent="0">
              <a:buNone/>
              <a:defRPr sz="1600">
                <a:solidFill>
                  <a:schemeClr val="tx1">
                    <a:tint val="75000"/>
                  </a:schemeClr>
                </a:solidFill>
              </a:defRPr>
            </a:lvl6pPr>
            <a:lvl7pPr marL="2742790" indent="0">
              <a:buNone/>
              <a:defRPr sz="1600">
                <a:solidFill>
                  <a:schemeClr val="tx1">
                    <a:tint val="75000"/>
                  </a:schemeClr>
                </a:solidFill>
              </a:defRPr>
            </a:lvl7pPr>
            <a:lvl8pPr marL="3199920" indent="0">
              <a:buNone/>
              <a:defRPr sz="1600">
                <a:solidFill>
                  <a:schemeClr val="tx1">
                    <a:tint val="75000"/>
                  </a:schemeClr>
                </a:solidFill>
              </a:defRPr>
            </a:lvl8pPr>
            <a:lvl9pPr marL="3657051"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A8BA026-E658-41C8-85D8-D06F141BD407}" type="datetimeFigureOut">
              <a:rPr lang="vi-VN" smtClean="0">
                <a:solidFill>
                  <a:prstClr val="black">
                    <a:tint val="75000"/>
                  </a:prstClr>
                </a:solidFill>
              </a:rPr>
              <a:pPr/>
              <a:t>26/09/2021</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8305D4A9-5886-4647-AB06-84202763646E}"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3208770729"/>
      </p:ext>
    </p:extLst>
  </p:cSld>
  <p:clrMapOvr>
    <a:masterClrMapping/>
  </p:clrMapOvr>
</p:sldLayout>
</file>

<file path=ppt/slideLayouts/slideLayout3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38200" y="1825625"/>
            <a:ext cx="5181600" cy="4351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6172200" y="1825625"/>
            <a:ext cx="5181600" cy="4351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p:cNvSpPr>
            <a:spLocks noGrp="1"/>
          </p:cNvSpPr>
          <p:nvPr>
            <p:ph type="dt" sz="half" idx="10"/>
          </p:nvPr>
        </p:nvSpPr>
        <p:spPr/>
        <p:txBody>
          <a:bodyPr/>
          <a:lstStyle/>
          <a:p>
            <a:fld id="{CA8BA026-E658-41C8-85D8-D06F141BD407}" type="datetimeFigureOut">
              <a:rPr lang="vi-VN" smtClean="0">
                <a:solidFill>
                  <a:prstClr val="black">
                    <a:tint val="75000"/>
                  </a:prstClr>
                </a:solidFill>
              </a:rPr>
              <a:pPr/>
              <a:t>26/09/2021</a:t>
            </a:fld>
            <a:endParaRPr lang="vi-VN">
              <a:solidFill>
                <a:prstClr val="black">
                  <a:tint val="75000"/>
                </a:prstClr>
              </a:solidFill>
            </a:endParaRPr>
          </a:p>
        </p:txBody>
      </p:sp>
      <p:sp>
        <p:nvSpPr>
          <p:cNvPr id="6" name="Footer Placeholder 5"/>
          <p:cNvSpPr>
            <a:spLocks noGrp="1"/>
          </p:cNvSpPr>
          <p:nvPr>
            <p:ph type="ftr" sz="quarter" idx="11"/>
          </p:nvPr>
        </p:nvSpPr>
        <p:spPr/>
        <p:txBody>
          <a:bodyPr/>
          <a:lstStyle/>
          <a:p>
            <a:endParaRPr lang="vi-VN">
              <a:solidFill>
                <a:prstClr val="black">
                  <a:tint val="75000"/>
                </a:prstClr>
              </a:solidFill>
            </a:endParaRPr>
          </a:p>
        </p:txBody>
      </p:sp>
      <p:sp>
        <p:nvSpPr>
          <p:cNvPr id="7" name="Slide Number Placeholder 6"/>
          <p:cNvSpPr>
            <a:spLocks noGrp="1"/>
          </p:cNvSpPr>
          <p:nvPr>
            <p:ph type="sldNum" sz="quarter" idx="12"/>
          </p:nvPr>
        </p:nvSpPr>
        <p:spPr/>
        <p:txBody>
          <a:bodyPr/>
          <a:lstStyle/>
          <a:p>
            <a:fld id="{8305D4A9-5886-4647-AB06-84202763646E}"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367165383"/>
      </p:ext>
    </p:extLst>
  </p:cSld>
  <p:clrMapOvr>
    <a:masterClrMapping/>
  </p:clrMapOvr>
</p:sldLayout>
</file>

<file path=ppt/slideLayouts/slideLayout3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a:t>Click to edit Master title style</a:t>
            </a:r>
            <a:endParaRPr lang="vi-VN"/>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31" indent="0">
              <a:buNone/>
              <a:defRPr sz="2000" b="1"/>
            </a:lvl2pPr>
            <a:lvl3pPr marL="914264" indent="0">
              <a:buNone/>
              <a:defRPr sz="1900" b="1"/>
            </a:lvl3pPr>
            <a:lvl4pPr marL="1371396" indent="0">
              <a:buNone/>
              <a:defRPr sz="1600" b="1"/>
            </a:lvl4pPr>
            <a:lvl5pPr marL="1828528" indent="0">
              <a:buNone/>
              <a:defRPr sz="1600" b="1"/>
            </a:lvl5pPr>
            <a:lvl6pPr marL="2285662" indent="0">
              <a:buNone/>
              <a:defRPr sz="1600" b="1"/>
            </a:lvl6pPr>
            <a:lvl7pPr marL="2742790" indent="0">
              <a:buNone/>
              <a:defRPr sz="1600" b="1"/>
            </a:lvl7pPr>
            <a:lvl8pPr marL="3199920" indent="0">
              <a:buNone/>
              <a:defRPr sz="1600" b="1"/>
            </a:lvl8pPr>
            <a:lvl9pPr marL="3657051"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2400" b="1"/>
            </a:lvl1pPr>
            <a:lvl2pPr marL="457131" indent="0">
              <a:buNone/>
              <a:defRPr sz="2000" b="1"/>
            </a:lvl2pPr>
            <a:lvl3pPr marL="914264" indent="0">
              <a:buNone/>
              <a:defRPr sz="1900" b="1"/>
            </a:lvl3pPr>
            <a:lvl4pPr marL="1371396" indent="0">
              <a:buNone/>
              <a:defRPr sz="1600" b="1"/>
            </a:lvl4pPr>
            <a:lvl5pPr marL="1828528" indent="0">
              <a:buNone/>
              <a:defRPr sz="1600" b="1"/>
            </a:lvl5pPr>
            <a:lvl6pPr marL="2285662" indent="0">
              <a:buNone/>
              <a:defRPr sz="1600" b="1"/>
            </a:lvl6pPr>
            <a:lvl7pPr marL="2742790" indent="0">
              <a:buNone/>
              <a:defRPr sz="1600" b="1"/>
            </a:lvl7pPr>
            <a:lvl8pPr marL="3199920" indent="0">
              <a:buNone/>
              <a:defRPr sz="1600" b="1"/>
            </a:lvl8pPr>
            <a:lvl9pPr marL="3657051" indent="0">
              <a:buNone/>
              <a:defRPr sz="1600" b="1"/>
            </a:lvl9pPr>
          </a:lstStyle>
          <a:p>
            <a:pPr lvl="0"/>
            <a:r>
              <a:rPr lang="en-US"/>
              <a:t>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p:cNvSpPr>
            <a:spLocks noGrp="1"/>
          </p:cNvSpPr>
          <p:nvPr>
            <p:ph type="dt" sz="half" idx="10"/>
          </p:nvPr>
        </p:nvSpPr>
        <p:spPr/>
        <p:txBody>
          <a:bodyPr/>
          <a:lstStyle/>
          <a:p>
            <a:fld id="{CA8BA026-E658-41C8-85D8-D06F141BD407}" type="datetimeFigureOut">
              <a:rPr lang="vi-VN" smtClean="0">
                <a:solidFill>
                  <a:prstClr val="black">
                    <a:tint val="75000"/>
                  </a:prstClr>
                </a:solidFill>
              </a:rPr>
              <a:pPr/>
              <a:t>26/09/2021</a:t>
            </a:fld>
            <a:endParaRPr lang="vi-VN">
              <a:solidFill>
                <a:prstClr val="black">
                  <a:tint val="75000"/>
                </a:prstClr>
              </a:solidFill>
            </a:endParaRPr>
          </a:p>
        </p:txBody>
      </p:sp>
      <p:sp>
        <p:nvSpPr>
          <p:cNvPr id="8" name="Footer Placeholder 7"/>
          <p:cNvSpPr>
            <a:spLocks noGrp="1"/>
          </p:cNvSpPr>
          <p:nvPr>
            <p:ph type="ftr" sz="quarter" idx="11"/>
          </p:nvPr>
        </p:nvSpPr>
        <p:spPr/>
        <p:txBody>
          <a:bodyPr/>
          <a:lstStyle/>
          <a:p>
            <a:endParaRPr lang="vi-VN">
              <a:solidFill>
                <a:prstClr val="black">
                  <a:tint val="75000"/>
                </a:prstClr>
              </a:solidFill>
            </a:endParaRPr>
          </a:p>
        </p:txBody>
      </p:sp>
      <p:sp>
        <p:nvSpPr>
          <p:cNvPr id="9" name="Slide Number Placeholder 8"/>
          <p:cNvSpPr>
            <a:spLocks noGrp="1"/>
          </p:cNvSpPr>
          <p:nvPr>
            <p:ph type="sldNum" sz="quarter" idx="12"/>
          </p:nvPr>
        </p:nvSpPr>
        <p:spPr/>
        <p:txBody>
          <a:bodyPr/>
          <a:lstStyle/>
          <a:p>
            <a:fld id="{8305D4A9-5886-4647-AB06-84202763646E}"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3623510874"/>
      </p:ext>
    </p:extLst>
  </p:cSld>
  <p:clrMapOvr>
    <a:masterClrMapping/>
  </p:clrMapOvr>
</p:sldLayout>
</file>

<file path=ppt/slideLayouts/slideLayout3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Date Placeholder 2"/>
          <p:cNvSpPr>
            <a:spLocks noGrp="1"/>
          </p:cNvSpPr>
          <p:nvPr>
            <p:ph type="dt" sz="half" idx="10"/>
          </p:nvPr>
        </p:nvSpPr>
        <p:spPr/>
        <p:txBody>
          <a:bodyPr/>
          <a:lstStyle/>
          <a:p>
            <a:fld id="{CA8BA026-E658-41C8-85D8-D06F141BD407}" type="datetimeFigureOut">
              <a:rPr lang="vi-VN" smtClean="0">
                <a:solidFill>
                  <a:prstClr val="black">
                    <a:tint val="75000"/>
                  </a:prstClr>
                </a:solidFill>
              </a:rPr>
              <a:pPr/>
              <a:t>26/09/2021</a:t>
            </a:fld>
            <a:endParaRPr lang="vi-VN">
              <a:solidFill>
                <a:prstClr val="black">
                  <a:tint val="75000"/>
                </a:prstClr>
              </a:solidFill>
            </a:endParaRPr>
          </a:p>
        </p:txBody>
      </p:sp>
      <p:sp>
        <p:nvSpPr>
          <p:cNvPr id="4" name="Footer Placeholder 3"/>
          <p:cNvSpPr>
            <a:spLocks noGrp="1"/>
          </p:cNvSpPr>
          <p:nvPr>
            <p:ph type="ftr" sz="quarter" idx="11"/>
          </p:nvPr>
        </p:nvSpPr>
        <p:spPr/>
        <p:txBody>
          <a:bodyPr/>
          <a:lstStyle/>
          <a:p>
            <a:endParaRPr lang="vi-VN">
              <a:solidFill>
                <a:prstClr val="black">
                  <a:tint val="75000"/>
                </a:prstClr>
              </a:solidFill>
            </a:endParaRPr>
          </a:p>
        </p:txBody>
      </p:sp>
      <p:sp>
        <p:nvSpPr>
          <p:cNvPr id="5" name="Slide Number Placeholder 4"/>
          <p:cNvSpPr>
            <a:spLocks noGrp="1"/>
          </p:cNvSpPr>
          <p:nvPr>
            <p:ph type="sldNum" sz="quarter" idx="12"/>
          </p:nvPr>
        </p:nvSpPr>
        <p:spPr/>
        <p:txBody>
          <a:bodyPr/>
          <a:lstStyle/>
          <a:p>
            <a:fld id="{8305D4A9-5886-4647-AB06-84202763646E}"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3275349877"/>
      </p:ext>
    </p:extLst>
  </p:cSld>
  <p:clrMapOvr>
    <a:masterClrMapping/>
  </p:clrMapOvr>
</p:sldLayout>
</file>

<file path=ppt/slideLayouts/slideLayout3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8BA026-E658-41C8-85D8-D06F141BD407}" type="datetimeFigureOut">
              <a:rPr lang="vi-VN" smtClean="0">
                <a:solidFill>
                  <a:prstClr val="black">
                    <a:tint val="75000"/>
                  </a:prstClr>
                </a:solidFill>
              </a:rPr>
              <a:pPr/>
              <a:t>26/09/2021</a:t>
            </a:fld>
            <a:endParaRPr lang="vi-VN">
              <a:solidFill>
                <a:prstClr val="black">
                  <a:tint val="75000"/>
                </a:prstClr>
              </a:solidFill>
            </a:endParaRPr>
          </a:p>
        </p:txBody>
      </p:sp>
      <p:sp>
        <p:nvSpPr>
          <p:cNvPr id="3" name="Footer Placeholder 2"/>
          <p:cNvSpPr>
            <a:spLocks noGrp="1"/>
          </p:cNvSpPr>
          <p:nvPr>
            <p:ph type="ftr" sz="quarter" idx="11"/>
          </p:nvPr>
        </p:nvSpPr>
        <p:spPr/>
        <p:txBody>
          <a:bodyPr/>
          <a:lstStyle/>
          <a:p>
            <a:endParaRPr lang="vi-VN">
              <a:solidFill>
                <a:prstClr val="black">
                  <a:tint val="75000"/>
                </a:prstClr>
              </a:solidFill>
            </a:endParaRPr>
          </a:p>
        </p:txBody>
      </p:sp>
      <p:sp>
        <p:nvSpPr>
          <p:cNvPr id="4" name="Slide Number Placeholder 3"/>
          <p:cNvSpPr>
            <a:spLocks noGrp="1"/>
          </p:cNvSpPr>
          <p:nvPr>
            <p:ph type="sldNum" sz="quarter" idx="12"/>
          </p:nvPr>
        </p:nvSpPr>
        <p:spPr/>
        <p:txBody>
          <a:bodyPr/>
          <a:lstStyle/>
          <a:p>
            <a:fld id="{8305D4A9-5886-4647-AB06-84202763646E}"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3599631960"/>
      </p:ext>
    </p:extLst>
  </p:cSld>
  <p:clrMapOvr>
    <a:masterClrMapping/>
  </p:clrMapOvr>
</p:sldLayout>
</file>

<file path=ppt/slideLayouts/slideLayout3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p:cNvSpPr>
            <a:spLocks noGrp="1"/>
          </p:cNvSpPr>
          <p:nvPr>
            <p:ph idx="1"/>
          </p:nvPr>
        </p:nvSpPr>
        <p:spPr>
          <a:xfrm>
            <a:off x="5183188" y="987501"/>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39788" y="2057403"/>
            <a:ext cx="3932237" cy="3811588"/>
          </a:xfrm>
        </p:spPr>
        <p:txBody>
          <a:bodyPr/>
          <a:lstStyle>
            <a:lvl1pPr marL="0" indent="0">
              <a:buNone/>
              <a:defRPr sz="1600"/>
            </a:lvl1pPr>
            <a:lvl2pPr marL="457131" indent="0">
              <a:buNone/>
              <a:defRPr sz="1500"/>
            </a:lvl2pPr>
            <a:lvl3pPr marL="914264" indent="0">
              <a:buNone/>
              <a:defRPr sz="1200"/>
            </a:lvl3pPr>
            <a:lvl4pPr marL="1371396" indent="0">
              <a:buNone/>
              <a:defRPr sz="1100"/>
            </a:lvl4pPr>
            <a:lvl5pPr marL="1828528" indent="0">
              <a:buNone/>
              <a:defRPr sz="1100"/>
            </a:lvl5pPr>
            <a:lvl6pPr marL="2285662" indent="0">
              <a:buNone/>
              <a:defRPr sz="1100"/>
            </a:lvl6pPr>
            <a:lvl7pPr marL="2742790" indent="0">
              <a:buNone/>
              <a:defRPr sz="1100"/>
            </a:lvl7pPr>
            <a:lvl8pPr marL="3199920" indent="0">
              <a:buNone/>
              <a:defRPr sz="1100"/>
            </a:lvl8pPr>
            <a:lvl9pPr marL="3657051" indent="0">
              <a:buNone/>
              <a:defRPr sz="1100"/>
            </a:lvl9pPr>
          </a:lstStyle>
          <a:p>
            <a:pPr lvl="0"/>
            <a:r>
              <a:rPr lang="en-US"/>
              <a:t>Edit Master text styles</a:t>
            </a:r>
          </a:p>
        </p:txBody>
      </p:sp>
      <p:sp>
        <p:nvSpPr>
          <p:cNvPr id="5" name="Date Placeholder 4"/>
          <p:cNvSpPr>
            <a:spLocks noGrp="1"/>
          </p:cNvSpPr>
          <p:nvPr>
            <p:ph type="dt" sz="half" idx="10"/>
          </p:nvPr>
        </p:nvSpPr>
        <p:spPr/>
        <p:txBody>
          <a:bodyPr/>
          <a:lstStyle/>
          <a:p>
            <a:fld id="{CA8BA026-E658-41C8-85D8-D06F141BD407}" type="datetimeFigureOut">
              <a:rPr lang="vi-VN" smtClean="0">
                <a:solidFill>
                  <a:prstClr val="black">
                    <a:tint val="75000"/>
                  </a:prstClr>
                </a:solidFill>
              </a:rPr>
              <a:pPr/>
              <a:t>26/09/2021</a:t>
            </a:fld>
            <a:endParaRPr lang="vi-VN">
              <a:solidFill>
                <a:prstClr val="black">
                  <a:tint val="75000"/>
                </a:prstClr>
              </a:solidFill>
            </a:endParaRPr>
          </a:p>
        </p:txBody>
      </p:sp>
      <p:sp>
        <p:nvSpPr>
          <p:cNvPr id="6" name="Footer Placeholder 5"/>
          <p:cNvSpPr>
            <a:spLocks noGrp="1"/>
          </p:cNvSpPr>
          <p:nvPr>
            <p:ph type="ftr" sz="quarter" idx="11"/>
          </p:nvPr>
        </p:nvSpPr>
        <p:spPr/>
        <p:txBody>
          <a:bodyPr/>
          <a:lstStyle/>
          <a:p>
            <a:endParaRPr lang="vi-VN">
              <a:solidFill>
                <a:prstClr val="black">
                  <a:tint val="75000"/>
                </a:prstClr>
              </a:solidFill>
            </a:endParaRPr>
          </a:p>
        </p:txBody>
      </p:sp>
      <p:sp>
        <p:nvSpPr>
          <p:cNvPr id="7" name="Slide Number Placeholder 6"/>
          <p:cNvSpPr>
            <a:spLocks noGrp="1"/>
          </p:cNvSpPr>
          <p:nvPr>
            <p:ph type="sldNum" sz="quarter" idx="12"/>
          </p:nvPr>
        </p:nvSpPr>
        <p:spPr/>
        <p:txBody>
          <a:bodyPr/>
          <a:lstStyle/>
          <a:p>
            <a:fld id="{8305D4A9-5886-4647-AB06-84202763646E}"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2540450027"/>
      </p:ext>
    </p:extLst>
  </p:cSld>
  <p:clrMapOvr>
    <a:masterClrMapping/>
  </p:clrMapOvr>
</p:sldLayout>
</file>

<file path=ppt/slideLayouts/slideLayout3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p:cNvSpPr>
            <a:spLocks noGrp="1"/>
          </p:cNvSpPr>
          <p:nvPr>
            <p:ph type="pic" idx="1"/>
          </p:nvPr>
        </p:nvSpPr>
        <p:spPr>
          <a:xfrm>
            <a:off x="5183188" y="987501"/>
            <a:ext cx="6172200" cy="4873625"/>
          </a:xfrm>
        </p:spPr>
        <p:txBody>
          <a:bodyPr/>
          <a:lstStyle>
            <a:lvl1pPr marL="0" indent="0">
              <a:buNone/>
              <a:defRPr sz="3200"/>
            </a:lvl1pPr>
            <a:lvl2pPr marL="457131" indent="0">
              <a:buNone/>
              <a:defRPr sz="2800"/>
            </a:lvl2pPr>
            <a:lvl3pPr marL="914264" indent="0">
              <a:buNone/>
              <a:defRPr sz="2400"/>
            </a:lvl3pPr>
            <a:lvl4pPr marL="1371396" indent="0">
              <a:buNone/>
              <a:defRPr sz="2000"/>
            </a:lvl4pPr>
            <a:lvl5pPr marL="1828528" indent="0">
              <a:buNone/>
              <a:defRPr sz="2000"/>
            </a:lvl5pPr>
            <a:lvl6pPr marL="2285662" indent="0">
              <a:buNone/>
              <a:defRPr sz="2000"/>
            </a:lvl6pPr>
            <a:lvl7pPr marL="2742790" indent="0">
              <a:buNone/>
              <a:defRPr sz="2000"/>
            </a:lvl7pPr>
            <a:lvl8pPr marL="3199920" indent="0">
              <a:buNone/>
              <a:defRPr sz="2000"/>
            </a:lvl8pPr>
            <a:lvl9pPr marL="3657051" indent="0">
              <a:buNone/>
              <a:defRPr sz="2000"/>
            </a:lvl9pPr>
          </a:lstStyle>
          <a:p>
            <a:endParaRPr lang="vi-VN"/>
          </a:p>
        </p:txBody>
      </p:sp>
      <p:sp>
        <p:nvSpPr>
          <p:cNvPr id="4" name="Text Placeholder 3"/>
          <p:cNvSpPr>
            <a:spLocks noGrp="1"/>
          </p:cNvSpPr>
          <p:nvPr>
            <p:ph type="body" sz="half" idx="2"/>
          </p:nvPr>
        </p:nvSpPr>
        <p:spPr>
          <a:xfrm>
            <a:off x="839788" y="2057403"/>
            <a:ext cx="3932237" cy="3811588"/>
          </a:xfrm>
        </p:spPr>
        <p:txBody>
          <a:bodyPr/>
          <a:lstStyle>
            <a:lvl1pPr marL="0" indent="0">
              <a:buNone/>
              <a:defRPr sz="1600"/>
            </a:lvl1pPr>
            <a:lvl2pPr marL="457131" indent="0">
              <a:buNone/>
              <a:defRPr sz="1500"/>
            </a:lvl2pPr>
            <a:lvl3pPr marL="914264" indent="0">
              <a:buNone/>
              <a:defRPr sz="1200"/>
            </a:lvl3pPr>
            <a:lvl4pPr marL="1371396" indent="0">
              <a:buNone/>
              <a:defRPr sz="1100"/>
            </a:lvl4pPr>
            <a:lvl5pPr marL="1828528" indent="0">
              <a:buNone/>
              <a:defRPr sz="1100"/>
            </a:lvl5pPr>
            <a:lvl6pPr marL="2285662" indent="0">
              <a:buNone/>
              <a:defRPr sz="1100"/>
            </a:lvl6pPr>
            <a:lvl7pPr marL="2742790" indent="0">
              <a:buNone/>
              <a:defRPr sz="1100"/>
            </a:lvl7pPr>
            <a:lvl8pPr marL="3199920" indent="0">
              <a:buNone/>
              <a:defRPr sz="1100"/>
            </a:lvl8pPr>
            <a:lvl9pPr marL="3657051" indent="0">
              <a:buNone/>
              <a:defRPr sz="1100"/>
            </a:lvl9pPr>
          </a:lstStyle>
          <a:p>
            <a:pPr lvl="0"/>
            <a:r>
              <a:rPr lang="en-US"/>
              <a:t>Edit Master text styles</a:t>
            </a:r>
          </a:p>
        </p:txBody>
      </p:sp>
      <p:sp>
        <p:nvSpPr>
          <p:cNvPr id="5" name="Date Placeholder 4"/>
          <p:cNvSpPr>
            <a:spLocks noGrp="1"/>
          </p:cNvSpPr>
          <p:nvPr>
            <p:ph type="dt" sz="half" idx="10"/>
          </p:nvPr>
        </p:nvSpPr>
        <p:spPr/>
        <p:txBody>
          <a:bodyPr/>
          <a:lstStyle/>
          <a:p>
            <a:fld id="{CA8BA026-E658-41C8-85D8-D06F141BD407}" type="datetimeFigureOut">
              <a:rPr lang="vi-VN" smtClean="0">
                <a:solidFill>
                  <a:prstClr val="black">
                    <a:tint val="75000"/>
                  </a:prstClr>
                </a:solidFill>
              </a:rPr>
              <a:pPr/>
              <a:t>26/09/2021</a:t>
            </a:fld>
            <a:endParaRPr lang="vi-VN">
              <a:solidFill>
                <a:prstClr val="black">
                  <a:tint val="75000"/>
                </a:prstClr>
              </a:solidFill>
            </a:endParaRPr>
          </a:p>
        </p:txBody>
      </p:sp>
      <p:sp>
        <p:nvSpPr>
          <p:cNvPr id="6" name="Footer Placeholder 5"/>
          <p:cNvSpPr>
            <a:spLocks noGrp="1"/>
          </p:cNvSpPr>
          <p:nvPr>
            <p:ph type="ftr" sz="quarter" idx="11"/>
          </p:nvPr>
        </p:nvSpPr>
        <p:spPr/>
        <p:txBody>
          <a:bodyPr/>
          <a:lstStyle/>
          <a:p>
            <a:endParaRPr lang="vi-VN">
              <a:solidFill>
                <a:prstClr val="black">
                  <a:tint val="75000"/>
                </a:prstClr>
              </a:solidFill>
            </a:endParaRPr>
          </a:p>
        </p:txBody>
      </p:sp>
      <p:sp>
        <p:nvSpPr>
          <p:cNvPr id="7" name="Slide Number Placeholder 6"/>
          <p:cNvSpPr>
            <a:spLocks noGrp="1"/>
          </p:cNvSpPr>
          <p:nvPr>
            <p:ph type="sldNum" sz="quarter" idx="12"/>
          </p:nvPr>
        </p:nvSpPr>
        <p:spPr/>
        <p:txBody>
          <a:bodyPr/>
          <a:lstStyle/>
          <a:p>
            <a:fld id="{8305D4A9-5886-4647-AB06-84202763646E}"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2360263481"/>
      </p:ext>
    </p:extLst>
  </p:cSld>
  <p:clrMapOvr>
    <a:masterClrMapping/>
  </p:clrMapOvr>
</p:sldLayout>
</file>

<file path=ppt/slideLayouts/slideLayout3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CA8BA026-E658-41C8-85D8-D06F141BD407}" type="datetimeFigureOut">
              <a:rPr lang="vi-VN" smtClean="0">
                <a:solidFill>
                  <a:prstClr val="black">
                    <a:tint val="75000"/>
                  </a:prstClr>
                </a:solidFill>
              </a:rPr>
              <a:pPr/>
              <a:t>26/09/2021</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8305D4A9-5886-4647-AB06-84202763646E}"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4121794686"/>
      </p:ext>
    </p:extLst>
  </p:cSld>
  <p:clrMapOvr>
    <a:masterClrMapping/>
  </p:clrMapOvr>
</p:sldLayout>
</file>

<file path=ppt/slideLayouts/slideLayout3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201"/>
            <a:ext cx="2628900" cy="5811839"/>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38203" y="365201"/>
            <a:ext cx="7734300" cy="581183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CA8BA026-E658-41C8-85D8-D06F141BD407}" type="datetimeFigureOut">
              <a:rPr lang="vi-VN" smtClean="0">
                <a:solidFill>
                  <a:prstClr val="black">
                    <a:tint val="75000"/>
                  </a:prstClr>
                </a:solidFill>
              </a:rPr>
              <a:pPr/>
              <a:t>26/09/2021</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8305D4A9-5886-4647-AB06-84202763646E}"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666611633"/>
      </p:ext>
    </p:extLst>
  </p:cSld>
  <p:clrMapOvr>
    <a:masterClrMapping/>
  </p:clrMapOvr>
</p:sldLayout>
</file>

<file path=ppt/slideLayouts/slideLayout3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p:cNvSpPr>
            <a:spLocks noGrp="1"/>
          </p:cNvSpPr>
          <p:nvPr>
            <p:ph type="subTitle" idx="1"/>
          </p:nvPr>
        </p:nvSpPr>
        <p:spPr>
          <a:xfrm>
            <a:off x="1524000" y="3602105"/>
            <a:ext cx="9144000" cy="1655763"/>
          </a:xfrm>
        </p:spPr>
        <p:txBody>
          <a:bodyPr/>
          <a:lstStyle>
            <a:lvl1pPr marL="0" indent="0" algn="ctr">
              <a:buNone/>
              <a:defRPr sz="2400"/>
            </a:lvl1pPr>
            <a:lvl2pPr marL="457131" indent="0" algn="ctr">
              <a:buNone/>
              <a:defRPr sz="2000"/>
            </a:lvl2pPr>
            <a:lvl3pPr marL="914264" indent="0" algn="ctr">
              <a:buNone/>
              <a:defRPr sz="1900"/>
            </a:lvl3pPr>
            <a:lvl4pPr marL="1371396" indent="0" algn="ctr">
              <a:buNone/>
              <a:defRPr sz="1600"/>
            </a:lvl4pPr>
            <a:lvl5pPr marL="1828528" indent="0" algn="ctr">
              <a:buNone/>
              <a:defRPr sz="1600"/>
            </a:lvl5pPr>
            <a:lvl6pPr marL="2285662" indent="0" algn="ctr">
              <a:buNone/>
              <a:defRPr sz="1600"/>
            </a:lvl6pPr>
            <a:lvl7pPr marL="2742790" indent="0" algn="ctr">
              <a:buNone/>
              <a:defRPr sz="1600"/>
            </a:lvl7pPr>
            <a:lvl8pPr marL="3199920" indent="0" algn="ctr">
              <a:buNone/>
              <a:defRPr sz="1600"/>
            </a:lvl8pPr>
            <a:lvl9pPr marL="3657051" indent="0" algn="ctr">
              <a:buNone/>
              <a:defRPr sz="1600"/>
            </a:lvl9pPr>
          </a:lstStyle>
          <a:p>
            <a:r>
              <a:rPr lang="en-US"/>
              <a:t>Click to edit Master subtitle style</a:t>
            </a:r>
            <a:endParaRPr lang="vi-VN"/>
          </a:p>
        </p:txBody>
      </p:sp>
      <p:sp>
        <p:nvSpPr>
          <p:cNvPr id="4" name="Date Placeholder 3"/>
          <p:cNvSpPr>
            <a:spLocks noGrp="1"/>
          </p:cNvSpPr>
          <p:nvPr>
            <p:ph type="dt" sz="half" idx="10"/>
          </p:nvPr>
        </p:nvSpPr>
        <p:spPr/>
        <p:txBody>
          <a:bodyPr/>
          <a:lstStyle/>
          <a:p>
            <a:fld id="{CA8BA026-E658-41C8-85D8-D06F141BD407}" type="datetimeFigureOut">
              <a:rPr lang="vi-VN" smtClean="0">
                <a:solidFill>
                  <a:prstClr val="black">
                    <a:tint val="75000"/>
                  </a:prstClr>
                </a:solidFill>
              </a:rPr>
              <a:pPr/>
              <a:t>26/09/2021</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8305D4A9-5886-4647-AB06-84202763646E}"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78007467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0115065-DFD4-4D51-ACE4-BB5655DC6BA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DED48FE1-2980-4CD8-AB2B-B4DD79C1E245}"/>
              </a:ext>
            </a:extLst>
          </p:cNvPr>
          <p:cNvSpPr>
            <a:spLocks noGrp="1"/>
          </p:cNvSpPr>
          <p:nvPr>
            <p:ph type="pic" idx="1"/>
          </p:nvPr>
        </p:nvSpPr>
        <p:spPr>
          <a:xfrm>
            <a:off x="5183188" y="987493"/>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469F9BB2-ED86-4C30-9B63-C13AA7E30AB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A42CBBCD-9ED0-4975-B21B-339B0FB5B006}"/>
              </a:ext>
            </a:extLst>
          </p:cNvPr>
          <p:cNvSpPr>
            <a:spLocks noGrp="1"/>
          </p:cNvSpPr>
          <p:nvPr>
            <p:ph type="dt" sz="half" idx="10"/>
          </p:nvPr>
        </p:nvSpPr>
        <p:spPr/>
        <p:txBody>
          <a:bodyPr/>
          <a:lstStyle/>
          <a:p>
            <a:fld id="{6BA29C42-402C-4507-861E-0880DA3EE89C}" type="datetimeFigureOut">
              <a:rPr lang="en-US" smtClean="0">
                <a:solidFill>
                  <a:prstClr val="black">
                    <a:tint val="75000"/>
                  </a:prstClr>
                </a:solidFill>
              </a:rPr>
              <a:pPr/>
              <a:t>9/26/2021</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7058E434-E56B-4149-8113-1419AEF6AC3C}"/>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AB3D39B6-9A07-4C85-A049-8A76CD66C3B4}"/>
              </a:ext>
            </a:extLst>
          </p:cNvPr>
          <p:cNvSpPr>
            <a:spLocks noGrp="1"/>
          </p:cNvSpPr>
          <p:nvPr>
            <p:ph type="sldNum" sz="quarter" idx="12"/>
          </p:nvPr>
        </p:nvSpPr>
        <p:spPr/>
        <p:txBody>
          <a:bodyPr/>
          <a:lstStyle/>
          <a:p>
            <a:fld id="{C29AE7D2-E3C8-4A77-9E10-07A8D0268D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53659843"/>
      </p:ext>
    </p:extLst>
  </p:cSld>
  <p:clrMapOvr>
    <a:masterClrMapping/>
  </p:clrMapOvr>
</p:sldLayout>
</file>

<file path=ppt/slideLayouts/slideLayout3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CA8BA026-E658-41C8-85D8-D06F141BD407}" type="datetimeFigureOut">
              <a:rPr lang="vi-VN" smtClean="0">
                <a:solidFill>
                  <a:prstClr val="black">
                    <a:tint val="75000"/>
                  </a:prstClr>
                </a:solidFill>
              </a:rPr>
              <a:pPr/>
              <a:t>26/09/2021</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8305D4A9-5886-4647-AB06-84202763646E}"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3437434930"/>
      </p:ext>
    </p:extLst>
  </p:cSld>
  <p:clrMapOvr>
    <a:masterClrMapping/>
  </p:clrMapOvr>
</p:sldLayout>
</file>

<file path=ppt/slideLayouts/slideLayout3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814"/>
            <a:ext cx="10515600" cy="2852737"/>
          </a:xfrm>
        </p:spPr>
        <p:txBody>
          <a:bodyPr anchor="b"/>
          <a:lstStyle>
            <a:lvl1pPr>
              <a:defRPr sz="6000"/>
            </a:lvl1pPr>
          </a:lstStyle>
          <a:p>
            <a:r>
              <a:rPr lang="en-US"/>
              <a:t>Click to edit Master title style</a:t>
            </a:r>
            <a:endParaRPr lang="vi-VN"/>
          </a:p>
        </p:txBody>
      </p:sp>
      <p:sp>
        <p:nvSpPr>
          <p:cNvPr id="3" name="Text Placeholder 2"/>
          <p:cNvSpPr>
            <a:spLocks noGrp="1"/>
          </p:cNvSpPr>
          <p:nvPr>
            <p:ph type="body" idx="1"/>
          </p:nvPr>
        </p:nvSpPr>
        <p:spPr>
          <a:xfrm>
            <a:off x="831851" y="4589533"/>
            <a:ext cx="10515600" cy="1500187"/>
          </a:xfrm>
        </p:spPr>
        <p:txBody>
          <a:bodyPr/>
          <a:lstStyle>
            <a:lvl1pPr marL="0" indent="0">
              <a:buNone/>
              <a:defRPr sz="2400">
                <a:solidFill>
                  <a:schemeClr val="tx1">
                    <a:tint val="75000"/>
                  </a:schemeClr>
                </a:solidFill>
              </a:defRPr>
            </a:lvl1pPr>
            <a:lvl2pPr marL="457131" indent="0">
              <a:buNone/>
              <a:defRPr sz="2000">
                <a:solidFill>
                  <a:schemeClr val="tx1">
                    <a:tint val="75000"/>
                  </a:schemeClr>
                </a:solidFill>
              </a:defRPr>
            </a:lvl2pPr>
            <a:lvl3pPr marL="914264" indent="0">
              <a:buNone/>
              <a:defRPr sz="1900">
                <a:solidFill>
                  <a:schemeClr val="tx1">
                    <a:tint val="75000"/>
                  </a:schemeClr>
                </a:solidFill>
              </a:defRPr>
            </a:lvl3pPr>
            <a:lvl4pPr marL="1371396" indent="0">
              <a:buNone/>
              <a:defRPr sz="1600">
                <a:solidFill>
                  <a:schemeClr val="tx1">
                    <a:tint val="75000"/>
                  </a:schemeClr>
                </a:solidFill>
              </a:defRPr>
            </a:lvl4pPr>
            <a:lvl5pPr marL="1828528" indent="0">
              <a:buNone/>
              <a:defRPr sz="1600">
                <a:solidFill>
                  <a:schemeClr val="tx1">
                    <a:tint val="75000"/>
                  </a:schemeClr>
                </a:solidFill>
              </a:defRPr>
            </a:lvl5pPr>
            <a:lvl6pPr marL="2285662" indent="0">
              <a:buNone/>
              <a:defRPr sz="1600">
                <a:solidFill>
                  <a:schemeClr val="tx1">
                    <a:tint val="75000"/>
                  </a:schemeClr>
                </a:solidFill>
              </a:defRPr>
            </a:lvl6pPr>
            <a:lvl7pPr marL="2742790" indent="0">
              <a:buNone/>
              <a:defRPr sz="1600">
                <a:solidFill>
                  <a:schemeClr val="tx1">
                    <a:tint val="75000"/>
                  </a:schemeClr>
                </a:solidFill>
              </a:defRPr>
            </a:lvl7pPr>
            <a:lvl8pPr marL="3199920" indent="0">
              <a:buNone/>
              <a:defRPr sz="1600">
                <a:solidFill>
                  <a:schemeClr val="tx1">
                    <a:tint val="75000"/>
                  </a:schemeClr>
                </a:solidFill>
              </a:defRPr>
            </a:lvl8pPr>
            <a:lvl9pPr marL="3657051"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A8BA026-E658-41C8-85D8-D06F141BD407}" type="datetimeFigureOut">
              <a:rPr lang="vi-VN" smtClean="0">
                <a:solidFill>
                  <a:prstClr val="black">
                    <a:tint val="75000"/>
                  </a:prstClr>
                </a:solidFill>
              </a:rPr>
              <a:pPr/>
              <a:t>26/09/2021</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8305D4A9-5886-4647-AB06-84202763646E}"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3689811042"/>
      </p:ext>
    </p:extLst>
  </p:cSld>
  <p:clrMapOvr>
    <a:masterClrMapping/>
  </p:clrMapOvr>
</p:sldLayout>
</file>

<file path=ppt/slideLayouts/slideLayout3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38200" y="1825625"/>
            <a:ext cx="5181600" cy="4351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6172200" y="1825625"/>
            <a:ext cx="5181600" cy="4351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p:cNvSpPr>
            <a:spLocks noGrp="1"/>
          </p:cNvSpPr>
          <p:nvPr>
            <p:ph type="dt" sz="half" idx="10"/>
          </p:nvPr>
        </p:nvSpPr>
        <p:spPr/>
        <p:txBody>
          <a:bodyPr/>
          <a:lstStyle/>
          <a:p>
            <a:fld id="{CA8BA026-E658-41C8-85D8-D06F141BD407}" type="datetimeFigureOut">
              <a:rPr lang="vi-VN" smtClean="0">
                <a:solidFill>
                  <a:prstClr val="black">
                    <a:tint val="75000"/>
                  </a:prstClr>
                </a:solidFill>
              </a:rPr>
              <a:pPr/>
              <a:t>26/09/2021</a:t>
            </a:fld>
            <a:endParaRPr lang="vi-VN">
              <a:solidFill>
                <a:prstClr val="black">
                  <a:tint val="75000"/>
                </a:prstClr>
              </a:solidFill>
            </a:endParaRPr>
          </a:p>
        </p:txBody>
      </p:sp>
      <p:sp>
        <p:nvSpPr>
          <p:cNvPr id="6" name="Footer Placeholder 5"/>
          <p:cNvSpPr>
            <a:spLocks noGrp="1"/>
          </p:cNvSpPr>
          <p:nvPr>
            <p:ph type="ftr" sz="quarter" idx="11"/>
          </p:nvPr>
        </p:nvSpPr>
        <p:spPr/>
        <p:txBody>
          <a:bodyPr/>
          <a:lstStyle/>
          <a:p>
            <a:endParaRPr lang="vi-VN">
              <a:solidFill>
                <a:prstClr val="black">
                  <a:tint val="75000"/>
                </a:prstClr>
              </a:solidFill>
            </a:endParaRPr>
          </a:p>
        </p:txBody>
      </p:sp>
      <p:sp>
        <p:nvSpPr>
          <p:cNvPr id="7" name="Slide Number Placeholder 6"/>
          <p:cNvSpPr>
            <a:spLocks noGrp="1"/>
          </p:cNvSpPr>
          <p:nvPr>
            <p:ph type="sldNum" sz="quarter" idx="12"/>
          </p:nvPr>
        </p:nvSpPr>
        <p:spPr/>
        <p:txBody>
          <a:bodyPr/>
          <a:lstStyle/>
          <a:p>
            <a:fld id="{8305D4A9-5886-4647-AB06-84202763646E}"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934534098"/>
      </p:ext>
    </p:extLst>
  </p:cSld>
  <p:clrMapOvr>
    <a:masterClrMapping/>
  </p:clrMapOvr>
</p:sldLayout>
</file>

<file path=ppt/slideLayouts/slideLayout3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a:t>Click to edit Master title style</a:t>
            </a:r>
            <a:endParaRPr lang="vi-VN"/>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31" indent="0">
              <a:buNone/>
              <a:defRPr sz="2000" b="1"/>
            </a:lvl2pPr>
            <a:lvl3pPr marL="914264" indent="0">
              <a:buNone/>
              <a:defRPr sz="1900" b="1"/>
            </a:lvl3pPr>
            <a:lvl4pPr marL="1371396" indent="0">
              <a:buNone/>
              <a:defRPr sz="1600" b="1"/>
            </a:lvl4pPr>
            <a:lvl5pPr marL="1828528" indent="0">
              <a:buNone/>
              <a:defRPr sz="1600" b="1"/>
            </a:lvl5pPr>
            <a:lvl6pPr marL="2285662" indent="0">
              <a:buNone/>
              <a:defRPr sz="1600" b="1"/>
            </a:lvl6pPr>
            <a:lvl7pPr marL="2742790" indent="0">
              <a:buNone/>
              <a:defRPr sz="1600" b="1"/>
            </a:lvl7pPr>
            <a:lvl8pPr marL="3199920" indent="0">
              <a:buNone/>
              <a:defRPr sz="1600" b="1"/>
            </a:lvl8pPr>
            <a:lvl9pPr marL="3657051"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2400" b="1"/>
            </a:lvl1pPr>
            <a:lvl2pPr marL="457131" indent="0">
              <a:buNone/>
              <a:defRPr sz="2000" b="1"/>
            </a:lvl2pPr>
            <a:lvl3pPr marL="914264" indent="0">
              <a:buNone/>
              <a:defRPr sz="1900" b="1"/>
            </a:lvl3pPr>
            <a:lvl4pPr marL="1371396" indent="0">
              <a:buNone/>
              <a:defRPr sz="1600" b="1"/>
            </a:lvl4pPr>
            <a:lvl5pPr marL="1828528" indent="0">
              <a:buNone/>
              <a:defRPr sz="1600" b="1"/>
            </a:lvl5pPr>
            <a:lvl6pPr marL="2285662" indent="0">
              <a:buNone/>
              <a:defRPr sz="1600" b="1"/>
            </a:lvl6pPr>
            <a:lvl7pPr marL="2742790" indent="0">
              <a:buNone/>
              <a:defRPr sz="1600" b="1"/>
            </a:lvl7pPr>
            <a:lvl8pPr marL="3199920" indent="0">
              <a:buNone/>
              <a:defRPr sz="1600" b="1"/>
            </a:lvl8pPr>
            <a:lvl9pPr marL="3657051" indent="0">
              <a:buNone/>
              <a:defRPr sz="1600" b="1"/>
            </a:lvl9pPr>
          </a:lstStyle>
          <a:p>
            <a:pPr lvl="0"/>
            <a:r>
              <a:rPr lang="en-US"/>
              <a:t>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p:cNvSpPr>
            <a:spLocks noGrp="1"/>
          </p:cNvSpPr>
          <p:nvPr>
            <p:ph type="dt" sz="half" idx="10"/>
          </p:nvPr>
        </p:nvSpPr>
        <p:spPr/>
        <p:txBody>
          <a:bodyPr/>
          <a:lstStyle/>
          <a:p>
            <a:fld id="{CA8BA026-E658-41C8-85D8-D06F141BD407}" type="datetimeFigureOut">
              <a:rPr lang="vi-VN" smtClean="0">
                <a:solidFill>
                  <a:prstClr val="black">
                    <a:tint val="75000"/>
                  </a:prstClr>
                </a:solidFill>
              </a:rPr>
              <a:pPr/>
              <a:t>26/09/2021</a:t>
            </a:fld>
            <a:endParaRPr lang="vi-VN">
              <a:solidFill>
                <a:prstClr val="black">
                  <a:tint val="75000"/>
                </a:prstClr>
              </a:solidFill>
            </a:endParaRPr>
          </a:p>
        </p:txBody>
      </p:sp>
      <p:sp>
        <p:nvSpPr>
          <p:cNvPr id="8" name="Footer Placeholder 7"/>
          <p:cNvSpPr>
            <a:spLocks noGrp="1"/>
          </p:cNvSpPr>
          <p:nvPr>
            <p:ph type="ftr" sz="quarter" idx="11"/>
          </p:nvPr>
        </p:nvSpPr>
        <p:spPr/>
        <p:txBody>
          <a:bodyPr/>
          <a:lstStyle/>
          <a:p>
            <a:endParaRPr lang="vi-VN">
              <a:solidFill>
                <a:prstClr val="black">
                  <a:tint val="75000"/>
                </a:prstClr>
              </a:solidFill>
            </a:endParaRPr>
          </a:p>
        </p:txBody>
      </p:sp>
      <p:sp>
        <p:nvSpPr>
          <p:cNvPr id="9" name="Slide Number Placeholder 8"/>
          <p:cNvSpPr>
            <a:spLocks noGrp="1"/>
          </p:cNvSpPr>
          <p:nvPr>
            <p:ph type="sldNum" sz="quarter" idx="12"/>
          </p:nvPr>
        </p:nvSpPr>
        <p:spPr/>
        <p:txBody>
          <a:bodyPr/>
          <a:lstStyle/>
          <a:p>
            <a:fld id="{8305D4A9-5886-4647-AB06-84202763646E}"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4145576686"/>
      </p:ext>
    </p:extLst>
  </p:cSld>
  <p:clrMapOvr>
    <a:masterClrMapping/>
  </p:clrMapOvr>
</p:sldLayout>
</file>

<file path=ppt/slideLayouts/slideLayout3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Date Placeholder 2"/>
          <p:cNvSpPr>
            <a:spLocks noGrp="1"/>
          </p:cNvSpPr>
          <p:nvPr>
            <p:ph type="dt" sz="half" idx="10"/>
          </p:nvPr>
        </p:nvSpPr>
        <p:spPr/>
        <p:txBody>
          <a:bodyPr/>
          <a:lstStyle/>
          <a:p>
            <a:fld id="{CA8BA026-E658-41C8-85D8-D06F141BD407}" type="datetimeFigureOut">
              <a:rPr lang="vi-VN" smtClean="0">
                <a:solidFill>
                  <a:prstClr val="black">
                    <a:tint val="75000"/>
                  </a:prstClr>
                </a:solidFill>
              </a:rPr>
              <a:pPr/>
              <a:t>26/09/2021</a:t>
            </a:fld>
            <a:endParaRPr lang="vi-VN">
              <a:solidFill>
                <a:prstClr val="black">
                  <a:tint val="75000"/>
                </a:prstClr>
              </a:solidFill>
            </a:endParaRPr>
          </a:p>
        </p:txBody>
      </p:sp>
      <p:sp>
        <p:nvSpPr>
          <p:cNvPr id="4" name="Footer Placeholder 3"/>
          <p:cNvSpPr>
            <a:spLocks noGrp="1"/>
          </p:cNvSpPr>
          <p:nvPr>
            <p:ph type="ftr" sz="quarter" idx="11"/>
          </p:nvPr>
        </p:nvSpPr>
        <p:spPr/>
        <p:txBody>
          <a:bodyPr/>
          <a:lstStyle/>
          <a:p>
            <a:endParaRPr lang="vi-VN">
              <a:solidFill>
                <a:prstClr val="black">
                  <a:tint val="75000"/>
                </a:prstClr>
              </a:solidFill>
            </a:endParaRPr>
          </a:p>
        </p:txBody>
      </p:sp>
      <p:sp>
        <p:nvSpPr>
          <p:cNvPr id="5" name="Slide Number Placeholder 4"/>
          <p:cNvSpPr>
            <a:spLocks noGrp="1"/>
          </p:cNvSpPr>
          <p:nvPr>
            <p:ph type="sldNum" sz="quarter" idx="12"/>
          </p:nvPr>
        </p:nvSpPr>
        <p:spPr/>
        <p:txBody>
          <a:bodyPr/>
          <a:lstStyle/>
          <a:p>
            <a:fld id="{8305D4A9-5886-4647-AB06-84202763646E}"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171449560"/>
      </p:ext>
    </p:extLst>
  </p:cSld>
  <p:clrMapOvr>
    <a:masterClrMapping/>
  </p:clrMapOvr>
</p:sldLayout>
</file>

<file path=ppt/slideLayouts/slideLayout3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8BA026-E658-41C8-85D8-D06F141BD407}" type="datetimeFigureOut">
              <a:rPr lang="vi-VN" smtClean="0">
                <a:solidFill>
                  <a:prstClr val="black">
                    <a:tint val="75000"/>
                  </a:prstClr>
                </a:solidFill>
              </a:rPr>
              <a:pPr/>
              <a:t>26/09/2021</a:t>
            </a:fld>
            <a:endParaRPr lang="vi-VN">
              <a:solidFill>
                <a:prstClr val="black">
                  <a:tint val="75000"/>
                </a:prstClr>
              </a:solidFill>
            </a:endParaRPr>
          </a:p>
        </p:txBody>
      </p:sp>
      <p:sp>
        <p:nvSpPr>
          <p:cNvPr id="3" name="Footer Placeholder 2"/>
          <p:cNvSpPr>
            <a:spLocks noGrp="1"/>
          </p:cNvSpPr>
          <p:nvPr>
            <p:ph type="ftr" sz="quarter" idx="11"/>
          </p:nvPr>
        </p:nvSpPr>
        <p:spPr/>
        <p:txBody>
          <a:bodyPr/>
          <a:lstStyle/>
          <a:p>
            <a:endParaRPr lang="vi-VN">
              <a:solidFill>
                <a:prstClr val="black">
                  <a:tint val="75000"/>
                </a:prstClr>
              </a:solidFill>
            </a:endParaRPr>
          </a:p>
        </p:txBody>
      </p:sp>
      <p:sp>
        <p:nvSpPr>
          <p:cNvPr id="4" name="Slide Number Placeholder 3"/>
          <p:cNvSpPr>
            <a:spLocks noGrp="1"/>
          </p:cNvSpPr>
          <p:nvPr>
            <p:ph type="sldNum" sz="quarter" idx="12"/>
          </p:nvPr>
        </p:nvSpPr>
        <p:spPr/>
        <p:txBody>
          <a:bodyPr/>
          <a:lstStyle/>
          <a:p>
            <a:fld id="{8305D4A9-5886-4647-AB06-84202763646E}"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4113609812"/>
      </p:ext>
    </p:extLst>
  </p:cSld>
  <p:clrMapOvr>
    <a:masterClrMapping/>
  </p:clrMapOvr>
</p:sldLayout>
</file>

<file path=ppt/slideLayouts/slideLayout3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p:cNvSpPr>
            <a:spLocks noGrp="1"/>
          </p:cNvSpPr>
          <p:nvPr>
            <p:ph idx="1"/>
          </p:nvPr>
        </p:nvSpPr>
        <p:spPr>
          <a:xfrm>
            <a:off x="5183188" y="987501"/>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39788" y="2057403"/>
            <a:ext cx="3932237" cy="3811588"/>
          </a:xfrm>
        </p:spPr>
        <p:txBody>
          <a:bodyPr/>
          <a:lstStyle>
            <a:lvl1pPr marL="0" indent="0">
              <a:buNone/>
              <a:defRPr sz="1600"/>
            </a:lvl1pPr>
            <a:lvl2pPr marL="457131" indent="0">
              <a:buNone/>
              <a:defRPr sz="1500"/>
            </a:lvl2pPr>
            <a:lvl3pPr marL="914264" indent="0">
              <a:buNone/>
              <a:defRPr sz="1200"/>
            </a:lvl3pPr>
            <a:lvl4pPr marL="1371396" indent="0">
              <a:buNone/>
              <a:defRPr sz="1100"/>
            </a:lvl4pPr>
            <a:lvl5pPr marL="1828528" indent="0">
              <a:buNone/>
              <a:defRPr sz="1100"/>
            </a:lvl5pPr>
            <a:lvl6pPr marL="2285662" indent="0">
              <a:buNone/>
              <a:defRPr sz="1100"/>
            </a:lvl6pPr>
            <a:lvl7pPr marL="2742790" indent="0">
              <a:buNone/>
              <a:defRPr sz="1100"/>
            </a:lvl7pPr>
            <a:lvl8pPr marL="3199920" indent="0">
              <a:buNone/>
              <a:defRPr sz="1100"/>
            </a:lvl8pPr>
            <a:lvl9pPr marL="3657051" indent="0">
              <a:buNone/>
              <a:defRPr sz="1100"/>
            </a:lvl9pPr>
          </a:lstStyle>
          <a:p>
            <a:pPr lvl="0"/>
            <a:r>
              <a:rPr lang="en-US"/>
              <a:t>Edit Master text styles</a:t>
            </a:r>
          </a:p>
        </p:txBody>
      </p:sp>
      <p:sp>
        <p:nvSpPr>
          <p:cNvPr id="5" name="Date Placeholder 4"/>
          <p:cNvSpPr>
            <a:spLocks noGrp="1"/>
          </p:cNvSpPr>
          <p:nvPr>
            <p:ph type="dt" sz="half" idx="10"/>
          </p:nvPr>
        </p:nvSpPr>
        <p:spPr/>
        <p:txBody>
          <a:bodyPr/>
          <a:lstStyle/>
          <a:p>
            <a:fld id="{CA8BA026-E658-41C8-85D8-D06F141BD407}" type="datetimeFigureOut">
              <a:rPr lang="vi-VN" smtClean="0">
                <a:solidFill>
                  <a:prstClr val="black">
                    <a:tint val="75000"/>
                  </a:prstClr>
                </a:solidFill>
              </a:rPr>
              <a:pPr/>
              <a:t>26/09/2021</a:t>
            </a:fld>
            <a:endParaRPr lang="vi-VN">
              <a:solidFill>
                <a:prstClr val="black">
                  <a:tint val="75000"/>
                </a:prstClr>
              </a:solidFill>
            </a:endParaRPr>
          </a:p>
        </p:txBody>
      </p:sp>
      <p:sp>
        <p:nvSpPr>
          <p:cNvPr id="6" name="Footer Placeholder 5"/>
          <p:cNvSpPr>
            <a:spLocks noGrp="1"/>
          </p:cNvSpPr>
          <p:nvPr>
            <p:ph type="ftr" sz="quarter" idx="11"/>
          </p:nvPr>
        </p:nvSpPr>
        <p:spPr/>
        <p:txBody>
          <a:bodyPr/>
          <a:lstStyle/>
          <a:p>
            <a:endParaRPr lang="vi-VN">
              <a:solidFill>
                <a:prstClr val="black">
                  <a:tint val="75000"/>
                </a:prstClr>
              </a:solidFill>
            </a:endParaRPr>
          </a:p>
        </p:txBody>
      </p:sp>
      <p:sp>
        <p:nvSpPr>
          <p:cNvPr id="7" name="Slide Number Placeholder 6"/>
          <p:cNvSpPr>
            <a:spLocks noGrp="1"/>
          </p:cNvSpPr>
          <p:nvPr>
            <p:ph type="sldNum" sz="quarter" idx="12"/>
          </p:nvPr>
        </p:nvSpPr>
        <p:spPr/>
        <p:txBody>
          <a:bodyPr/>
          <a:lstStyle/>
          <a:p>
            <a:fld id="{8305D4A9-5886-4647-AB06-84202763646E}"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4150715633"/>
      </p:ext>
    </p:extLst>
  </p:cSld>
  <p:clrMapOvr>
    <a:masterClrMapping/>
  </p:clrMapOvr>
</p:sldLayout>
</file>

<file path=ppt/slideLayouts/slideLayout3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p:cNvSpPr>
            <a:spLocks noGrp="1"/>
          </p:cNvSpPr>
          <p:nvPr>
            <p:ph type="pic" idx="1"/>
          </p:nvPr>
        </p:nvSpPr>
        <p:spPr>
          <a:xfrm>
            <a:off x="5183188" y="987501"/>
            <a:ext cx="6172200" cy="4873625"/>
          </a:xfrm>
        </p:spPr>
        <p:txBody>
          <a:bodyPr/>
          <a:lstStyle>
            <a:lvl1pPr marL="0" indent="0">
              <a:buNone/>
              <a:defRPr sz="3200"/>
            </a:lvl1pPr>
            <a:lvl2pPr marL="457131" indent="0">
              <a:buNone/>
              <a:defRPr sz="2800"/>
            </a:lvl2pPr>
            <a:lvl3pPr marL="914264" indent="0">
              <a:buNone/>
              <a:defRPr sz="2400"/>
            </a:lvl3pPr>
            <a:lvl4pPr marL="1371396" indent="0">
              <a:buNone/>
              <a:defRPr sz="2000"/>
            </a:lvl4pPr>
            <a:lvl5pPr marL="1828528" indent="0">
              <a:buNone/>
              <a:defRPr sz="2000"/>
            </a:lvl5pPr>
            <a:lvl6pPr marL="2285662" indent="0">
              <a:buNone/>
              <a:defRPr sz="2000"/>
            </a:lvl6pPr>
            <a:lvl7pPr marL="2742790" indent="0">
              <a:buNone/>
              <a:defRPr sz="2000"/>
            </a:lvl7pPr>
            <a:lvl8pPr marL="3199920" indent="0">
              <a:buNone/>
              <a:defRPr sz="2000"/>
            </a:lvl8pPr>
            <a:lvl9pPr marL="3657051" indent="0">
              <a:buNone/>
              <a:defRPr sz="2000"/>
            </a:lvl9pPr>
          </a:lstStyle>
          <a:p>
            <a:endParaRPr lang="vi-VN"/>
          </a:p>
        </p:txBody>
      </p:sp>
      <p:sp>
        <p:nvSpPr>
          <p:cNvPr id="4" name="Text Placeholder 3"/>
          <p:cNvSpPr>
            <a:spLocks noGrp="1"/>
          </p:cNvSpPr>
          <p:nvPr>
            <p:ph type="body" sz="half" idx="2"/>
          </p:nvPr>
        </p:nvSpPr>
        <p:spPr>
          <a:xfrm>
            <a:off x="839788" y="2057403"/>
            <a:ext cx="3932237" cy="3811588"/>
          </a:xfrm>
        </p:spPr>
        <p:txBody>
          <a:bodyPr/>
          <a:lstStyle>
            <a:lvl1pPr marL="0" indent="0">
              <a:buNone/>
              <a:defRPr sz="1600"/>
            </a:lvl1pPr>
            <a:lvl2pPr marL="457131" indent="0">
              <a:buNone/>
              <a:defRPr sz="1500"/>
            </a:lvl2pPr>
            <a:lvl3pPr marL="914264" indent="0">
              <a:buNone/>
              <a:defRPr sz="1200"/>
            </a:lvl3pPr>
            <a:lvl4pPr marL="1371396" indent="0">
              <a:buNone/>
              <a:defRPr sz="1100"/>
            </a:lvl4pPr>
            <a:lvl5pPr marL="1828528" indent="0">
              <a:buNone/>
              <a:defRPr sz="1100"/>
            </a:lvl5pPr>
            <a:lvl6pPr marL="2285662" indent="0">
              <a:buNone/>
              <a:defRPr sz="1100"/>
            </a:lvl6pPr>
            <a:lvl7pPr marL="2742790" indent="0">
              <a:buNone/>
              <a:defRPr sz="1100"/>
            </a:lvl7pPr>
            <a:lvl8pPr marL="3199920" indent="0">
              <a:buNone/>
              <a:defRPr sz="1100"/>
            </a:lvl8pPr>
            <a:lvl9pPr marL="3657051" indent="0">
              <a:buNone/>
              <a:defRPr sz="1100"/>
            </a:lvl9pPr>
          </a:lstStyle>
          <a:p>
            <a:pPr lvl="0"/>
            <a:r>
              <a:rPr lang="en-US"/>
              <a:t>Edit Master text styles</a:t>
            </a:r>
          </a:p>
        </p:txBody>
      </p:sp>
      <p:sp>
        <p:nvSpPr>
          <p:cNvPr id="5" name="Date Placeholder 4"/>
          <p:cNvSpPr>
            <a:spLocks noGrp="1"/>
          </p:cNvSpPr>
          <p:nvPr>
            <p:ph type="dt" sz="half" idx="10"/>
          </p:nvPr>
        </p:nvSpPr>
        <p:spPr/>
        <p:txBody>
          <a:bodyPr/>
          <a:lstStyle/>
          <a:p>
            <a:fld id="{CA8BA026-E658-41C8-85D8-D06F141BD407}" type="datetimeFigureOut">
              <a:rPr lang="vi-VN" smtClean="0">
                <a:solidFill>
                  <a:prstClr val="black">
                    <a:tint val="75000"/>
                  </a:prstClr>
                </a:solidFill>
              </a:rPr>
              <a:pPr/>
              <a:t>26/09/2021</a:t>
            </a:fld>
            <a:endParaRPr lang="vi-VN">
              <a:solidFill>
                <a:prstClr val="black">
                  <a:tint val="75000"/>
                </a:prstClr>
              </a:solidFill>
            </a:endParaRPr>
          </a:p>
        </p:txBody>
      </p:sp>
      <p:sp>
        <p:nvSpPr>
          <p:cNvPr id="6" name="Footer Placeholder 5"/>
          <p:cNvSpPr>
            <a:spLocks noGrp="1"/>
          </p:cNvSpPr>
          <p:nvPr>
            <p:ph type="ftr" sz="quarter" idx="11"/>
          </p:nvPr>
        </p:nvSpPr>
        <p:spPr/>
        <p:txBody>
          <a:bodyPr/>
          <a:lstStyle/>
          <a:p>
            <a:endParaRPr lang="vi-VN">
              <a:solidFill>
                <a:prstClr val="black">
                  <a:tint val="75000"/>
                </a:prstClr>
              </a:solidFill>
            </a:endParaRPr>
          </a:p>
        </p:txBody>
      </p:sp>
      <p:sp>
        <p:nvSpPr>
          <p:cNvPr id="7" name="Slide Number Placeholder 6"/>
          <p:cNvSpPr>
            <a:spLocks noGrp="1"/>
          </p:cNvSpPr>
          <p:nvPr>
            <p:ph type="sldNum" sz="quarter" idx="12"/>
          </p:nvPr>
        </p:nvSpPr>
        <p:spPr/>
        <p:txBody>
          <a:bodyPr/>
          <a:lstStyle/>
          <a:p>
            <a:fld id="{8305D4A9-5886-4647-AB06-84202763646E}"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2691699326"/>
      </p:ext>
    </p:extLst>
  </p:cSld>
  <p:clrMapOvr>
    <a:masterClrMapping/>
  </p:clrMapOvr>
</p:sldLayout>
</file>

<file path=ppt/slideLayouts/slideLayout3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CA8BA026-E658-41C8-85D8-D06F141BD407}" type="datetimeFigureOut">
              <a:rPr lang="vi-VN" smtClean="0">
                <a:solidFill>
                  <a:prstClr val="black">
                    <a:tint val="75000"/>
                  </a:prstClr>
                </a:solidFill>
              </a:rPr>
              <a:pPr/>
              <a:t>26/09/2021</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8305D4A9-5886-4647-AB06-84202763646E}"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167511459"/>
      </p:ext>
    </p:extLst>
  </p:cSld>
  <p:clrMapOvr>
    <a:masterClrMapping/>
  </p:clrMapOvr>
</p:sldLayout>
</file>

<file path=ppt/slideLayouts/slideLayout3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201"/>
            <a:ext cx="2628900" cy="5811839"/>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38203" y="365201"/>
            <a:ext cx="7734300" cy="581183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CA8BA026-E658-41C8-85D8-D06F141BD407}" type="datetimeFigureOut">
              <a:rPr lang="vi-VN" smtClean="0">
                <a:solidFill>
                  <a:prstClr val="black">
                    <a:tint val="75000"/>
                  </a:prstClr>
                </a:solidFill>
              </a:rPr>
              <a:pPr/>
              <a:t>26/09/2021</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8305D4A9-5886-4647-AB06-84202763646E}"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49221579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08C82B5-ED9C-47AF-A267-3C4A76B05B6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7904A354-5262-4528-A70D-ED54B3019A87}"/>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8F087835-53C6-4020-B1C6-CC2B5370F50B}"/>
              </a:ext>
            </a:extLst>
          </p:cNvPr>
          <p:cNvSpPr>
            <a:spLocks noGrp="1"/>
          </p:cNvSpPr>
          <p:nvPr>
            <p:ph type="dt" sz="half" idx="10"/>
          </p:nvPr>
        </p:nvSpPr>
        <p:spPr/>
        <p:txBody>
          <a:bodyPr/>
          <a:lstStyle/>
          <a:p>
            <a:fld id="{6BA29C42-402C-4507-861E-0880DA3EE89C}" type="datetimeFigureOut">
              <a:rPr lang="en-US" smtClean="0">
                <a:solidFill>
                  <a:prstClr val="black">
                    <a:tint val="75000"/>
                  </a:prstClr>
                </a:solidFill>
              </a:rPr>
              <a:pPr/>
              <a:t>9/26/2021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073B9395-15B1-4B31-8052-EC1F754ABCCF}"/>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ED72FEBE-EF04-4AAF-88CA-AC5412C55404}"/>
              </a:ext>
            </a:extLst>
          </p:cNvPr>
          <p:cNvSpPr>
            <a:spLocks noGrp="1"/>
          </p:cNvSpPr>
          <p:nvPr>
            <p:ph type="sldNum" sz="quarter" idx="12"/>
          </p:nvPr>
        </p:nvSpPr>
        <p:spPr/>
        <p:txBody>
          <a:bodyPr/>
          <a:lstStyle/>
          <a:p>
            <a:fld id="{C29AE7D2-E3C8-4A77-9E10-07A8D0268D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5388357"/>
      </p:ext>
    </p:extLst>
  </p:cSld>
  <p:clrMapOvr>
    <a:masterClrMapping/>
  </p:clrMapOvr>
</p:sldLayout>
</file>

<file path=ppt/slideLayouts/slideLayout3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D270282-50C3-4457-A1A2-61E4459D55DB}"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229763157"/>
      </p:ext>
    </p:extLst>
  </p:cSld>
  <p:clrMapOvr>
    <a:masterClrMapping/>
  </p:clrMapOvr>
</p:sldLayout>
</file>

<file path=ppt/slideLayouts/slideLayout3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B6D5EB6-9D7A-40C0-81B6-CFE7604C7BB1}"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765609376"/>
      </p:ext>
    </p:extLst>
  </p:cSld>
  <p:clrMapOvr>
    <a:masterClrMapping/>
  </p:clrMapOvr>
</p:sldLayout>
</file>

<file path=ppt/slideLayouts/slideLayout3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807"/>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532"/>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318CFF2-2D48-4559-8918-67491F610CFC}"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995016963"/>
      </p:ext>
    </p:extLst>
  </p:cSld>
  <p:clrMapOvr>
    <a:masterClrMapping/>
  </p:clrMapOvr>
</p:sldLayout>
</file>

<file path=ppt/slideLayouts/slideLayout3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E705FE8-F547-43F9-A914-C6B1E418943A}"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317147012"/>
      </p:ext>
    </p:extLst>
  </p:cSld>
  <p:clrMapOvr>
    <a:masterClrMapping/>
  </p:clrMapOvr>
</p:sldLayout>
</file>

<file path=ppt/slideLayouts/slideLayout3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9"/>
            <a:ext cx="10515600" cy="1325563"/>
          </a:xfrm>
        </p:spPr>
        <p:txBody>
          <a:bodyPr/>
          <a:lstStyle/>
          <a:p>
            <a:r>
              <a:rPr lang="en-US"/>
              <a:t>Click to edit Master title style</a:t>
            </a:r>
          </a:p>
        </p:txBody>
      </p:sp>
      <p:sp>
        <p:nvSpPr>
          <p:cNvPr id="3" name="Text Placeholder 2"/>
          <p:cNvSpPr>
            <a:spLocks noGrp="1"/>
          </p:cNvSpPr>
          <p:nvPr>
            <p:ph type="body" idx="1"/>
          </p:nvPr>
        </p:nvSpPr>
        <p:spPr>
          <a:xfrm>
            <a:off x="840319"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40319" y="2505075"/>
            <a:ext cx="51583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2641A6D8-8D4D-47B2-819D-71996B17DD7B}"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722335685"/>
      </p:ext>
    </p:extLst>
  </p:cSld>
  <p:clrMapOvr>
    <a:masterClrMapping/>
  </p:clrMapOvr>
</p:sldLayout>
</file>

<file path=ppt/slideLayouts/slideLayout3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14854562-B4FC-4E87-A6D5-01AEAC05C2CA}"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628800715"/>
      </p:ext>
    </p:extLst>
  </p:cSld>
  <p:clrMapOvr>
    <a:masterClrMapping/>
  </p:clrMapOvr>
</p:sldLayout>
</file>

<file path=ppt/slideLayouts/slideLayout3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82EEA972-AB84-45AD-BABA-E3E3660DC53B}"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909094906"/>
      </p:ext>
    </p:extLst>
  </p:cSld>
  <p:clrMapOvr>
    <a:masterClrMapping/>
  </p:clrMapOvr>
</p:sldLayout>
</file>

<file path=ppt/slideLayouts/slideLayout3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63" y="457200"/>
            <a:ext cx="393276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717" y="987494"/>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0363"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4676F26-F7B7-4628-8786-0511EDC37191}"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675044681"/>
      </p:ext>
    </p:extLst>
  </p:cSld>
  <p:clrMapOvr>
    <a:masterClrMapping/>
  </p:clrMapOvr>
</p:sldLayout>
</file>

<file path=ppt/slideLayouts/slideLayout3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63" y="457200"/>
            <a:ext cx="393276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717" y="987494"/>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40363"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29C2610-384E-41C7-94C4-9647B134A7DC}"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534615103"/>
      </p:ext>
    </p:extLst>
  </p:cSld>
  <p:clrMapOvr>
    <a:masterClrMapping/>
  </p:clrMapOvr>
</p:sldLayout>
</file>

<file path=ppt/slideLayouts/slideLayout3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0CEA22B-48B0-47DB-A883-EBBB8639D8CD}"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57886177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35B3F61F-A83F-475C-A0A6-2954BF006933}"/>
              </a:ext>
            </a:extLst>
          </p:cNvPr>
          <p:cNvSpPr>
            <a:spLocks noGrp="1"/>
          </p:cNvSpPr>
          <p:nvPr>
            <p:ph type="title" orient="vert"/>
          </p:nvPr>
        </p:nvSpPr>
        <p:spPr>
          <a:xfrm>
            <a:off x="8724902"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CC5D378D-5443-481E-89B2-756616F52F04}"/>
              </a:ext>
            </a:extLst>
          </p:cNvPr>
          <p:cNvSpPr>
            <a:spLocks noGrp="1"/>
          </p:cNvSpPr>
          <p:nvPr>
            <p:ph type="body" orient="vert" idx="1"/>
          </p:nvPr>
        </p:nvSpPr>
        <p:spPr>
          <a:xfrm>
            <a:off x="838203"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6753DD2F-75D4-4F40-B13B-04F49CAB2105}"/>
              </a:ext>
            </a:extLst>
          </p:cNvPr>
          <p:cNvSpPr>
            <a:spLocks noGrp="1"/>
          </p:cNvSpPr>
          <p:nvPr>
            <p:ph type="dt" sz="half" idx="10"/>
          </p:nvPr>
        </p:nvSpPr>
        <p:spPr/>
        <p:txBody>
          <a:bodyPr/>
          <a:lstStyle/>
          <a:p>
            <a:fld id="{6BA29C42-402C-4507-861E-0880DA3EE89C}" type="datetimeFigureOut">
              <a:rPr lang="en-US" smtClean="0">
                <a:solidFill>
                  <a:prstClr val="black">
                    <a:tint val="75000"/>
                  </a:prstClr>
                </a:solidFill>
              </a:rPr>
              <a:pPr/>
              <a:t>9/26/2021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029A3E91-5645-4B8F-BBDA-62B59089C850}"/>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05FCB804-59BB-4643-9690-5394ACA4BF7A}"/>
              </a:ext>
            </a:extLst>
          </p:cNvPr>
          <p:cNvSpPr>
            <a:spLocks noGrp="1"/>
          </p:cNvSpPr>
          <p:nvPr>
            <p:ph type="sldNum" sz="quarter" idx="12"/>
          </p:nvPr>
        </p:nvSpPr>
        <p:spPr/>
        <p:txBody>
          <a:bodyPr/>
          <a:lstStyle/>
          <a:p>
            <a:fld id="{C29AE7D2-E3C8-4A77-9E10-07A8D0268D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28300806"/>
      </p:ext>
    </p:extLst>
  </p:cSld>
  <p:clrMapOvr>
    <a:masterClrMapping/>
  </p:clrMapOvr>
</p:sldLayout>
</file>

<file path=ppt/slideLayouts/slideLayout3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707"/>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707"/>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0FC85E9-49A9-4B40-A8F0-1846E5953542}"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734254365"/>
      </p:ext>
    </p:extLst>
  </p:cSld>
  <p:clrMapOvr>
    <a:masterClrMapping/>
  </p:clrMapOvr>
</p:sldLayout>
</file>

<file path=ppt/slideLayouts/slideLayout381.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707"/>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561B131D-5808-45C5-94CC-0209EEFA3684}"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253444176"/>
      </p:ext>
    </p:extLst>
  </p:cSld>
  <p:clrMapOvr>
    <a:masterClrMapping/>
  </p:clrMapOvr>
</p:sldLayout>
</file>

<file path=ppt/slideLayouts/slideLayout38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D270282-50C3-4457-A1A2-61E4459D55DB}"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523891157"/>
      </p:ext>
    </p:extLst>
  </p:cSld>
  <p:clrMapOvr>
    <a:masterClrMapping/>
  </p:clrMapOvr>
</p:sldLayout>
</file>

<file path=ppt/slideLayouts/slideLayout38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B6D5EB6-9D7A-40C0-81B6-CFE7604C7BB1}"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545005647"/>
      </p:ext>
    </p:extLst>
  </p:cSld>
  <p:clrMapOvr>
    <a:masterClrMapping/>
  </p:clrMapOvr>
</p:sldLayout>
</file>

<file path=ppt/slideLayouts/slideLayout38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805"/>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530"/>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318CFF2-2D48-4559-8918-67491F610CFC}"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723907805"/>
      </p:ext>
    </p:extLst>
  </p:cSld>
  <p:clrMapOvr>
    <a:masterClrMapping/>
  </p:clrMapOvr>
</p:sldLayout>
</file>

<file path=ppt/slideLayouts/slideLayout38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E705FE8-F547-43F9-A914-C6B1E418943A}"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492995667"/>
      </p:ext>
    </p:extLst>
  </p:cSld>
  <p:clrMapOvr>
    <a:masterClrMapping/>
  </p:clrMapOvr>
</p:sldLayout>
</file>

<file path=ppt/slideLayouts/slideLayout38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9"/>
            <a:ext cx="10515600" cy="1325563"/>
          </a:xfrm>
        </p:spPr>
        <p:txBody>
          <a:bodyPr/>
          <a:lstStyle/>
          <a:p>
            <a:r>
              <a:rPr lang="en-US"/>
              <a:t>Click to edit Master title style</a:t>
            </a:r>
          </a:p>
        </p:txBody>
      </p:sp>
      <p:sp>
        <p:nvSpPr>
          <p:cNvPr id="3" name="Text Placeholder 2"/>
          <p:cNvSpPr>
            <a:spLocks noGrp="1"/>
          </p:cNvSpPr>
          <p:nvPr>
            <p:ph type="body" idx="1"/>
          </p:nvPr>
        </p:nvSpPr>
        <p:spPr>
          <a:xfrm>
            <a:off x="840319"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40319" y="2505075"/>
            <a:ext cx="51583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2641A6D8-8D4D-47B2-819D-71996B17DD7B}"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164243600"/>
      </p:ext>
    </p:extLst>
  </p:cSld>
  <p:clrMapOvr>
    <a:masterClrMapping/>
  </p:clrMapOvr>
</p:sldLayout>
</file>

<file path=ppt/slideLayouts/slideLayout38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14854562-B4FC-4E87-A6D5-01AEAC05C2CA}"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905511776"/>
      </p:ext>
    </p:extLst>
  </p:cSld>
  <p:clrMapOvr>
    <a:masterClrMapping/>
  </p:clrMapOvr>
</p:sldLayout>
</file>

<file path=ppt/slideLayouts/slideLayout38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82EEA972-AB84-45AD-BABA-E3E3660DC53B}"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636889295"/>
      </p:ext>
    </p:extLst>
  </p:cSld>
  <p:clrMapOvr>
    <a:masterClrMapping/>
  </p:clrMapOvr>
</p:sldLayout>
</file>

<file path=ppt/slideLayouts/slideLayout38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62" y="457200"/>
            <a:ext cx="393276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717" y="987492"/>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0362"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4676F26-F7B7-4628-8786-0511EDC37191}"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421164826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4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952925517"/>
      </p:ext>
    </p:extLst>
  </p:cSld>
  <p:clrMapOvr>
    <a:masterClrMapping/>
  </p:clrMapOvr>
</p:sldLayout>
</file>

<file path=ppt/slideLayouts/slideLayout39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62" y="457200"/>
            <a:ext cx="393276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717" y="987492"/>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40362"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29C2610-384E-41C7-94C4-9647B134A7DC}"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621286258"/>
      </p:ext>
    </p:extLst>
  </p:cSld>
  <p:clrMapOvr>
    <a:masterClrMapping/>
  </p:clrMapOvr>
</p:sldLayout>
</file>

<file path=ppt/slideLayouts/slideLayout39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0CEA22B-48B0-47DB-A883-EBBB8639D8CD}"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213924203"/>
      </p:ext>
    </p:extLst>
  </p:cSld>
  <p:clrMapOvr>
    <a:masterClrMapping/>
  </p:clrMapOvr>
</p:sldLayout>
</file>

<file path=ppt/slideLayouts/slideLayout39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705"/>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705"/>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0FC85E9-49A9-4B40-A8F0-1846E5953542}"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513291011"/>
      </p:ext>
    </p:extLst>
  </p:cSld>
  <p:clrMapOvr>
    <a:masterClrMapping/>
  </p:clrMapOvr>
</p:sldLayout>
</file>

<file path=ppt/slideLayouts/slideLayout39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705"/>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561B131D-5808-45C5-94CC-0209EEFA3684}"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424581606"/>
      </p:ext>
    </p:extLst>
  </p:cSld>
  <p:clrMapOvr>
    <a:masterClrMapping/>
  </p:clrMapOvr>
</p:sldLayout>
</file>

<file path=ppt/slideLayouts/slideLayout39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D270282-50C3-4457-A1A2-61E4459D55DB}"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916416949"/>
      </p:ext>
    </p:extLst>
  </p:cSld>
  <p:clrMapOvr>
    <a:masterClrMapping/>
  </p:clrMapOvr>
</p:sldLayout>
</file>

<file path=ppt/slideLayouts/slideLayout39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B6D5EB6-9D7A-40C0-81B6-CFE7604C7BB1}"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359900903"/>
      </p:ext>
    </p:extLst>
  </p:cSld>
  <p:clrMapOvr>
    <a:masterClrMapping/>
  </p:clrMapOvr>
</p:sldLayout>
</file>

<file path=ppt/slideLayouts/slideLayout39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99"/>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52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318CFF2-2D48-4559-8918-67491F610CFC}"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714607924"/>
      </p:ext>
    </p:extLst>
  </p:cSld>
  <p:clrMapOvr>
    <a:masterClrMapping/>
  </p:clrMapOvr>
</p:sldLayout>
</file>

<file path=ppt/slideLayouts/slideLayout39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E705FE8-F547-43F9-A914-C6B1E418943A}"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633868301"/>
      </p:ext>
    </p:extLst>
  </p:cSld>
  <p:clrMapOvr>
    <a:masterClrMapping/>
  </p:clrMapOvr>
</p:sldLayout>
</file>

<file path=ppt/slideLayouts/slideLayout39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9"/>
            <a:ext cx="10515600" cy="1325563"/>
          </a:xfrm>
        </p:spPr>
        <p:txBody>
          <a:bodyPr/>
          <a:lstStyle/>
          <a:p>
            <a:r>
              <a:rPr lang="en-US"/>
              <a:t>Click to edit Master title style</a:t>
            </a:r>
          </a:p>
        </p:txBody>
      </p:sp>
      <p:sp>
        <p:nvSpPr>
          <p:cNvPr id="3" name="Text Placeholder 2"/>
          <p:cNvSpPr>
            <a:spLocks noGrp="1"/>
          </p:cNvSpPr>
          <p:nvPr>
            <p:ph type="body" idx="1"/>
          </p:nvPr>
        </p:nvSpPr>
        <p:spPr>
          <a:xfrm>
            <a:off x="840319"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40319" y="2505075"/>
            <a:ext cx="51583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2641A6D8-8D4D-47B2-819D-71996B17DD7B}"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017950461"/>
      </p:ext>
    </p:extLst>
  </p:cSld>
  <p:clrMapOvr>
    <a:masterClrMapping/>
  </p:clrMapOvr>
</p:sldLayout>
</file>

<file path=ppt/slideLayouts/slideLayout39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14854562-B4FC-4E87-A6D5-01AEAC05C2CA}"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5374020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38200" y="1825625"/>
            <a:ext cx="5181600" cy="4351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6172200" y="1825625"/>
            <a:ext cx="5181600" cy="4351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p:cNvSpPr>
            <a:spLocks noGrp="1"/>
          </p:cNvSpPr>
          <p:nvPr>
            <p:ph type="dt" sz="half" idx="10"/>
          </p:nvPr>
        </p:nvSpPr>
        <p:spPr/>
        <p:txBody>
          <a:bodyPr/>
          <a:lstStyle/>
          <a:p>
            <a:fld id="{CA8BA026-E658-41C8-85D8-D06F141BD407}" type="datetimeFigureOut">
              <a:rPr lang="vi-VN" smtClean="0"/>
              <a:pPr/>
              <a:t>26/09/2021</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8305D4A9-5886-4647-AB06-84202763646E}" type="slidenum">
              <a:rPr lang="vi-VN" smtClean="0"/>
              <a:pPr/>
              <a:t>‹#›</a:t>
            </a:fld>
            <a:endParaRPr lang="vi-VN"/>
          </a:p>
        </p:txBody>
      </p:sp>
    </p:spTree>
    <p:extLst>
      <p:ext uri="{BB962C8B-B14F-4D97-AF65-F5344CB8AC3E}">
        <p14:creationId xmlns:p14="http://schemas.microsoft.com/office/powerpoint/2010/main" val="398293871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707"/>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3" name="Date Placeholder 3">
            <a:extLst>
              <a:ext uri="{FF2B5EF4-FFF2-40B4-BE49-F238E27FC236}">
                <a16:creationId xmlns:a16="http://schemas.microsoft.com/office/drawing/2014/main" xmlns="" id="{F8D01521-4A17-4A1E-A872-D13643B256EC}"/>
              </a:ext>
            </a:extLst>
          </p:cNvPr>
          <p:cNvSpPr>
            <a:spLocks noGrp="1"/>
          </p:cNvSpPr>
          <p:nvPr>
            <p:ph type="dt" sz="half" idx="10"/>
          </p:nvPr>
        </p:nvSpPr>
        <p:spPr/>
        <p:txBody>
          <a:bodyPr/>
          <a:lstStyle>
            <a:lvl1pPr>
              <a:defRPr/>
            </a:lvl1pPr>
          </a:lstStyle>
          <a:p>
            <a:pPr>
              <a:defRPr/>
            </a:pPr>
            <a:endParaRPr lang="en-US" altLang="en-US">
              <a:solidFill>
                <a:prstClr val="black">
                  <a:tint val="75000"/>
                </a:prstClr>
              </a:solidFill>
            </a:endParaRPr>
          </a:p>
        </p:txBody>
      </p:sp>
      <p:sp>
        <p:nvSpPr>
          <p:cNvPr id="4" name="Footer Placeholder 4">
            <a:extLst>
              <a:ext uri="{FF2B5EF4-FFF2-40B4-BE49-F238E27FC236}">
                <a16:creationId xmlns:a16="http://schemas.microsoft.com/office/drawing/2014/main" xmlns="" id="{31DC0D5D-9E57-4669-AE68-785CA2BD0185}"/>
              </a:ext>
            </a:extLst>
          </p:cNvPr>
          <p:cNvSpPr>
            <a:spLocks noGrp="1"/>
          </p:cNvSpPr>
          <p:nvPr>
            <p:ph type="ftr" sz="quarter" idx="11"/>
          </p:nvPr>
        </p:nvSpPr>
        <p:spPr/>
        <p:txBody>
          <a:bodyPr/>
          <a:lstStyle>
            <a:lvl1pPr>
              <a:defRPr/>
            </a:lvl1pPr>
          </a:lstStyle>
          <a:p>
            <a:pPr>
              <a:defRPr/>
            </a:pPr>
            <a:endParaRPr lang="en-US" altLang="en-US">
              <a:solidFill>
                <a:prstClr val="black">
                  <a:tint val="75000"/>
                </a:prstClr>
              </a:solidFill>
            </a:endParaRPr>
          </a:p>
        </p:txBody>
      </p:sp>
      <p:sp>
        <p:nvSpPr>
          <p:cNvPr id="5" name="Slide Number Placeholder 5">
            <a:extLst>
              <a:ext uri="{FF2B5EF4-FFF2-40B4-BE49-F238E27FC236}">
                <a16:creationId xmlns:a16="http://schemas.microsoft.com/office/drawing/2014/main" xmlns="" id="{B176348D-E3F9-473A-BE79-C11DB374BD0E}"/>
              </a:ext>
            </a:extLst>
          </p:cNvPr>
          <p:cNvSpPr>
            <a:spLocks noGrp="1"/>
          </p:cNvSpPr>
          <p:nvPr>
            <p:ph type="sldNum" sz="quarter" idx="12"/>
          </p:nvPr>
        </p:nvSpPr>
        <p:spPr/>
        <p:txBody>
          <a:bodyPr/>
          <a:lstStyle>
            <a:lvl1pPr>
              <a:defRPr/>
            </a:lvl1pPr>
          </a:lstStyle>
          <a:p>
            <a:pPr>
              <a:defRPr/>
            </a:pPr>
            <a:fld id="{B16AFAD5-C0E4-4377-A68C-5DACB40C7AAC}" type="slidenum">
              <a:rPr lang="en-US" altLang="en-US">
                <a:solidFill>
                  <a:prstClr val="black">
                    <a:tint val="75000"/>
                  </a:prstClr>
                </a:solidFill>
              </a:rPr>
              <a:pPr>
                <a:defRPr/>
              </a:pPr>
              <a:t>‹#›</a:t>
            </a:fld>
            <a:endParaRPr lang="en-US" altLang="en-US">
              <a:solidFill>
                <a:prstClr val="black">
                  <a:tint val="75000"/>
                </a:prstClr>
              </a:solidFill>
            </a:endParaRPr>
          </a:p>
        </p:txBody>
      </p:sp>
    </p:spTree>
    <p:extLst>
      <p:ext uri="{BB962C8B-B14F-4D97-AF65-F5344CB8AC3E}">
        <p14:creationId xmlns:p14="http://schemas.microsoft.com/office/powerpoint/2010/main" val="2978513405"/>
      </p:ext>
    </p:extLst>
  </p:cSld>
  <p:clrMapOvr>
    <a:masterClrMapping/>
  </p:clrMapOvr>
</p:sldLayout>
</file>

<file path=ppt/slideLayouts/slideLayout40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82EEA972-AB84-45AD-BABA-E3E3660DC53B}"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1249789"/>
      </p:ext>
    </p:extLst>
  </p:cSld>
  <p:clrMapOvr>
    <a:masterClrMapping/>
  </p:clrMapOvr>
</p:sldLayout>
</file>

<file path=ppt/slideLayouts/slideLayout40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58" y="457200"/>
            <a:ext cx="393276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717" y="98748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035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4676F26-F7B7-4628-8786-0511EDC37191}"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681217159"/>
      </p:ext>
    </p:extLst>
  </p:cSld>
  <p:clrMapOvr>
    <a:masterClrMapping/>
  </p:clrMapOvr>
</p:sldLayout>
</file>

<file path=ppt/slideLayouts/slideLayout40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58" y="457200"/>
            <a:ext cx="393276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717" y="98748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4035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29C2610-384E-41C7-94C4-9647B134A7DC}"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194872638"/>
      </p:ext>
    </p:extLst>
  </p:cSld>
  <p:clrMapOvr>
    <a:masterClrMapping/>
  </p:clrMapOvr>
</p:sldLayout>
</file>

<file path=ppt/slideLayouts/slideLayout40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0CEA22B-48B0-47DB-A883-EBBB8639D8CD}"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581653453"/>
      </p:ext>
    </p:extLst>
  </p:cSld>
  <p:clrMapOvr>
    <a:masterClrMapping/>
  </p:clrMapOvr>
</p:sldLayout>
</file>

<file path=ppt/slideLayouts/slideLayout40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9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9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0FC85E9-49A9-4B40-A8F0-1846E5953542}"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686670572"/>
      </p:ext>
    </p:extLst>
  </p:cSld>
  <p:clrMapOvr>
    <a:masterClrMapping/>
  </p:clrMapOvr>
</p:sldLayout>
</file>

<file path=ppt/slideLayouts/slideLayout405.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9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561B131D-5808-45C5-94CC-0209EEFA3684}"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070739966"/>
      </p:ext>
    </p:extLst>
  </p:cSld>
  <p:clrMapOvr>
    <a:masterClrMapping/>
  </p:clrMapOvr>
</p:sldLayout>
</file>

<file path=ppt/slideLayouts/slideLayout40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D270282-50C3-4457-A1A2-61E4459D55DB}"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4159050356"/>
      </p:ext>
    </p:extLst>
  </p:cSld>
  <p:clrMapOvr>
    <a:masterClrMapping/>
  </p:clrMapOvr>
</p:sldLayout>
</file>

<file path=ppt/slideLayouts/slideLayout40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B6D5EB6-9D7A-40C0-81B6-CFE7604C7BB1}"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757061965"/>
      </p:ext>
    </p:extLst>
  </p:cSld>
  <p:clrMapOvr>
    <a:masterClrMapping/>
  </p:clrMapOvr>
</p:sldLayout>
</file>

<file path=ppt/slideLayouts/slideLayout40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91"/>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516"/>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318CFF2-2D48-4559-8918-67491F610CFC}"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596293819"/>
      </p:ext>
    </p:extLst>
  </p:cSld>
  <p:clrMapOvr>
    <a:masterClrMapping/>
  </p:clrMapOvr>
</p:sldLayout>
</file>

<file path=ppt/slideLayouts/slideLayout40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E705FE8-F547-43F9-A914-C6B1E418943A}"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78290896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https://www.facebook.com/udppt">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xmlns="" id="{EEC99922-4D96-4EFF-9281-0033DA4AE1B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l="2728" t="10626" r="3577" b="16208"/>
          <a:stretch>
            <a:fillRect/>
          </a:stretch>
        </p:blipFill>
        <p:spPr bwMode="auto">
          <a:xfrm>
            <a:off x="-61912" y="-47625"/>
            <a:ext cx="12285663" cy="694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21994424"/>
      </p:ext>
    </p:extLst>
  </p:cSld>
  <p:clrMapOvr>
    <a:masterClrMapping/>
  </p:clrMapOvr>
</p:sldLayout>
</file>

<file path=ppt/slideLayouts/slideLayout4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9"/>
            <a:ext cx="10515600" cy="1325563"/>
          </a:xfrm>
        </p:spPr>
        <p:txBody>
          <a:bodyPr/>
          <a:lstStyle/>
          <a:p>
            <a:r>
              <a:rPr lang="en-US"/>
              <a:t>Click to edit Master title style</a:t>
            </a:r>
          </a:p>
        </p:txBody>
      </p:sp>
      <p:sp>
        <p:nvSpPr>
          <p:cNvPr id="3" name="Text Placeholder 2"/>
          <p:cNvSpPr>
            <a:spLocks noGrp="1"/>
          </p:cNvSpPr>
          <p:nvPr>
            <p:ph type="body" idx="1"/>
          </p:nvPr>
        </p:nvSpPr>
        <p:spPr>
          <a:xfrm>
            <a:off x="840319"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40319" y="2505075"/>
            <a:ext cx="51583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2641A6D8-8D4D-47B2-819D-71996B17DD7B}"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818402041"/>
      </p:ext>
    </p:extLst>
  </p:cSld>
  <p:clrMapOvr>
    <a:masterClrMapping/>
  </p:clrMapOvr>
</p:sldLayout>
</file>

<file path=ppt/slideLayouts/slideLayout4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14854562-B4FC-4E87-A6D5-01AEAC05C2CA}"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77357389"/>
      </p:ext>
    </p:extLst>
  </p:cSld>
  <p:clrMapOvr>
    <a:masterClrMapping/>
  </p:clrMapOvr>
</p:sldLayout>
</file>

<file path=ppt/slideLayouts/slideLayout4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82EEA972-AB84-45AD-BABA-E3E3660DC53B}"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537040294"/>
      </p:ext>
    </p:extLst>
  </p:cSld>
  <p:clrMapOvr>
    <a:masterClrMapping/>
  </p:clrMapOvr>
</p:sldLayout>
</file>

<file path=ppt/slideLayouts/slideLayout4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53" y="457200"/>
            <a:ext cx="393276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717" y="987478"/>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0353"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4676F26-F7B7-4628-8786-0511EDC37191}"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76764550"/>
      </p:ext>
    </p:extLst>
  </p:cSld>
  <p:clrMapOvr>
    <a:masterClrMapping/>
  </p:clrMapOvr>
</p:sldLayout>
</file>

<file path=ppt/slideLayouts/slideLayout4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53" y="457200"/>
            <a:ext cx="393276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717" y="987478"/>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40353"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29C2610-384E-41C7-94C4-9647B134A7DC}"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893918093"/>
      </p:ext>
    </p:extLst>
  </p:cSld>
  <p:clrMapOvr>
    <a:masterClrMapping/>
  </p:clrMapOvr>
</p:sldLayout>
</file>

<file path=ppt/slideLayouts/slideLayout4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0CEA22B-48B0-47DB-A883-EBBB8639D8CD}"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897466561"/>
      </p:ext>
    </p:extLst>
  </p:cSld>
  <p:clrMapOvr>
    <a:masterClrMapping/>
  </p:clrMapOvr>
</p:sldLayout>
</file>

<file path=ppt/slideLayouts/slideLayout4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91"/>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91"/>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0FC85E9-49A9-4B40-A8F0-1846E5953542}"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485953174"/>
      </p:ext>
    </p:extLst>
  </p:cSld>
  <p:clrMapOvr>
    <a:masterClrMapping/>
  </p:clrMapOvr>
</p:sldLayout>
</file>

<file path=ppt/slideLayouts/slideLayout417.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91"/>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561B131D-5808-45C5-94CC-0209EEFA3684}"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834966158"/>
      </p:ext>
    </p:extLst>
  </p:cSld>
  <p:clrMapOvr>
    <a:masterClrMapping/>
  </p:clrMapOvr>
</p:sldLayout>
</file>

<file path=ppt/slideLayouts/slideLayout4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D270282-50C3-4457-A1A2-61E4459D55DB}"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960120502"/>
      </p:ext>
    </p:extLst>
  </p:cSld>
  <p:clrMapOvr>
    <a:masterClrMapping/>
  </p:clrMapOvr>
</p:sldLayout>
</file>

<file path=ppt/slideLayouts/slideLayout4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B6D5EB6-9D7A-40C0-81B6-CFE7604C7BB1}"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38104372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725119554"/>
      </p:ext>
    </p:extLst>
  </p:cSld>
  <p:clrMapOvr>
    <a:masterClrMapping/>
  </p:clrMapOvr>
</p:sldLayout>
</file>

<file path=ppt/slideLayouts/slideLayout4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81"/>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506"/>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318CFF2-2D48-4559-8918-67491F610CFC}"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594856628"/>
      </p:ext>
    </p:extLst>
  </p:cSld>
  <p:clrMapOvr>
    <a:masterClrMapping/>
  </p:clrMapOvr>
</p:sldLayout>
</file>

<file path=ppt/slideLayouts/slideLayout4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E705FE8-F547-43F9-A914-C6B1E418943A}"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38126247"/>
      </p:ext>
    </p:extLst>
  </p:cSld>
  <p:clrMapOvr>
    <a:masterClrMapping/>
  </p:clrMapOvr>
</p:sldLayout>
</file>

<file path=ppt/slideLayouts/slideLayout4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9"/>
            <a:ext cx="10515600" cy="1325563"/>
          </a:xfrm>
        </p:spPr>
        <p:txBody>
          <a:bodyPr/>
          <a:lstStyle/>
          <a:p>
            <a:r>
              <a:rPr lang="en-US"/>
              <a:t>Click to edit Master title style</a:t>
            </a:r>
          </a:p>
        </p:txBody>
      </p:sp>
      <p:sp>
        <p:nvSpPr>
          <p:cNvPr id="3" name="Text Placeholder 2"/>
          <p:cNvSpPr>
            <a:spLocks noGrp="1"/>
          </p:cNvSpPr>
          <p:nvPr>
            <p:ph type="body" idx="1"/>
          </p:nvPr>
        </p:nvSpPr>
        <p:spPr>
          <a:xfrm>
            <a:off x="840319"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40319" y="2505075"/>
            <a:ext cx="51583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2641A6D8-8D4D-47B2-819D-71996B17DD7B}"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4145942066"/>
      </p:ext>
    </p:extLst>
  </p:cSld>
  <p:clrMapOvr>
    <a:masterClrMapping/>
  </p:clrMapOvr>
</p:sldLayout>
</file>

<file path=ppt/slideLayouts/slideLayout4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14854562-B4FC-4E87-A6D5-01AEAC05C2CA}"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83709461"/>
      </p:ext>
    </p:extLst>
  </p:cSld>
  <p:clrMapOvr>
    <a:masterClrMapping/>
  </p:clrMapOvr>
</p:sldLayout>
</file>

<file path=ppt/slideLayouts/slideLayout4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82EEA972-AB84-45AD-BABA-E3E3660DC53B}"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584330723"/>
      </p:ext>
    </p:extLst>
  </p:cSld>
  <p:clrMapOvr>
    <a:masterClrMapping/>
  </p:clrMapOvr>
</p:sldLayout>
</file>

<file path=ppt/slideLayouts/slideLayout4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46" y="457200"/>
            <a:ext cx="393276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717" y="987468"/>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0346"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4676F26-F7B7-4628-8786-0511EDC37191}"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62794046"/>
      </p:ext>
    </p:extLst>
  </p:cSld>
  <p:clrMapOvr>
    <a:masterClrMapping/>
  </p:clrMapOvr>
</p:sldLayout>
</file>

<file path=ppt/slideLayouts/slideLayout4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46" y="457200"/>
            <a:ext cx="393276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717" y="987468"/>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40346"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29C2610-384E-41C7-94C4-9647B134A7DC}"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575290530"/>
      </p:ext>
    </p:extLst>
  </p:cSld>
  <p:clrMapOvr>
    <a:masterClrMapping/>
  </p:clrMapOvr>
</p:sldLayout>
</file>

<file path=ppt/slideLayouts/slideLayout4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0CEA22B-48B0-47DB-A883-EBBB8639D8CD}"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696679672"/>
      </p:ext>
    </p:extLst>
  </p:cSld>
  <p:clrMapOvr>
    <a:masterClrMapping/>
  </p:clrMapOvr>
</p:sldLayout>
</file>

<file path=ppt/slideLayouts/slideLayout4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81"/>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81"/>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0FC85E9-49A9-4B40-A8F0-1846E5953542}"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694232833"/>
      </p:ext>
    </p:extLst>
  </p:cSld>
  <p:clrMapOvr>
    <a:masterClrMapping/>
  </p:clrMapOvr>
</p:sldLayout>
</file>

<file path=ppt/slideLayouts/slideLayout429.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81"/>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561B131D-5808-45C5-94CC-0209EEFA3684}"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94563455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able Placeholder 2"/>
          <p:cNvSpPr>
            <a:spLocks noGrp="1"/>
          </p:cNvSpPr>
          <p:nvPr>
            <p:ph type="tbl" idx="1"/>
          </p:nvPr>
        </p:nvSpPr>
        <p:spPr>
          <a:xfrm>
            <a:off x="609600" y="1600206"/>
            <a:ext cx="10972800" cy="4525963"/>
          </a:xfrm>
        </p:spPr>
        <p:txBody>
          <a:bodyPr vert="horz" wrap="square" lIns="91440" tIns="45720" rIns="91440" bIns="45720" numCol="1" anchor="t" anchorCtr="0" compatLnSpc="1"/>
          <a:lstStyle/>
          <a:p>
            <a:pPr marL="342900" marR="0" lvl="0" indent="-342900" algn="l" defTabSz="914400" rtl="0" eaLnBrk="0" fontAlgn="base" latinLnBrk="0" hangingPunct="0">
              <a:lnSpc>
                <a:spcPct val="100000"/>
              </a:lnSpc>
              <a:spcBef>
                <a:spcPct val="20000"/>
              </a:spcBef>
              <a:spcAft>
                <a:spcPct val="0"/>
              </a:spcAft>
              <a:buClrTx/>
              <a:buSzTx/>
              <a:buFontTx/>
              <a:buChar char="•"/>
              <a:defRPr/>
            </a:pPr>
            <a:endParaRPr kumimoji="0" lang="en-US" sz="3200" b="0" i="0" u="none" strike="noStrike" kern="0" cap="none" spc="0" normalizeH="0" baseline="0" noProof="0">
              <a:ln>
                <a:noFill/>
              </a:ln>
              <a:solidFill>
                <a:schemeClr val="tx1"/>
              </a:solidFill>
              <a:effectLst/>
              <a:uLnTx/>
              <a:uFillTx/>
              <a:latin typeface="+mn-lt"/>
              <a:ea typeface="+mn-ea"/>
              <a:cs typeface="+mn-cs"/>
            </a:endParaRPr>
          </a:p>
        </p:txBody>
      </p:sp>
      <p:sp>
        <p:nvSpPr>
          <p:cNvPr id="4" name="Date Placeholder 3"/>
          <p:cNvSpPr>
            <a:spLocks noGrp="1"/>
          </p:cNvSpPr>
          <p:nvPr>
            <p:ph type="dt" sz="half" idx="10"/>
          </p:nvPr>
        </p:nvSpPr>
        <p:spPr/>
        <p:txBody>
          <a:bodyPr/>
          <a:lstStyle/>
          <a:p>
            <a:pPr fontAlgn="base">
              <a:spcBef>
                <a:spcPct val="0"/>
              </a:spcBef>
              <a:spcAft>
                <a:spcPct val="0"/>
              </a:spcAft>
              <a:defRPr/>
            </a:pPr>
            <a:endParaRPr lang="en-US" sz="1400">
              <a:solidFill>
                <a:prstClr val="black"/>
              </a:solidFill>
              <a:latin typeface="Arial" panose="020B0604020202020204" pitchFamily="34" charset="0"/>
              <a:cs typeface="Arial" panose="020B0604020202020204" pitchFamily="34" charset="0"/>
            </a:endParaRPr>
          </a:p>
        </p:txBody>
      </p:sp>
      <p:sp>
        <p:nvSpPr>
          <p:cNvPr id="5" name="Footer Placeholder 4"/>
          <p:cNvSpPr>
            <a:spLocks noGrp="1"/>
          </p:cNvSpPr>
          <p:nvPr>
            <p:ph type="ftr" sz="quarter" idx="11"/>
          </p:nvPr>
        </p:nvSpPr>
        <p:spPr/>
        <p:txBody>
          <a:bodyPr/>
          <a:lstStyle/>
          <a:p>
            <a:pPr fontAlgn="base">
              <a:spcBef>
                <a:spcPct val="0"/>
              </a:spcBef>
              <a:spcAft>
                <a:spcPct val="0"/>
              </a:spcAft>
              <a:defRPr/>
            </a:pPr>
            <a:endParaRPr lang="en-US" sz="1400">
              <a:solidFill>
                <a:prstClr val="black"/>
              </a:solidFill>
              <a:latin typeface="Arial" panose="020B0604020202020204" pitchFamily="34" charset="0"/>
              <a:cs typeface="Arial" panose="020B0604020202020204" pitchFamily="34" charset="0"/>
            </a:endParaRPr>
          </a:p>
        </p:txBody>
      </p:sp>
      <p:sp>
        <p:nvSpPr>
          <p:cNvPr id="6" name="Slide Number Placeholder 5"/>
          <p:cNvSpPr>
            <a:spLocks noGrp="1"/>
          </p:cNvSpPr>
          <p:nvPr>
            <p:ph type="sldNum" sz="quarter" idx="12"/>
          </p:nvPr>
        </p:nvSpPr>
        <p:spPr/>
        <p:txBody>
          <a:bodyPr/>
          <a:lstStyle/>
          <a:p>
            <a:fld id="{9A0DB2DC-4C9A-4742-B13C-FB6460FD3503}" type="slidenum">
              <a:rPr lang="en-US" dirty="0">
                <a:solidFill>
                  <a:prstClr val="black">
                    <a:tint val="75000"/>
                  </a:prstClr>
                </a:solidFill>
                <a:latin typeface="Arial" panose="020B0604020202020204" pitchFamily="34" charset="0"/>
              </a:rPr>
              <a:pPr/>
              <a:t>‹#›</a:t>
            </a:fld>
            <a:endParaRPr lang="en-US" dirty="0">
              <a:solidFill>
                <a:prstClr val="black">
                  <a:tint val="75000"/>
                </a:prstClr>
              </a:solidFill>
              <a:latin typeface="Arial" panose="020B0604020202020204" pitchFamily="34" charset="0"/>
            </a:endParaRPr>
          </a:p>
        </p:txBody>
      </p:sp>
    </p:spTree>
    <p:extLst>
      <p:ext uri="{BB962C8B-B14F-4D97-AF65-F5344CB8AC3E}">
        <p14:creationId xmlns:p14="http://schemas.microsoft.com/office/powerpoint/2010/main" val="636290954"/>
      </p:ext>
    </p:extLst>
  </p:cSld>
  <p:clrMapOvr>
    <a:masterClrMapping/>
  </p:clrMapOvr>
</p:sldLayout>
</file>

<file path=ppt/slideLayouts/slideLayout4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D270282-50C3-4457-A1A2-61E4459D55DB}"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4104768130"/>
      </p:ext>
    </p:extLst>
  </p:cSld>
  <p:clrMapOvr>
    <a:masterClrMapping/>
  </p:clrMapOvr>
</p:sldLayout>
</file>

<file path=ppt/slideLayouts/slideLayout4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B6D5EB6-9D7A-40C0-81B6-CFE7604C7BB1}"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59471941"/>
      </p:ext>
    </p:extLst>
  </p:cSld>
  <p:clrMapOvr>
    <a:masterClrMapping/>
  </p:clrMapOvr>
</p:sldLayout>
</file>

<file path=ppt/slideLayouts/slideLayout4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69"/>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9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318CFF2-2D48-4559-8918-67491F610CFC}"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003848170"/>
      </p:ext>
    </p:extLst>
  </p:cSld>
  <p:clrMapOvr>
    <a:masterClrMapping/>
  </p:clrMapOvr>
</p:sldLayout>
</file>

<file path=ppt/slideLayouts/slideLayout4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E705FE8-F547-43F9-A914-C6B1E418943A}"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27941892"/>
      </p:ext>
    </p:extLst>
  </p:cSld>
  <p:clrMapOvr>
    <a:masterClrMapping/>
  </p:clrMapOvr>
</p:sldLayout>
</file>

<file path=ppt/slideLayouts/slideLayout4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9"/>
            <a:ext cx="10515600" cy="1325563"/>
          </a:xfrm>
        </p:spPr>
        <p:txBody>
          <a:bodyPr/>
          <a:lstStyle/>
          <a:p>
            <a:r>
              <a:rPr lang="en-US"/>
              <a:t>Click to edit Master title style</a:t>
            </a:r>
          </a:p>
        </p:txBody>
      </p:sp>
      <p:sp>
        <p:nvSpPr>
          <p:cNvPr id="3" name="Text Placeholder 2"/>
          <p:cNvSpPr>
            <a:spLocks noGrp="1"/>
          </p:cNvSpPr>
          <p:nvPr>
            <p:ph type="body" idx="1"/>
          </p:nvPr>
        </p:nvSpPr>
        <p:spPr>
          <a:xfrm>
            <a:off x="840319"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40319" y="2505075"/>
            <a:ext cx="51583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2641A6D8-8D4D-47B2-819D-71996B17DD7B}"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245101355"/>
      </p:ext>
    </p:extLst>
  </p:cSld>
  <p:clrMapOvr>
    <a:masterClrMapping/>
  </p:clrMapOvr>
</p:sldLayout>
</file>

<file path=ppt/slideLayouts/slideLayout4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14854562-B4FC-4E87-A6D5-01AEAC05C2CA}"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791332562"/>
      </p:ext>
    </p:extLst>
  </p:cSld>
  <p:clrMapOvr>
    <a:masterClrMapping/>
  </p:clrMapOvr>
</p:sldLayout>
</file>

<file path=ppt/slideLayouts/slideLayout4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82EEA972-AB84-45AD-BABA-E3E3660DC53B}"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241832627"/>
      </p:ext>
    </p:extLst>
  </p:cSld>
  <p:clrMapOvr>
    <a:masterClrMapping/>
  </p:clrMapOvr>
</p:sldLayout>
</file>

<file path=ppt/slideLayouts/slideLayout4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38" y="457200"/>
            <a:ext cx="393276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717" y="98745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033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4676F26-F7B7-4628-8786-0511EDC37191}"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50959197"/>
      </p:ext>
    </p:extLst>
  </p:cSld>
  <p:clrMapOvr>
    <a:masterClrMapping/>
  </p:clrMapOvr>
</p:sldLayout>
</file>

<file path=ppt/slideLayouts/slideLayout4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38" y="457200"/>
            <a:ext cx="393276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717" y="98745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4033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29C2610-384E-41C7-94C4-9647B134A7DC}"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733388230"/>
      </p:ext>
    </p:extLst>
  </p:cSld>
  <p:clrMapOvr>
    <a:masterClrMapping/>
  </p:clrMapOvr>
</p:sldLayout>
</file>

<file path=ppt/slideLayouts/slideLayout4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0CEA22B-48B0-47DB-A883-EBBB8639D8CD}"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0047569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1258677-2625-4815-A9FF-8DE0FA087CE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FD529D60-DA37-4D23-8A45-EB9A3C43B3F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F82F618D-456A-47EB-A3A2-5035C08E04AA}"/>
              </a:ext>
            </a:extLst>
          </p:cNvPr>
          <p:cNvSpPr>
            <a:spLocks noGrp="1"/>
          </p:cNvSpPr>
          <p:nvPr>
            <p:ph type="dt" sz="half" idx="10"/>
          </p:nvPr>
        </p:nvSpPr>
        <p:spPr/>
        <p:txBody>
          <a:bodyPr/>
          <a:lstStyle/>
          <a:p>
            <a:fld id="{6BA29C42-402C-4507-861E-0880DA3EE89C}" type="datetimeFigureOut">
              <a:rPr lang="en-US" smtClean="0">
                <a:solidFill>
                  <a:prstClr val="black">
                    <a:tint val="75000"/>
                  </a:prstClr>
                </a:solidFill>
              </a:rPr>
              <a:pPr/>
              <a:t>9/26/2021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6A2DD0F7-5D52-48AE-8A3D-241CCA88A5F6}"/>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2B89B2E8-6975-482B-BCFC-815B13634E72}"/>
              </a:ext>
            </a:extLst>
          </p:cNvPr>
          <p:cNvSpPr>
            <a:spLocks noGrp="1"/>
          </p:cNvSpPr>
          <p:nvPr>
            <p:ph type="sldNum" sz="quarter" idx="12"/>
          </p:nvPr>
        </p:nvSpPr>
        <p:spPr/>
        <p:txBody>
          <a:bodyPr/>
          <a:lstStyle/>
          <a:p>
            <a:fld id="{C29AE7D2-E3C8-4A77-9E10-07A8D0268D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08399326"/>
      </p:ext>
    </p:extLst>
  </p:cSld>
  <p:clrMapOvr>
    <a:masterClrMapping/>
  </p:clrMapOvr>
</p:sldLayout>
</file>

<file path=ppt/slideLayouts/slideLayout4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6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6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0FC85E9-49A9-4B40-A8F0-1846E5953542}"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968560196"/>
      </p:ext>
    </p:extLst>
  </p:cSld>
  <p:clrMapOvr>
    <a:masterClrMapping/>
  </p:clrMapOvr>
</p:sldLayout>
</file>

<file path=ppt/slideLayouts/slideLayout441.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6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561B131D-5808-45C5-94CC-0209EEFA3684}"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864574481"/>
      </p:ext>
    </p:extLst>
  </p:cSld>
  <p:clrMapOvr>
    <a:masterClrMapping/>
  </p:clrMapOvr>
</p:sldLayout>
</file>

<file path=ppt/slideLayouts/slideLayout44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D270282-50C3-4457-A1A2-61E4459D55DB}"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48480799"/>
      </p:ext>
    </p:extLst>
  </p:cSld>
  <p:clrMapOvr>
    <a:masterClrMapping/>
  </p:clrMapOvr>
</p:sldLayout>
</file>

<file path=ppt/slideLayouts/slideLayout4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B6D5EB6-9D7A-40C0-81B6-CFE7604C7BB1}"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141641845"/>
      </p:ext>
    </p:extLst>
  </p:cSld>
  <p:clrMapOvr>
    <a:masterClrMapping/>
  </p:clrMapOvr>
</p:sldLayout>
</file>

<file path=ppt/slideLayouts/slideLayout4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55"/>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80"/>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318CFF2-2D48-4559-8918-67491F610CFC}"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419232095"/>
      </p:ext>
    </p:extLst>
  </p:cSld>
  <p:clrMapOvr>
    <a:masterClrMapping/>
  </p:clrMapOvr>
</p:sldLayout>
</file>

<file path=ppt/slideLayouts/slideLayout4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E705FE8-F547-43F9-A914-C6B1E418943A}"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730219929"/>
      </p:ext>
    </p:extLst>
  </p:cSld>
  <p:clrMapOvr>
    <a:masterClrMapping/>
  </p:clrMapOvr>
</p:sldLayout>
</file>

<file path=ppt/slideLayouts/slideLayout4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9"/>
            <a:ext cx="10515600" cy="1325563"/>
          </a:xfrm>
        </p:spPr>
        <p:txBody>
          <a:bodyPr/>
          <a:lstStyle/>
          <a:p>
            <a:r>
              <a:rPr lang="en-US"/>
              <a:t>Click to edit Master title style</a:t>
            </a:r>
          </a:p>
        </p:txBody>
      </p:sp>
      <p:sp>
        <p:nvSpPr>
          <p:cNvPr id="3" name="Text Placeholder 2"/>
          <p:cNvSpPr>
            <a:spLocks noGrp="1"/>
          </p:cNvSpPr>
          <p:nvPr>
            <p:ph type="body" idx="1"/>
          </p:nvPr>
        </p:nvSpPr>
        <p:spPr>
          <a:xfrm>
            <a:off x="840319"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40319" y="2505075"/>
            <a:ext cx="51583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2641A6D8-8D4D-47B2-819D-71996B17DD7B}"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52699126"/>
      </p:ext>
    </p:extLst>
  </p:cSld>
  <p:clrMapOvr>
    <a:masterClrMapping/>
  </p:clrMapOvr>
</p:sldLayout>
</file>

<file path=ppt/slideLayouts/slideLayout4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14854562-B4FC-4E87-A6D5-01AEAC05C2CA}"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815567207"/>
      </p:ext>
    </p:extLst>
  </p:cSld>
  <p:clrMapOvr>
    <a:masterClrMapping/>
  </p:clrMapOvr>
</p:sldLayout>
</file>

<file path=ppt/slideLayouts/slideLayout4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82EEA972-AB84-45AD-BABA-E3E3660DC53B}"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969442404"/>
      </p:ext>
    </p:extLst>
  </p:cSld>
  <p:clrMapOvr>
    <a:masterClrMapping/>
  </p:clrMapOvr>
</p:sldLayout>
</file>

<file path=ppt/slideLayouts/slideLayout4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29" y="457200"/>
            <a:ext cx="393276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717" y="987442"/>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0329"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4676F26-F7B7-4628-8786-0511EDC37191}"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98785022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84DAAF1-51FB-4AAF-B5FF-8EFCB250497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B9B9D532-6BAF-4086-946F-BC52DA53F9C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1B155EF4-4DDD-4D91-85E5-C894524886A5}"/>
              </a:ext>
            </a:extLst>
          </p:cNvPr>
          <p:cNvSpPr>
            <a:spLocks noGrp="1"/>
          </p:cNvSpPr>
          <p:nvPr>
            <p:ph type="dt" sz="half" idx="10"/>
          </p:nvPr>
        </p:nvSpPr>
        <p:spPr/>
        <p:txBody>
          <a:bodyPr/>
          <a:lstStyle/>
          <a:p>
            <a:fld id="{6BA29C42-402C-4507-861E-0880DA3EE89C}" type="datetimeFigureOut">
              <a:rPr lang="en-US" smtClean="0">
                <a:solidFill>
                  <a:prstClr val="black">
                    <a:tint val="75000"/>
                  </a:prstClr>
                </a:solidFill>
              </a:rPr>
              <a:pPr/>
              <a:t>9/26/2021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20C7A354-9BB5-4783-9239-ABC77CB17EB2}"/>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251DF2C3-F236-46F4-9D06-DB8F76A78912}"/>
              </a:ext>
            </a:extLst>
          </p:cNvPr>
          <p:cNvSpPr>
            <a:spLocks noGrp="1"/>
          </p:cNvSpPr>
          <p:nvPr>
            <p:ph type="sldNum" sz="quarter" idx="12"/>
          </p:nvPr>
        </p:nvSpPr>
        <p:spPr/>
        <p:txBody>
          <a:bodyPr/>
          <a:lstStyle/>
          <a:p>
            <a:fld id="{C29AE7D2-E3C8-4A77-9E10-07A8D0268D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55850499"/>
      </p:ext>
    </p:extLst>
  </p:cSld>
  <p:clrMapOvr>
    <a:masterClrMapping/>
  </p:clrMapOvr>
</p:sldLayout>
</file>

<file path=ppt/slideLayouts/slideLayout4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29" y="457200"/>
            <a:ext cx="393276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717" y="987442"/>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40329"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29C2610-384E-41C7-94C4-9647B134A7DC}"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560728806"/>
      </p:ext>
    </p:extLst>
  </p:cSld>
  <p:clrMapOvr>
    <a:masterClrMapping/>
  </p:clrMapOvr>
</p:sldLayout>
</file>

<file path=ppt/slideLayouts/slideLayout4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0CEA22B-48B0-47DB-A883-EBBB8639D8CD}"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193993004"/>
      </p:ext>
    </p:extLst>
  </p:cSld>
  <p:clrMapOvr>
    <a:masterClrMapping/>
  </p:clrMapOvr>
</p:sldLayout>
</file>

<file path=ppt/slideLayouts/slideLayout4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55"/>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55"/>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0FC85E9-49A9-4B40-A8F0-1846E5953542}"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52762865"/>
      </p:ext>
    </p:extLst>
  </p:cSld>
  <p:clrMapOvr>
    <a:masterClrMapping/>
  </p:clrMapOvr>
</p:sldLayout>
</file>

<file path=ppt/slideLayouts/slideLayout45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55"/>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561B131D-5808-45C5-94CC-0209EEFA3684}"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626403431"/>
      </p:ext>
    </p:extLst>
  </p:cSld>
  <p:clrMapOvr>
    <a:masterClrMapping/>
  </p:clrMapOvr>
</p:sldLayout>
</file>

<file path=ppt/slideLayouts/slideLayout45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D270282-50C3-4457-A1A2-61E4459D55DB}"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549267874"/>
      </p:ext>
    </p:extLst>
  </p:cSld>
  <p:clrMapOvr>
    <a:masterClrMapping/>
  </p:clrMapOvr>
</p:sldLayout>
</file>

<file path=ppt/slideLayouts/slideLayout4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B6D5EB6-9D7A-40C0-81B6-CFE7604C7BB1}"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526548172"/>
      </p:ext>
    </p:extLst>
  </p:cSld>
  <p:clrMapOvr>
    <a:masterClrMapping/>
  </p:clrMapOvr>
</p:sldLayout>
</file>

<file path=ppt/slideLayouts/slideLayout45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318CFF2-2D48-4559-8918-67491F610CFC}"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4217936154"/>
      </p:ext>
    </p:extLst>
  </p:cSld>
  <p:clrMapOvr>
    <a:masterClrMapping/>
  </p:clrMapOvr>
</p:sldLayout>
</file>

<file path=ppt/slideLayouts/slideLayout45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E705FE8-F547-43F9-A914-C6B1E418943A}"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30548614"/>
      </p:ext>
    </p:extLst>
  </p:cSld>
  <p:clrMapOvr>
    <a:masterClrMapping/>
  </p:clrMapOvr>
</p:sldLayout>
</file>

<file path=ppt/slideLayouts/slideLayout45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a:t>Click to edit Master title style</a:t>
            </a:r>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2641A6D8-8D4D-47B2-819D-71996B17DD7B}"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420787230"/>
      </p:ext>
    </p:extLst>
  </p:cSld>
  <p:clrMapOvr>
    <a:masterClrMapping/>
  </p:clrMapOvr>
</p:sldLayout>
</file>

<file path=ppt/slideLayouts/slideLayout45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14854562-B4FC-4E87-A6D5-01AEAC05C2CA}"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92052475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3E28C7F-3BA3-46BB-ABB2-BDBAEF22A1FA}"/>
              </a:ext>
            </a:extLst>
          </p:cNvPr>
          <p:cNvSpPr>
            <a:spLocks noGrp="1"/>
          </p:cNvSpPr>
          <p:nvPr>
            <p:ph type="title"/>
          </p:nvPr>
        </p:nvSpPr>
        <p:spPr>
          <a:xfrm>
            <a:off x="831851" y="1709806"/>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30A25A89-BB16-440E-808F-DC69C2B2074D}"/>
              </a:ext>
            </a:extLst>
          </p:cNvPr>
          <p:cNvSpPr>
            <a:spLocks noGrp="1"/>
          </p:cNvSpPr>
          <p:nvPr>
            <p:ph type="body" idx="1"/>
          </p:nvPr>
        </p:nvSpPr>
        <p:spPr>
          <a:xfrm>
            <a:off x="831851" y="4589531"/>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EA5023DB-9AEC-4C01-9173-EEEE811F98ED}"/>
              </a:ext>
            </a:extLst>
          </p:cNvPr>
          <p:cNvSpPr>
            <a:spLocks noGrp="1"/>
          </p:cNvSpPr>
          <p:nvPr>
            <p:ph type="dt" sz="half" idx="10"/>
          </p:nvPr>
        </p:nvSpPr>
        <p:spPr/>
        <p:txBody>
          <a:bodyPr/>
          <a:lstStyle/>
          <a:p>
            <a:fld id="{6BA29C42-402C-4507-861E-0880DA3EE89C}" type="datetimeFigureOut">
              <a:rPr lang="en-US" smtClean="0">
                <a:solidFill>
                  <a:prstClr val="black">
                    <a:tint val="75000"/>
                  </a:prstClr>
                </a:solidFill>
              </a:rPr>
              <a:pPr/>
              <a:t>9/26/2021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847BA699-88B9-4D2C-8F89-630160543C3F}"/>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5B107061-956E-40AE-892B-78E4C4B11C80}"/>
              </a:ext>
            </a:extLst>
          </p:cNvPr>
          <p:cNvSpPr>
            <a:spLocks noGrp="1"/>
          </p:cNvSpPr>
          <p:nvPr>
            <p:ph type="sldNum" sz="quarter" idx="12"/>
          </p:nvPr>
        </p:nvSpPr>
        <p:spPr/>
        <p:txBody>
          <a:bodyPr/>
          <a:lstStyle/>
          <a:p>
            <a:fld id="{C29AE7D2-E3C8-4A77-9E10-07A8D0268D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53491845"/>
      </p:ext>
    </p:extLst>
  </p:cSld>
  <p:clrMapOvr>
    <a:masterClrMapping/>
  </p:clrMapOvr>
</p:sldLayout>
</file>

<file path=ppt/slideLayouts/slideLayout4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82EEA972-AB84-45AD-BABA-E3E3660DC53B}"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154343766"/>
      </p:ext>
    </p:extLst>
  </p:cSld>
  <p:clrMapOvr>
    <a:masterClrMapping/>
  </p:clrMapOvr>
</p:sldLayout>
</file>

<file path=ppt/slideLayouts/slideLayout46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4676F26-F7B7-4628-8786-0511EDC37191}"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864883814"/>
      </p:ext>
    </p:extLst>
  </p:cSld>
  <p:clrMapOvr>
    <a:masterClrMapping/>
  </p:clrMapOvr>
</p:sldLayout>
</file>

<file path=ppt/slideLayouts/slideLayout46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29C2610-384E-41C7-94C4-9647B134A7DC}"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394158911"/>
      </p:ext>
    </p:extLst>
  </p:cSld>
  <p:clrMapOvr>
    <a:masterClrMapping/>
  </p:clrMapOvr>
</p:sldLayout>
</file>

<file path=ppt/slideLayouts/slideLayout46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0CEA22B-48B0-47DB-A883-EBBB8639D8CD}"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886616982"/>
      </p:ext>
    </p:extLst>
  </p:cSld>
  <p:clrMapOvr>
    <a:masterClrMapping/>
  </p:clrMapOvr>
</p:sldLayout>
</file>

<file path=ppt/slideLayouts/slideLayout46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0FC85E9-49A9-4B40-A8F0-1846E5953542}"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077769961"/>
      </p:ext>
    </p:extLst>
  </p:cSld>
  <p:clrMapOvr>
    <a:masterClrMapping/>
  </p:clrMapOvr>
</p:sldLayout>
</file>

<file path=ppt/slideLayouts/slideLayout465.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561B131D-5808-45C5-94CC-0209EEFA3684}"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685446296"/>
      </p:ext>
    </p:extLst>
  </p:cSld>
  <p:clrMapOvr>
    <a:masterClrMapping/>
  </p:clrMapOvr>
</p:sldLayout>
</file>

<file path=ppt/slideLayouts/slideLayout4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8CE2080-82B2-4861-A7F8-6DFF6165D0B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SG"/>
          </a:p>
        </p:txBody>
      </p:sp>
      <p:sp>
        <p:nvSpPr>
          <p:cNvPr id="3" name="Subtitle 2">
            <a:extLst>
              <a:ext uri="{FF2B5EF4-FFF2-40B4-BE49-F238E27FC236}">
                <a16:creationId xmlns:a16="http://schemas.microsoft.com/office/drawing/2014/main" xmlns="" id="{432436BC-93C4-4E83-A3BB-51CC61CBAEA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SG"/>
          </a:p>
        </p:txBody>
      </p:sp>
      <p:sp>
        <p:nvSpPr>
          <p:cNvPr id="4" name="Date Placeholder 3">
            <a:extLst>
              <a:ext uri="{FF2B5EF4-FFF2-40B4-BE49-F238E27FC236}">
                <a16:creationId xmlns:a16="http://schemas.microsoft.com/office/drawing/2014/main" xmlns="" id="{3C3344C4-20E9-4848-ADC5-91D0D431B850}"/>
              </a:ext>
            </a:extLst>
          </p:cNvPr>
          <p:cNvSpPr>
            <a:spLocks noGrp="1"/>
          </p:cNvSpPr>
          <p:nvPr>
            <p:ph type="dt" sz="half" idx="10"/>
          </p:nvPr>
        </p:nvSpPr>
        <p:spPr/>
        <p:txBody>
          <a:bodyPr/>
          <a:lstStyle/>
          <a:p>
            <a:fld id="{B48712FC-48DB-4F7E-8D9F-B43C60EE8C01}" type="datetimeFigureOut">
              <a:rPr lang="en-SG" smtClean="0">
                <a:solidFill>
                  <a:prstClr val="black">
                    <a:tint val="75000"/>
                  </a:prstClr>
                </a:solidFill>
              </a:rPr>
              <a:pPr/>
              <a:t>26/9/2021</a:t>
            </a:fld>
            <a:endParaRPr lang="en-SG">
              <a:solidFill>
                <a:prstClr val="black">
                  <a:tint val="75000"/>
                </a:prstClr>
              </a:solidFill>
            </a:endParaRPr>
          </a:p>
        </p:txBody>
      </p:sp>
      <p:sp>
        <p:nvSpPr>
          <p:cNvPr id="5" name="Footer Placeholder 4">
            <a:extLst>
              <a:ext uri="{FF2B5EF4-FFF2-40B4-BE49-F238E27FC236}">
                <a16:creationId xmlns:a16="http://schemas.microsoft.com/office/drawing/2014/main" xmlns="" id="{A9D26578-A958-41F6-8B18-00784E89D264}"/>
              </a:ext>
            </a:extLst>
          </p:cNvPr>
          <p:cNvSpPr>
            <a:spLocks noGrp="1"/>
          </p:cNvSpPr>
          <p:nvPr>
            <p:ph type="ftr" sz="quarter" idx="11"/>
          </p:nvPr>
        </p:nvSpPr>
        <p:spPr/>
        <p:txBody>
          <a:bodyPr/>
          <a:lstStyle/>
          <a:p>
            <a:endParaRPr lang="en-SG">
              <a:solidFill>
                <a:prstClr val="black">
                  <a:tint val="75000"/>
                </a:prstClr>
              </a:solidFill>
            </a:endParaRPr>
          </a:p>
        </p:txBody>
      </p:sp>
      <p:sp>
        <p:nvSpPr>
          <p:cNvPr id="6" name="Slide Number Placeholder 5">
            <a:extLst>
              <a:ext uri="{FF2B5EF4-FFF2-40B4-BE49-F238E27FC236}">
                <a16:creationId xmlns:a16="http://schemas.microsoft.com/office/drawing/2014/main" xmlns="" id="{2C6F6807-45A4-4A5E-BF57-B6776731ECA5}"/>
              </a:ext>
            </a:extLst>
          </p:cNvPr>
          <p:cNvSpPr>
            <a:spLocks noGrp="1"/>
          </p:cNvSpPr>
          <p:nvPr>
            <p:ph type="sldNum" sz="quarter" idx="12"/>
          </p:nvPr>
        </p:nvSpPr>
        <p:spPr/>
        <p:txBody>
          <a:bodyPr/>
          <a:lstStyle/>
          <a:p>
            <a:fld id="{859D4789-4512-4DE4-A2D6-E5AA47867D05}" type="slidenum">
              <a:rPr lang="en-SG" smtClean="0">
                <a:solidFill>
                  <a:prstClr val="black">
                    <a:tint val="75000"/>
                  </a:prstClr>
                </a:solidFill>
              </a:rPr>
              <a:pPr/>
              <a:t>‹#›</a:t>
            </a:fld>
            <a:endParaRPr lang="en-SG">
              <a:solidFill>
                <a:prstClr val="black">
                  <a:tint val="75000"/>
                </a:prstClr>
              </a:solidFill>
            </a:endParaRPr>
          </a:p>
        </p:txBody>
      </p:sp>
    </p:spTree>
    <p:extLst>
      <p:ext uri="{BB962C8B-B14F-4D97-AF65-F5344CB8AC3E}">
        <p14:creationId xmlns:p14="http://schemas.microsoft.com/office/powerpoint/2010/main" val="3978140062"/>
      </p:ext>
    </p:extLst>
  </p:cSld>
  <p:clrMapOvr>
    <a:masterClrMapping/>
  </p:clrMapOvr>
</p:sldLayout>
</file>

<file path=ppt/slideLayouts/slideLayout4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72B2014-DFFB-41EC-8519-A2276947FD06}"/>
              </a:ext>
            </a:extLst>
          </p:cNvPr>
          <p:cNvSpPr>
            <a:spLocks noGrp="1"/>
          </p:cNvSpPr>
          <p:nvPr>
            <p:ph type="title"/>
          </p:nvPr>
        </p:nvSpPr>
        <p:spPr/>
        <p:txBody>
          <a:bodyPr/>
          <a:lstStyle/>
          <a:p>
            <a:r>
              <a:rPr lang="en-US"/>
              <a:t>Click to edit Master title style</a:t>
            </a:r>
            <a:endParaRPr lang="en-SG"/>
          </a:p>
        </p:txBody>
      </p:sp>
      <p:sp>
        <p:nvSpPr>
          <p:cNvPr id="3" name="Content Placeholder 2">
            <a:extLst>
              <a:ext uri="{FF2B5EF4-FFF2-40B4-BE49-F238E27FC236}">
                <a16:creationId xmlns:a16="http://schemas.microsoft.com/office/drawing/2014/main" xmlns="" id="{8A507C5C-2AE1-484C-8553-BEAD349A736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a:extLst>
              <a:ext uri="{FF2B5EF4-FFF2-40B4-BE49-F238E27FC236}">
                <a16:creationId xmlns:a16="http://schemas.microsoft.com/office/drawing/2014/main" xmlns="" id="{BCF8C3E2-7553-4B10-87B0-EA554098F19C}"/>
              </a:ext>
            </a:extLst>
          </p:cNvPr>
          <p:cNvSpPr>
            <a:spLocks noGrp="1"/>
          </p:cNvSpPr>
          <p:nvPr>
            <p:ph type="dt" sz="half" idx="10"/>
          </p:nvPr>
        </p:nvSpPr>
        <p:spPr/>
        <p:txBody>
          <a:bodyPr/>
          <a:lstStyle/>
          <a:p>
            <a:fld id="{B48712FC-48DB-4F7E-8D9F-B43C60EE8C01}" type="datetimeFigureOut">
              <a:rPr lang="en-SG" smtClean="0">
                <a:solidFill>
                  <a:prstClr val="black">
                    <a:tint val="75000"/>
                  </a:prstClr>
                </a:solidFill>
              </a:rPr>
              <a:pPr/>
              <a:t>26/9/2021</a:t>
            </a:fld>
            <a:endParaRPr lang="en-SG">
              <a:solidFill>
                <a:prstClr val="black">
                  <a:tint val="75000"/>
                </a:prstClr>
              </a:solidFill>
            </a:endParaRPr>
          </a:p>
        </p:txBody>
      </p:sp>
      <p:sp>
        <p:nvSpPr>
          <p:cNvPr id="5" name="Footer Placeholder 4">
            <a:extLst>
              <a:ext uri="{FF2B5EF4-FFF2-40B4-BE49-F238E27FC236}">
                <a16:creationId xmlns:a16="http://schemas.microsoft.com/office/drawing/2014/main" xmlns="" id="{758A9845-B8CB-44C7-B598-DB6A6940A968}"/>
              </a:ext>
            </a:extLst>
          </p:cNvPr>
          <p:cNvSpPr>
            <a:spLocks noGrp="1"/>
          </p:cNvSpPr>
          <p:nvPr>
            <p:ph type="ftr" sz="quarter" idx="11"/>
          </p:nvPr>
        </p:nvSpPr>
        <p:spPr/>
        <p:txBody>
          <a:bodyPr/>
          <a:lstStyle/>
          <a:p>
            <a:endParaRPr lang="en-SG">
              <a:solidFill>
                <a:prstClr val="black">
                  <a:tint val="75000"/>
                </a:prstClr>
              </a:solidFill>
            </a:endParaRPr>
          </a:p>
        </p:txBody>
      </p:sp>
      <p:sp>
        <p:nvSpPr>
          <p:cNvPr id="6" name="Slide Number Placeholder 5">
            <a:extLst>
              <a:ext uri="{FF2B5EF4-FFF2-40B4-BE49-F238E27FC236}">
                <a16:creationId xmlns:a16="http://schemas.microsoft.com/office/drawing/2014/main" xmlns="" id="{E15337FC-1E65-4B2A-8872-6A3D68ECB69D}"/>
              </a:ext>
            </a:extLst>
          </p:cNvPr>
          <p:cNvSpPr>
            <a:spLocks noGrp="1"/>
          </p:cNvSpPr>
          <p:nvPr>
            <p:ph type="sldNum" sz="quarter" idx="12"/>
          </p:nvPr>
        </p:nvSpPr>
        <p:spPr/>
        <p:txBody>
          <a:bodyPr/>
          <a:lstStyle/>
          <a:p>
            <a:fld id="{859D4789-4512-4DE4-A2D6-E5AA47867D05}" type="slidenum">
              <a:rPr lang="en-SG" smtClean="0">
                <a:solidFill>
                  <a:prstClr val="black">
                    <a:tint val="75000"/>
                  </a:prstClr>
                </a:solidFill>
              </a:rPr>
              <a:pPr/>
              <a:t>‹#›</a:t>
            </a:fld>
            <a:endParaRPr lang="en-SG">
              <a:solidFill>
                <a:prstClr val="black">
                  <a:tint val="75000"/>
                </a:prstClr>
              </a:solidFill>
            </a:endParaRPr>
          </a:p>
        </p:txBody>
      </p:sp>
    </p:spTree>
    <p:extLst>
      <p:ext uri="{BB962C8B-B14F-4D97-AF65-F5344CB8AC3E}">
        <p14:creationId xmlns:p14="http://schemas.microsoft.com/office/powerpoint/2010/main" val="1350154916"/>
      </p:ext>
    </p:extLst>
  </p:cSld>
  <p:clrMapOvr>
    <a:masterClrMapping/>
  </p:clrMapOvr>
</p:sldLayout>
</file>

<file path=ppt/slideLayouts/slideLayout4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298698E-9934-4ECB-BBC7-435AB5C2FD9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SG"/>
          </a:p>
        </p:txBody>
      </p:sp>
      <p:sp>
        <p:nvSpPr>
          <p:cNvPr id="3" name="Text Placeholder 2">
            <a:extLst>
              <a:ext uri="{FF2B5EF4-FFF2-40B4-BE49-F238E27FC236}">
                <a16:creationId xmlns:a16="http://schemas.microsoft.com/office/drawing/2014/main" xmlns="" id="{D3FFE100-58B9-4B8C-A029-5007DF4B57A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2D7F63F9-4CDE-4313-ADB5-DAAB26884583}"/>
              </a:ext>
            </a:extLst>
          </p:cNvPr>
          <p:cNvSpPr>
            <a:spLocks noGrp="1"/>
          </p:cNvSpPr>
          <p:nvPr>
            <p:ph type="dt" sz="half" idx="10"/>
          </p:nvPr>
        </p:nvSpPr>
        <p:spPr/>
        <p:txBody>
          <a:bodyPr/>
          <a:lstStyle/>
          <a:p>
            <a:fld id="{B48712FC-48DB-4F7E-8D9F-B43C60EE8C01}" type="datetimeFigureOut">
              <a:rPr lang="en-SG" smtClean="0">
                <a:solidFill>
                  <a:prstClr val="black">
                    <a:tint val="75000"/>
                  </a:prstClr>
                </a:solidFill>
              </a:rPr>
              <a:pPr/>
              <a:t>26/9/2021</a:t>
            </a:fld>
            <a:endParaRPr lang="en-SG">
              <a:solidFill>
                <a:prstClr val="black">
                  <a:tint val="75000"/>
                </a:prstClr>
              </a:solidFill>
            </a:endParaRPr>
          </a:p>
        </p:txBody>
      </p:sp>
      <p:sp>
        <p:nvSpPr>
          <p:cNvPr id="5" name="Footer Placeholder 4">
            <a:extLst>
              <a:ext uri="{FF2B5EF4-FFF2-40B4-BE49-F238E27FC236}">
                <a16:creationId xmlns:a16="http://schemas.microsoft.com/office/drawing/2014/main" xmlns="" id="{F02BC8D9-AE18-4C85-B9DC-FD07792C5803}"/>
              </a:ext>
            </a:extLst>
          </p:cNvPr>
          <p:cNvSpPr>
            <a:spLocks noGrp="1"/>
          </p:cNvSpPr>
          <p:nvPr>
            <p:ph type="ftr" sz="quarter" idx="11"/>
          </p:nvPr>
        </p:nvSpPr>
        <p:spPr/>
        <p:txBody>
          <a:bodyPr/>
          <a:lstStyle/>
          <a:p>
            <a:endParaRPr lang="en-SG">
              <a:solidFill>
                <a:prstClr val="black">
                  <a:tint val="75000"/>
                </a:prstClr>
              </a:solidFill>
            </a:endParaRPr>
          </a:p>
        </p:txBody>
      </p:sp>
      <p:sp>
        <p:nvSpPr>
          <p:cNvPr id="6" name="Slide Number Placeholder 5">
            <a:extLst>
              <a:ext uri="{FF2B5EF4-FFF2-40B4-BE49-F238E27FC236}">
                <a16:creationId xmlns:a16="http://schemas.microsoft.com/office/drawing/2014/main" xmlns="" id="{F6F4BC57-411E-40FF-A153-8261C97B1272}"/>
              </a:ext>
            </a:extLst>
          </p:cNvPr>
          <p:cNvSpPr>
            <a:spLocks noGrp="1"/>
          </p:cNvSpPr>
          <p:nvPr>
            <p:ph type="sldNum" sz="quarter" idx="12"/>
          </p:nvPr>
        </p:nvSpPr>
        <p:spPr/>
        <p:txBody>
          <a:bodyPr/>
          <a:lstStyle/>
          <a:p>
            <a:fld id="{859D4789-4512-4DE4-A2D6-E5AA47867D05}" type="slidenum">
              <a:rPr lang="en-SG" smtClean="0">
                <a:solidFill>
                  <a:prstClr val="black">
                    <a:tint val="75000"/>
                  </a:prstClr>
                </a:solidFill>
              </a:rPr>
              <a:pPr/>
              <a:t>‹#›</a:t>
            </a:fld>
            <a:endParaRPr lang="en-SG">
              <a:solidFill>
                <a:prstClr val="black">
                  <a:tint val="75000"/>
                </a:prstClr>
              </a:solidFill>
            </a:endParaRPr>
          </a:p>
        </p:txBody>
      </p:sp>
    </p:spTree>
    <p:extLst>
      <p:ext uri="{BB962C8B-B14F-4D97-AF65-F5344CB8AC3E}">
        <p14:creationId xmlns:p14="http://schemas.microsoft.com/office/powerpoint/2010/main" val="736928082"/>
      </p:ext>
    </p:extLst>
  </p:cSld>
  <p:clrMapOvr>
    <a:masterClrMapping/>
  </p:clrMapOvr>
</p:sldLayout>
</file>

<file path=ppt/slideLayouts/slideLayout4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2F8EECC-F47C-4F21-A28A-A07CE94ADCB8}"/>
              </a:ext>
            </a:extLst>
          </p:cNvPr>
          <p:cNvSpPr>
            <a:spLocks noGrp="1"/>
          </p:cNvSpPr>
          <p:nvPr>
            <p:ph type="title"/>
          </p:nvPr>
        </p:nvSpPr>
        <p:spPr/>
        <p:txBody>
          <a:bodyPr/>
          <a:lstStyle/>
          <a:p>
            <a:r>
              <a:rPr lang="en-US"/>
              <a:t>Click to edit Master title style</a:t>
            </a:r>
            <a:endParaRPr lang="en-SG"/>
          </a:p>
        </p:txBody>
      </p:sp>
      <p:sp>
        <p:nvSpPr>
          <p:cNvPr id="3" name="Content Placeholder 2">
            <a:extLst>
              <a:ext uri="{FF2B5EF4-FFF2-40B4-BE49-F238E27FC236}">
                <a16:creationId xmlns:a16="http://schemas.microsoft.com/office/drawing/2014/main" xmlns="" id="{CDC5C58A-DC67-4A15-8B7C-A75BD19D1FF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Content Placeholder 3">
            <a:extLst>
              <a:ext uri="{FF2B5EF4-FFF2-40B4-BE49-F238E27FC236}">
                <a16:creationId xmlns:a16="http://schemas.microsoft.com/office/drawing/2014/main" xmlns="" id="{B43E187A-5762-4431-B878-47EE3E82FCF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5" name="Date Placeholder 4">
            <a:extLst>
              <a:ext uri="{FF2B5EF4-FFF2-40B4-BE49-F238E27FC236}">
                <a16:creationId xmlns:a16="http://schemas.microsoft.com/office/drawing/2014/main" xmlns="" id="{DEB490C3-F1FD-4D9D-A7CE-F03559C7E7EA}"/>
              </a:ext>
            </a:extLst>
          </p:cNvPr>
          <p:cNvSpPr>
            <a:spLocks noGrp="1"/>
          </p:cNvSpPr>
          <p:nvPr>
            <p:ph type="dt" sz="half" idx="10"/>
          </p:nvPr>
        </p:nvSpPr>
        <p:spPr/>
        <p:txBody>
          <a:bodyPr/>
          <a:lstStyle/>
          <a:p>
            <a:fld id="{B48712FC-48DB-4F7E-8D9F-B43C60EE8C01}" type="datetimeFigureOut">
              <a:rPr lang="en-SG" smtClean="0">
                <a:solidFill>
                  <a:prstClr val="black">
                    <a:tint val="75000"/>
                  </a:prstClr>
                </a:solidFill>
              </a:rPr>
              <a:pPr/>
              <a:t>26/9/2021</a:t>
            </a:fld>
            <a:endParaRPr lang="en-SG">
              <a:solidFill>
                <a:prstClr val="black">
                  <a:tint val="75000"/>
                </a:prstClr>
              </a:solidFill>
            </a:endParaRPr>
          </a:p>
        </p:txBody>
      </p:sp>
      <p:sp>
        <p:nvSpPr>
          <p:cNvPr id="6" name="Footer Placeholder 5">
            <a:extLst>
              <a:ext uri="{FF2B5EF4-FFF2-40B4-BE49-F238E27FC236}">
                <a16:creationId xmlns:a16="http://schemas.microsoft.com/office/drawing/2014/main" xmlns="" id="{19A82E18-A089-45E9-851E-B19F8F06A448}"/>
              </a:ext>
            </a:extLst>
          </p:cNvPr>
          <p:cNvSpPr>
            <a:spLocks noGrp="1"/>
          </p:cNvSpPr>
          <p:nvPr>
            <p:ph type="ftr" sz="quarter" idx="11"/>
          </p:nvPr>
        </p:nvSpPr>
        <p:spPr/>
        <p:txBody>
          <a:bodyPr/>
          <a:lstStyle/>
          <a:p>
            <a:endParaRPr lang="en-SG">
              <a:solidFill>
                <a:prstClr val="black">
                  <a:tint val="75000"/>
                </a:prstClr>
              </a:solidFill>
            </a:endParaRPr>
          </a:p>
        </p:txBody>
      </p:sp>
      <p:sp>
        <p:nvSpPr>
          <p:cNvPr id="7" name="Slide Number Placeholder 6">
            <a:extLst>
              <a:ext uri="{FF2B5EF4-FFF2-40B4-BE49-F238E27FC236}">
                <a16:creationId xmlns:a16="http://schemas.microsoft.com/office/drawing/2014/main" xmlns="" id="{176803DA-99D4-48A3-8613-55802FF6AFB4}"/>
              </a:ext>
            </a:extLst>
          </p:cNvPr>
          <p:cNvSpPr>
            <a:spLocks noGrp="1"/>
          </p:cNvSpPr>
          <p:nvPr>
            <p:ph type="sldNum" sz="quarter" idx="12"/>
          </p:nvPr>
        </p:nvSpPr>
        <p:spPr/>
        <p:txBody>
          <a:bodyPr/>
          <a:lstStyle/>
          <a:p>
            <a:fld id="{859D4789-4512-4DE4-A2D6-E5AA47867D05}" type="slidenum">
              <a:rPr lang="en-SG" smtClean="0">
                <a:solidFill>
                  <a:prstClr val="black">
                    <a:tint val="75000"/>
                  </a:prstClr>
                </a:solidFill>
              </a:rPr>
              <a:pPr/>
              <a:t>‹#›</a:t>
            </a:fld>
            <a:endParaRPr lang="en-SG">
              <a:solidFill>
                <a:prstClr val="black">
                  <a:tint val="75000"/>
                </a:prstClr>
              </a:solidFill>
            </a:endParaRPr>
          </a:p>
        </p:txBody>
      </p:sp>
    </p:spTree>
    <p:extLst>
      <p:ext uri="{BB962C8B-B14F-4D97-AF65-F5344CB8AC3E}">
        <p14:creationId xmlns:p14="http://schemas.microsoft.com/office/powerpoint/2010/main" val="257289784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D641173-0322-4960-B9A3-0B032DB3877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69435298-2036-4FF2-B11C-A9C92CAD7607}"/>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B2F389EF-2EDC-4A2D-8F53-34E0942CB5AC}"/>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314CBACD-8ABD-49BB-AA18-3F638730EB64}"/>
              </a:ext>
            </a:extLst>
          </p:cNvPr>
          <p:cNvSpPr>
            <a:spLocks noGrp="1"/>
          </p:cNvSpPr>
          <p:nvPr>
            <p:ph type="dt" sz="half" idx="10"/>
          </p:nvPr>
        </p:nvSpPr>
        <p:spPr/>
        <p:txBody>
          <a:bodyPr/>
          <a:lstStyle/>
          <a:p>
            <a:fld id="{6BA29C42-402C-4507-861E-0880DA3EE89C}" type="datetimeFigureOut">
              <a:rPr lang="en-US" smtClean="0">
                <a:solidFill>
                  <a:prstClr val="black">
                    <a:tint val="75000"/>
                  </a:prstClr>
                </a:solidFill>
              </a:rPr>
              <a:pPr/>
              <a:t>9/26/2021</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324DFE40-40ED-47B5-871D-3F415464803F}"/>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2AAC500A-632C-44E1-BD38-1CB385D6159D}"/>
              </a:ext>
            </a:extLst>
          </p:cNvPr>
          <p:cNvSpPr>
            <a:spLocks noGrp="1"/>
          </p:cNvSpPr>
          <p:nvPr>
            <p:ph type="sldNum" sz="quarter" idx="12"/>
          </p:nvPr>
        </p:nvSpPr>
        <p:spPr/>
        <p:txBody>
          <a:bodyPr/>
          <a:lstStyle/>
          <a:p>
            <a:fld id="{C29AE7D2-E3C8-4A77-9E10-07A8D0268D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770263"/>
      </p:ext>
    </p:extLst>
  </p:cSld>
  <p:clrMapOvr>
    <a:masterClrMapping/>
  </p:clrMapOvr>
</p:sldLayout>
</file>

<file path=ppt/slideLayouts/slideLayout4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839CF6D-8466-40E3-8106-3DC44E179571}"/>
              </a:ext>
            </a:extLst>
          </p:cNvPr>
          <p:cNvSpPr>
            <a:spLocks noGrp="1"/>
          </p:cNvSpPr>
          <p:nvPr>
            <p:ph type="title"/>
          </p:nvPr>
        </p:nvSpPr>
        <p:spPr>
          <a:xfrm>
            <a:off x="839788" y="365125"/>
            <a:ext cx="10515600" cy="1325563"/>
          </a:xfrm>
        </p:spPr>
        <p:txBody>
          <a:bodyPr/>
          <a:lstStyle/>
          <a:p>
            <a:r>
              <a:rPr lang="en-US"/>
              <a:t>Click to edit Master title style</a:t>
            </a:r>
            <a:endParaRPr lang="en-SG"/>
          </a:p>
        </p:txBody>
      </p:sp>
      <p:sp>
        <p:nvSpPr>
          <p:cNvPr id="3" name="Text Placeholder 2">
            <a:extLst>
              <a:ext uri="{FF2B5EF4-FFF2-40B4-BE49-F238E27FC236}">
                <a16:creationId xmlns:a16="http://schemas.microsoft.com/office/drawing/2014/main" xmlns="" id="{44A33029-D5F5-42C4-B820-57DC225A53F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4234D968-0218-42CF-8207-4B092BFF091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5" name="Text Placeholder 4">
            <a:extLst>
              <a:ext uri="{FF2B5EF4-FFF2-40B4-BE49-F238E27FC236}">
                <a16:creationId xmlns:a16="http://schemas.microsoft.com/office/drawing/2014/main" xmlns="" id="{C6E119FC-A505-4B6D-A5F4-068C219E37E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50489B64-729E-41A3-98BE-1065F12F7DA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7" name="Date Placeholder 6">
            <a:extLst>
              <a:ext uri="{FF2B5EF4-FFF2-40B4-BE49-F238E27FC236}">
                <a16:creationId xmlns:a16="http://schemas.microsoft.com/office/drawing/2014/main" xmlns="" id="{0857B223-070E-4BC4-B4FE-2F28AEA061A5}"/>
              </a:ext>
            </a:extLst>
          </p:cNvPr>
          <p:cNvSpPr>
            <a:spLocks noGrp="1"/>
          </p:cNvSpPr>
          <p:nvPr>
            <p:ph type="dt" sz="half" idx="10"/>
          </p:nvPr>
        </p:nvSpPr>
        <p:spPr/>
        <p:txBody>
          <a:bodyPr/>
          <a:lstStyle/>
          <a:p>
            <a:fld id="{B48712FC-48DB-4F7E-8D9F-B43C60EE8C01}" type="datetimeFigureOut">
              <a:rPr lang="en-SG" smtClean="0">
                <a:solidFill>
                  <a:prstClr val="black">
                    <a:tint val="75000"/>
                  </a:prstClr>
                </a:solidFill>
              </a:rPr>
              <a:pPr/>
              <a:t>26/9/2021</a:t>
            </a:fld>
            <a:endParaRPr lang="en-SG">
              <a:solidFill>
                <a:prstClr val="black">
                  <a:tint val="75000"/>
                </a:prstClr>
              </a:solidFill>
            </a:endParaRPr>
          </a:p>
        </p:txBody>
      </p:sp>
      <p:sp>
        <p:nvSpPr>
          <p:cNvPr id="8" name="Footer Placeholder 7">
            <a:extLst>
              <a:ext uri="{FF2B5EF4-FFF2-40B4-BE49-F238E27FC236}">
                <a16:creationId xmlns:a16="http://schemas.microsoft.com/office/drawing/2014/main" xmlns="" id="{445D93D5-2D0D-483F-8232-ED31E40130EE}"/>
              </a:ext>
            </a:extLst>
          </p:cNvPr>
          <p:cNvSpPr>
            <a:spLocks noGrp="1"/>
          </p:cNvSpPr>
          <p:nvPr>
            <p:ph type="ftr" sz="quarter" idx="11"/>
          </p:nvPr>
        </p:nvSpPr>
        <p:spPr/>
        <p:txBody>
          <a:bodyPr/>
          <a:lstStyle/>
          <a:p>
            <a:endParaRPr lang="en-SG">
              <a:solidFill>
                <a:prstClr val="black">
                  <a:tint val="75000"/>
                </a:prstClr>
              </a:solidFill>
            </a:endParaRPr>
          </a:p>
        </p:txBody>
      </p:sp>
      <p:sp>
        <p:nvSpPr>
          <p:cNvPr id="9" name="Slide Number Placeholder 8">
            <a:extLst>
              <a:ext uri="{FF2B5EF4-FFF2-40B4-BE49-F238E27FC236}">
                <a16:creationId xmlns:a16="http://schemas.microsoft.com/office/drawing/2014/main" xmlns="" id="{703EF033-A62E-4A23-AA0B-7CE3F03A8ABF}"/>
              </a:ext>
            </a:extLst>
          </p:cNvPr>
          <p:cNvSpPr>
            <a:spLocks noGrp="1"/>
          </p:cNvSpPr>
          <p:nvPr>
            <p:ph type="sldNum" sz="quarter" idx="12"/>
          </p:nvPr>
        </p:nvSpPr>
        <p:spPr/>
        <p:txBody>
          <a:bodyPr/>
          <a:lstStyle/>
          <a:p>
            <a:fld id="{859D4789-4512-4DE4-A2D6-E5AA47867D05}" type="slidenum">
              <a:rPr lang="en-SG" smtClean="0">
                <a:solidFill>
                  <a:prstClr val="black">
                    <a:tint val="75000"/>
                  </a:prstClr>
                </a:solidFill>
              </a:rPr>
              <a:pPr/>
              <a:t>‹#›</a:t>
            </a:fld>
            <a:endParaRPr lang="en-SG">
              <a:solidFill>
                <a:prstClr val="black">
                  <a:tint val="75000"/>
                </a:prstClr>
              </a:solidFill>
            </a:endParaRPr>
          </a:p>
        </p:txBody>
      </p:sp>
    </p:spTree>
    <p:extLst>
      <p:ext uri="{BB962C8B-B14F-4D97-AF65-F5344CB8AC3E}">
        <p14:creationId xmlns:p14="http://schemas.microsoft.com/office/powerpoint/2010/main" val="774122767"/>
      </p:ext>
    </p:extLst>
  </p:cSld>
  <p:clrMapOvr>
    <a:masterClrMapping/>
  </p:clrMapOvr>
</p:sldLayout>
</file>

<file path=ppt/slideLayouts/slideLayout4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8059220-4FA4-48AF-B547-01DAF5CAE831}"/>
              </a:ext>
            </a:extLst>
          </p:cNvPr>
          <p:cNvSpPr>
            <a:spLocks noGrp="1"/>
          </p:cNvSpPr>
          <p:nvPr>
            <p:ph type="title"/>
          </p:nvPr>
        </p:nvSpPr>
        <p:spPr/>
        <p:txBody>
          <a:bodyPr/>
          <a:lstStyle/>
          <a:p>
            <a:r>
              <a:rPr lang="en-US"/>
              <a:t>Click to edit Master title style</a:t>
            </a:r>
            <a:endParaRPr lang="en-SG"/>
          </a:p>
        </p:txBody>
      </p:sp>
      <p:sp>
        <p:nvSpPr>
          <p:cNvPr id="3" name="Date Placeholder 2">
            <a:extLst>
              <a:ext uri="{FF2B5EF4-FFF2-40B4-BE49-F238E27FC236}">
                <a16:creationId xmlns:a16="http://schemas.microsoft.com/office/drawing/2014/main" xmlns="" id="{CBF04F8C-83EB-44CB-B089-F5D5152C663C}"/>
              </a:ext>
            </a:extLst>
          </p:cNvPr>
          <p:cNvSpPr>
            <a:spLocks noGrp="1"/>
          </p:cNvSpPr>
          <p:nvPr>
            <p:ph type="dt" sz="half" idx="10"/>
          </p:nvPr>
        </p:nvSpPr>
        <p:spPr/>
        <p:txBody>
          <a:bodyPr/>
          <a:lstStyle/>
          <a:p>
            <a:fld id="{B48712FC-48DB-4F7E-8D9F-B43C60EE8C01}" type="datetimeFigureOut">
              <a:rPr lang="en-SG" smtClean="0">
                <a:solidFill>
                  <a:prstClr val="black">
                    <a:tint val="75000"/>
                  </a:prstClr>
                </a:solidFill>
              </a:rPr>
              <a:pPr/>
              <a:t>26/9/2021</a:t>
            </a:fld>
            <a:endParaRPr lang="en-SG">
              <a:solidFill>
                <a:prstClr val="black">
                  <a:tint val="75000"/>
                </a:prstClr>
              </a:solidFill>
            </a:endParaRPr>
          </a:p>
        </p:txBody>
      </p:sp>
      <p:sp>
        <p:nvSpPr>
          <p:cNvPr id="4" name="Footer Placeholder 3">
            <a:extLst>
              <a:ext uri="{FF2B5EF4-FFF2-40B4-BE49-F238E27FC236}">
                <a16:creationId xmlns:a16="http://schemas.microsoft.com/office/drawing/2014/main" xmlns="" id="{7810DD56-EC23-48B4-9326-D9847FA72FC4}"/>
              </a:ext>
            </a:extLst>
          </p:cNvPr>
          <p:cNvSpPr>
            <a:spLocks noGrp="1"/>
          </p:cNvSpPr>
          <p:nvPr>
            <p:ph type="ftr" sz="quarter" idx="11"/>
          </p:nvPr>
        </p:nvSpPr>
        <p:spPr/>
        <p:txBody>
          <a:bodyPr/>
          <a:lstStyle/>
          <a:p>
            <a:endParaRPr lang="en-SG">
              <a:solidFill>
                <a:prstClr val="black">
                  <a:tint val="75000"/>
                </a:prstClr>
              </a:solidFill>
            </a:endParaRPr>
          </a:p>
        </p:txBody>
      </p:sp>
      <p:sp>
        <p:nvSpPr>
          <p:cNvPr id="5" name="Slide Number Placeholder 4">
            <a:extLst>
              <a:ext uri="{FF2B5EF4-FFF2-40B4-BE49-F238E27FC236}">
                <a16:creationId xmlns:a16="http://schemas.microsoft.com/office/drawing/2014/main" xmlns="" id="{1F664414-A9C4-4226-BE61-561394919374}"/>
              </a:ext>
            </a:extLst>
          </p:cNvPr>
          <p:cNvSpPr>
            <a:spLocks noGrp="1"/>
          </p:cNvSpPr>
          <p:nvPr>
            <p:ph type="sldNum" sz="quarter" idx="12"/>
          </p:nvPr>
        </p:nvSpPr>
        <p:spPr/>
        <p:txBody>
          <a:bodyPr/>
          <a:lstStyle/>
          <a:p>
            <a:fld id="{859D4789-4512-4DE4-A2D6-E5AA47867D05}" type="slidenum">
              <a:rPr lang="en-SG" smtClean="0">
                <a:solidFill>
                  <a:prstClr val="black">
                    <a:tint val="75000"/>
                  </a:prstClr>
                </a:solidFill>
              </a:rPr>
              <a:pPr/>
              <a:t>‹#›</a:t>
            </a:fld>
            <a:endParaRPr lang="en-SG">
              <a:solidFill>
                <a:prstClr val="black">
                  <a:tint val="75000"/>
                </a:prstClr>
              </a:solidFill>
            </a:endParaRPr>
          </a:p>
        </p:txBody>
      </p:sp>
    </p:spTree>
    <p:extLst>
      <p:ext uri="{BB962C8B-B14F-4D97-AF65-F5344CB8AC3E}">
        <p14:creationId xmlns:p14="http://schemas.microsoft.com/office/powerpoint/2010/main" val="3454637733"/>
      </p:ext>
    </p:extLst>
  </p:cSld>
  <p:clrMapOvr>
    <a:masterClrMapping/>
  </p:clrMapOvr>
</p:sldLayout>
</file>

<file path=ppt/slideLayouts/slideLayout4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F11EF4A9-9FAC-4BDF-B594-B6FA5D53FC85}"/>
              </a:ext>
            </a:extLst>
          </p:cNvPr>
          <p:cNvSpPr>
            <a:spLocks noGrp="1"/>
          </p:cNvSpPr>
          <p:nvPr>
            <p:ph type="dt" sz="half" idx="10"/>
          </p:nvPr>
        </p:nvSpPr>
        <p:spPr/>
        <p:txBody>
          <a:bodyPr/>
          <a:lstStyle/>
          <a:p>
            <a:fld id="{B48712FC-48DB-4F7E-8D9F-B43C60EE8C01}" type="datetimeFigureOut">
              <a:rPr lang="en-SG" smtClean="0">
                <a:solidFill>
                  <a:prstClr val="black">
                    <a:tint val="75000"/>
                  </a:prstClr>
                </a:solidFill>
              </a:rPr>
              <a:pPr/>
              <a:t>26/9/2021</a:t>
            </a:fld>
            <a:endParaRPr lang="en-SG">
              <a:solidFill>
                <a:prstClr val="black">
                  <a:tint val="75000"/>
                </a:prstClr>
              </a:solidFill>
            </a:endParaRPr>
          </a:p>
        </p:txBody>
      </p:sp>
      <p:sp>
        <p:nvSpPr>
          <p:cNvPr id="3" name="Footer Placeholder 2">
            <a:extLst>
              <a:ext uri="{FF2B5EF4-FFF2-40B4-BE49-F238E27FC236}">
                <a16:creationId xmlns:a16="http://schemas.microsoft.com/office/drawing/2014/main" xmlns="" id="{93AA2E64-324D-4781-B22E-13AA5F4274AB}"/>
              </a:ext>
            </a:extLst>
          </p:cNvPr>
          <p:cNvSpPr>
            <a:spLocks noGrp="1"/>
          </p:cNvSpPr>
          <p:nvPr>
            <p:ph type="ftr" sz="quarter" idx="11"/>
          </p:nvPr>
        </p:nvSpPr>
        <p:spPr/>
        <p:txBody>
          <a:bodyPr/>
          <a:lstStyle/>
          <a:p>
            <a:endParaRPr lang="en-SG">
              <a:solidFill>
                <a:prstClr val="black">
                  <a:tint val="75000"/>
                </a:prstClr>
              </a:solidFill>
            </a:endParaRPr>
          </a:p>
        </p:txBody>
      </p:sp>
      <p:sp>
        <p:nvSpPr>
          <p:cNvPr id="4" name="Slide Number Placeholder 3">
            <a:extLst>
              <a:ext uri="{FF2B5EF4-FFF2-40B4-BE49-F238E27FC236}">
                <a16:creationId xmlns:a16="http://schemas.microsoft.com/office/drawing/2014/main" xmlns="" id="{8BCA6360-C094-4EA9-8CE6-8D60B5424B5F}"/>
              </a:ext>
            </a:extLst>
          </p:cNvPr>
          <p:cNvSpPr>
            <a:spLocks noGrp="1"/>
          </p:cNvSpPr>
          <p:nvPr>
            <p:ph type="sldNum" sz="quarter" idx="12"/>
          </p:nvPr>
        </p:nvSpPr>
        <p:spPr/>
        <p:txBody>
          <a:bodyPr/>
          <a:lstStyle/>
          <a:p>
            <a:fld id="{859D4789-4512-4DE4-A2D6-E5AA47867D05}" type="slidenum">
              <a:rPr lang="en-SG" smtClean="0">
                <a:solidFill>
                  <a:prstClr val="black">
                    <a:tint val="75000"/>
                  </a:prstClr>
                </a:solidFill>
              </a:rPr>
              <a:pPr/>
              <a:t>‹#›</a:t>
            </a:fld>
            <a:endParaRPr lang="en-SG">
              <a:solidFill>
                <a:prstClr val="black">
                  <a:tint val="75000"/>
                </a:prstClr>
              </a:solidFill>
            </a:endParaRPr>
          </a:p>
        </p:txBody>
      </p:sp>
    </p:spTree>
    <p:extLst>
      <p:ext uri="{BB962C8B-B14F-4D97-AF65-F5344CB8AC3E}">
        <p14:creationId xmlns:p14="http://schemas.microsoft.com/office/powerpoint/2010/main" val="2300055506"/>
      </p:ext>
    </p:extLst>
  </p:cSld>
  <p:clrMapOvr>
    <a:masterClrMapping/>
  </p:clrMapOvr>
</p:sldLayout>
</file>

<file path=ppt/slideLayouts/slideLayout4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49DBD47-40F8-4D9F-8E37-8EF6F325531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SG"/>
          </a:p>
        </p:txBody>
      </p:sp>
      <p:sp>
        <p:nvSpPr>
          <p:cNvPr id="3" name="Content Placeholder 2">
            <a:extLst>
              <a:ext uri="{FF2B5EF4-FFF2-40B4-BE49-F238E27FC236}">
                <a16:creationId xmlns:a16="http://schemas.microsoft.com/office/drawing/2014/main" xmlns="" id="{9CD10808-1848-427B-A520-1B66BBCCD36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Text Placeholder 3">
            <a:extLst>
              <a:ext uri="{FF2B5EF4-FFF2-40B4-BE49-F238E27FC236}">
                <a16:creationId xmlns:a16="http://schemas.microsoft.com/office/drawing/2014/main" xmlns="" id="{1FF7DC12-4140-4C94-B9DC-B19B24B2FA5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F2B7F10E-45B5-4610-83A6-FDC455ACBDDA}"/>
              </a:ext>
            </a:extLst>
          </p:cNvPr>
          <p:cNvSpPr>
            <a:spLocks noGrp="1"/>
          </p:cNvSpPr>
          <p:nvPr>
            <p:ph type="dt" sz="half" idx="10"/>
          </p:nvPr>
        </p:nvSpPr>
        <p:spPr/>
        <p:txBody>
          <a:bodyPr/>
          <a:lstStyle/>
          <a:p>
            <a:fld id="{B48712FC-48DB-4F7E-8D9F-B43C60EE8C01}" type="datetimeFigureOut">
              <a:rPr lang="en-SG" smtClean="0">
                <a:solidFill>
                  <a:prstClr val="black">
                    <a:tint val="75000"/>
                  </a:prstClr>
                </a:solidFill>
              </a:rPr>
              <a:pPr/>
              <a:t>26/9/2021</a:t>
            </a:fld>
            <a:endParaRPr lang="en-SG">
              <a:solidFill>
                <a:prstClr val="black">
                  <a:tint val="75000"/>
                </a:prstClr>
              </a:solidFill>
            </a:endParaRPr>
          </a:p>
        </p:txBody>
      </p:sp>
      <p:sp>
        <p:nvSpPr>
          <p:cNvPr id="6" name="Footer Placeholder 5">
            <a:extLst>
              <a:ext uri="{FF2B5EF4-FFF2-40B4-BE49-F238E27FC236}">
                <a16:creationId xmlns:a16="http://schemas.microsoft.com/office/drawing/2014/main" xmlns="" id="{173C2DBE-B240-44BA-8CF3-2935D72FB475}"/>
              </a:ext>
            </a:extLst>
          </p:cNvPr>
          <p:cNvSpPr>
            <a:spLocks noGrp="1"/>
          </p:cNvSpPr>
          <p:nvPr>
            <p:ph type="ftr" sz="quarter" idx="11"/>
          </p:nvPr>
        </p:nvSpPr>
        <p:spPr/>
        <p:txBody>
          <a:bodyPr/>
          <a:lstStyle/>
          <a:p>
            <a:endParaRPr lang="en-SG">
              <a:solidFill>
                <a:prstClr val="black">
                  <a:tint val="75000"/>
                </a:prstClr>
              </a:solidFill>
            </a:endParaRPr>
          </a:p>
        </p:txBody>
      </p:sp>
      <p:sp>
        <p:nvSpPr>
          <p:cNvPr id="7" name="Slide Number Placeholder 6">
            <a:extLst>
              <a:ext uri="{FF2B5EF4-FFF2-40B4-BE49-F238E27FC236}">
                <a16:creationId xmlns:a16="http://schemas.microsoft.com/office/drawing/2014/main" xmlns="" id="{C60805EB-1BE2-42B3-9104-0684D9DE9F05}"/>
              </a:ext>
            </a:extLst>
          </p:cNvPr>
          <p:cNvSpPr>
            <a:spLocks noGrp="1"/>
          </p:cNvSpPr>
          <p:nvPr>
            <p:ph type="sldNum" sz="quarter" idx="12"/>
          </p:nvPr>
        </p:nvSpPr>
        <p:spPr/>
        <p:txBody>
          <a:bodyPr/>
          <a:lstStyle/>
          <a:p>
            <a:fld id="{859D4789-4512-4DE4-A2D6-E5AA47867D05}" type="slidenum">
              <a:rPr lang="en-SG" smtClean="0">
                <a:solidFill>
                  <a:prstClr val="black">
                    <a:tint val="75000"/>
                  </a:prstClr>
                </a:solidFill>
              </a:rPr>
              <a:pPr/>
              <a:t>‹#›</a:t>
            </a:fld>
            <a:endParaRPr lang="en-SG">
              <a:solidFill>
                <a:prstClr val="black">
                  <a:tint val="75000"/>
                </a:prstClr>
              </a:solidFill>
            </a:endParaRPr>
          </a:p>
        </p:txBody>
      </p:sp>
    </p:spTree>
    <p:extLst>
      <p:ext uri="{BB962C8B-B14F-4D97-AF65-F5344CB8AC3E}">
        <p14:creationId xmlns:p14="http://schemas.microsoft.com/office/powerpoint/2010/main" val="1767527927"/>
      </p:ext>
    </p:extLst>
  </p:cSld>
  <p:clrMapOvr>
    <a:masterClrMapping/>
  </p:clrMapOvr>
</p:sldLayout>
</file>

<file path=ppt/slideLayouts/slideLayout4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1BAD538-0118-40AE-BC71-D1890F21A8C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SG"/>
          </a:p>
        </p:txBody>
      </p:sp>
      <p:sp>
        <p:nvSpPr>
          <p:cNvPr id="3" name="Picture Placeholder 2">
            <a:extLst>
              <a:ext uri="{FF2B5EF4-FFF2-40B4-BE49-F238E27FC236}">
                <a16:creationId xmlns:a16="http://schemas.microsoft.com/office/drawing/2014/main" xmlns="" id="{B29A162D-C96F-4B4C-B433-E29C4B5766D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SG"/>
          </a:p>
        </p:txBody>
      </p:sp>
      <p:sp>
        <p:nvSpPr>
          <p:cNvPr id="4" name="Text Placeholder 3">
            <a:extLst>
              <a:ext uri="{FF2B5EF4-FFF2-40B4-BE49-F238E27FC236}">
                <a16:creationId xmlns:a16="http://schemas.microsoft.com/office/drawing/2014/main" xmlns="" id="{E0C432CF-1DC3-46DD-AD99-04A3AF184C9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E88B3DA2-562D-408E-A18F-785934961B51}"/>
              </a:ext>
            </a:extLst>
          </p:cNvPr>
          <p:cNvSpPr>
            <a:spLocks noGrp="1"/>
          </p:cNvSpPr>
          <p:nvPr>
            <p:ph type="dt" sz="half" idx="10"/>
          </p:nvPr>
        </p:nvSpPr>
        <p:spPr/>
        <p:txBody>
          <a:bodyPr/>
          <a:lstStyle/>
          <a:p>
            <a:fld id="{B48712FC-48DB-4F7E-8D9F-B43C60EE8C01}" type="datetimeFigureOut">
              <a:rPr lang="en-SG" smtClean="0">
                <a:solidFill>
                  <a:prstClr val="black">
                    <a:tint val="75000"/>
                  </a:prstClr>
                </a:solidFill>
              </a:rPr>
              <a:pPr/>
              <a:t>26/9/2021</a:t>
            </a:fld>
            <a:endParaRPr lang="en-SG">
              <a:solidFill>
                <a:prstClr val="black">
                  <a:tint val="75000"/>
                </a:prstClr>
              </a:solidFill>
            </a:endParaRPr>
          </a:p>
        </p:txBody>
      </p:sp>
      <p:sp>
        <p:nvSpPr>
          <p:cNvPr id="6" name="Footer Placeholder 5">
            <a:extLst>
              <a:ext uri="{FF2B5EF4-FFF2-40B4-BE49-F238E27FC236}">
                <a16:creationId xmlns:a16="http://schemas.microsoft.com/office/drawing/2014/main" xmlns="" id="{C812F06B-2443-44DF-8450-2834A10F8E26}"/>
              </a:ext>
            </a:extLst>
          </p:cNvPr>
          <p:cNvSpPr>
            <a:spLocks noGrp="1"/>
          </p:cNvSpPr>
          <p:nvPr>
            <p:ph type="ftr" sz="quarter" idx="11"/>
          </p:nvPr>
        </p:nvSpPr>
        <p:spPr/>
        <p:txBody>
          <a:bodyPr/>
          <a:lstStyle/>
          <a:p>
            <a:endParaRPr lang="en-SG">
              <a:solidFill>
                <a:prstClr val="black">
                  <a:tint val="75000"/>
                </a:prstClr>
              </a:solidFill>
            </a:endParaRPr>
          </a:p>
        </p:txBody>
      </p:sp>
      <p:sp>
        <p:nvSpPr>
          <p:cNvPr id="7" name="Slide Number Placeholder 6">
            <a:extLst>
              <a:ext uri="{FF2B5EF4-FFF2-40B4-BE49-F238E27FC236}">
                <a16:creationId xmlns:a16="http://schemas.microsoft.com/office/drawing/2014/main" xmlns="" id="{40393A33-2B87-442A-BA2C-7B88A7FDE2D7}"/>
              </a:ext>
            </a:extLst>
          </p:cNvPr>
          <p:cNvSpPr>
            <a:spLocks noGrp="1"/>
          </p:cNvSpPr>
          <p:nvPr>
            <p:ph type="sldNum" sz="quarter" idx="12"/>
          </p:nvPr>
        </p:nvSpPr>
        <p:spPr/>
        <p:txBody>
          <a:bodyPr/>
          <a:lstStyle/>
          <a:p>
            <a:fld id="{859D4789-4512-4DE4-A2D6-E5AA47867D05}" type="slidenum">
              <a:rPr lang="en-SG" smtClean="0">
                <a:solidFill>
                  <a:prstClr val="black">
                    <a:tint val="75000"/>
                  </a:prstClr>
                </a:solidFill>
              </a:rPr>
              <a:pPr/>
              <a:t>‹#›</a:t>
            </a:fld>
            <a:endParaRPr lang="en-SG">
              <a:solidFill>
                <a:prstClr val="black">
                  <a:tint val="75000"/>
                </a:prstClr>
              </a:solidFill>
            </a:endParaRPr>
          </a:p>
        </p:txBody>
      </p:sp>
    </p:spTree>
    <p:extLst>
      <p:ext uri="{BB962C8B-B14F-4D97-AF65-F5344CB8AC3E}">
        <p14:creationId xmlns:p14="http://schemas.microsoft.com/office/powerpoint/2010/main" val="744807598"/>
      </p:ext>
    </p:extLst>
  </p:cSld>
  <p:clrMapOvr>
    <a:masterClrMapping/>
  </p:clrMapOvr>
</p:sldLayout>
</file>

<file path=ppt/slideLayouts/slideLayout4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20F0604-181A-460D-8FD7-23AB0195AEC6}"/>
              </a:ext>
            </a:extLst>
          </p:cNvPr>
          <p:cNvSpPr>
            <a:spLocks noGrp="1"/>
          </p:cNvSpPr>
          <p:nvPr>
            <p:ph type="title"/>
          </p:nvPr>
        </p:nvSpPr>
        <p:spPr/>
        <p:txBody>
          <a:bodyPr/>
          <a:lstStyle/>
          <a:p>
            <a:r>
              <a:rPr lang="en-US"/>
              <a:t>Click to edit Master title style</a:t>
            </a:r>
            <a:endParaRPr lang="en-SG"/>
          </a:p>
        </p:txBody>
      </p:sp>
      <p:sp>
        <p:nvSpPr>
          <p:cNvPr id="3" name="Vertical Text Placeholder 2">
            <a:extLst>
              <a:ext uri="{FF2B5EF4-FFF2-40B4-BE49-F238E27FC236}">
                <a16:creationId xmlns:a16="http://schemas.microsoft.com/office/drawing/2014/main" xmlns="" id="{51B29443-AA96-4E41-B8E7-617806FBC94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a:extLst>
              <a:ext uri="{FF2B5EF4-FFF2-40B4-BE49-F238E27FC236}">
                <a16:creationId xmlns:a16="http://schemas.microsoft.com/office/drawing/2014/main" xmlns="" id="{836D4363-D6F2-486E-9B27-678C5D84031A}"/>
              </a:ext>
            </a:extLst>
          </p:cNvPr>
          <p:cNvSpPr>
            <a:spLocks noGrp="1"/>
          </p:cNvSpPr>
          <p:nvPr>
            <p:ph type="dt" sz="half" idx="10"/>
          </p:nvPr>
        </p:nvSpPr>
        <p:spPr/>
        <p:txBody>
          <a:bodyPr/>
          <a:lstStyle/>
          <a:p>
            <a:fld id="{B48712FC-48DB-4F7E-8D9F-B43C60EE8C01}" type="datetimeFigureOut">
              <a:rPr lang="en-SG" smtClean="0">
                <a:solidFill>
                  <a:prstClr val="black">
                    <a:tint val="75000"/>
                  </a:prstClr>
                </a:solidFill>
              </a:rPr>
              <a:pPr/>
              <a:t>26/9/2021</a:t>
            </a:fld>
            <a:endParaRPr lang="en-SG">
              <a:solidFill>
                <a:prstClr val="black">
                  <a:tint val="75000"/>
                </a:prstClr>
              </a:solidFill>
            </a:endParaRPr>
          </a:p>
        </p:txBody>
      </p:sp>
      <p:sp>
        <p:nvSpPr>
          <p:cNvPr id="5" name="Footer Placeholder 4">
            <a:extLst>
              <a:ext uri="{FF2B5EF4-FFF2-40B4-BE49-F238E27FC236}">
                <a16:creationId xmlns:a16="http://schemas.microsoft.com/office/drawing/2014/main" xmlns="" id="{9D32B059-EF11-4F55-A2FD-D4D776E3D5A0}"/>
              </a:ext>
            </a:extLst>
          </p:cNvPr>
          <p:cNvSpPr>
            <a:spLocks noGrp="1"/>
          </p:cNvSpPr>
          <p:nvPr>
            <p:ph type="ftr" sz="quarter" idx="11"/>
          </p:nvPr>
        </p:nvSpPr>
        <p:spPr/>
        <p:txBody>
          <a:bodyPr/>
          <a:lstStyle/>
          <a:p>
            <a:endParaRPr lang="en-SG">
              <a:solidFill>
                <a:prstClr val="black">
                  <a:tint val="75000"/>
                </a:prstClr>
              </a:solidFill>
            </a:endParaRPr>
          </a:p>
        </p:txBody>
      </p:sp>
      <p:sp>
        <p:nvSpPr>
          <p:cNvPr id="6" name="Slide Number Placeholder 5">
            <a:extLst>
              <a:ext uri="{FF2B5EF4-FFF2-40B4-BE49-F238E27FC236}">
                <a16:creationId xmlns:a16="http://schemas.microsoft.com/office/drawing/2014/main" xmlns="" id="{7D982D2E-05B4-441D-BA5C-E454384C6DC2}"/>
              </a:ext>
            </a:extLst>
          </p:cNvPr>
          <p:cNvSpPr>
            <a:spLocks noGrp="1"/>
          </p:cNvSpPr>
          <p:nvPr>
            <p:ph type="sldNum" sz="quarter" idx="12"/>
          </p:nvPr>
        </p:nvSpPr>
        <p:spPr/>
        <p:txBody>
          <a:bodyPr/>
          <a:lstStyle/>
          <a:p>
            <a:fld id="{859D4789-4512-4DE4-A2D6-E5AA47867D05}" type="slidenum">
              <a:rPr lang="en-SG" smtClean="0">
                <a:solidFill>
                  <a:prstClr val="black">
                    <a:tint val="75000"/>
                  </a:prstClr>
                </a:solidFill>
              </a:rPr>
              <a:pPr/>
              <a:t>‹#›</a:t>
            </a:fld>
            <a:endParaRPr lang="en-SG">
              <a:solidFill>
                <a:prstClr val="black">
                  <a:tint val="75000"/>
                </a:prstClr>
              </a:solidFill>
            </a:endParaRPr>
          </a:p>
        </p:txBody>
      </p:sp>
    </p:spTree>
    <p:extLst>
      <p:ext uri="{BB962C8B-B14F-4D97-AF65-F5344CB8AC3E}">
        <p14:creationId xmlns:p14="http://schemas.microsoft.com/office/powerpoint/2010/main" val="2498224252"/>
      </p:ext>
    </p:extLst>
  </p:cSld>
  <p:clrMapOvr>
    <a:masterClrMapping/>
  </p:clrMapOvr>
</p:sldLayout>
</file>

<file path=ppt/slideLayouts/slideLayout4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0B82A000-D5D9-4228-B2B4-59AE03C37C4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SG"/>
          </a:p>
        </p:txBody>
      </p:sp>
      <p:sp>
        <p:nvSpPr>
          <p:cNvPr id="3" name="Vertical Text Placeholder 2">
            <a:extLst>
              <a:ext uri="{FF2B5EF4-FFF2-40B4-BE49-F238E27FC236}">
                <a16:creationId xmlns:a16="http://schemas.microsoft.com/office/drawing/2014/main" xmlns="" id="{23B5C6BA-0987-47E5-BCAD-CA5B03B8B10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a:extLst>
              <a:ext uri="{FF2B5EF4-FFF2-40B4-BE49-F238E27FC236}">
                <a16:creationId xmlns:a16="http://schemas.microsoft.com/office/drawing/2014/main" xmlns="" id="{406D4AB5-92EB-457B-B1A2-70AF34595921}"/>
              </a:ext>
            </a:extLst>
          </p:cNvPr>
          <p:cNvSpPr>
            <a:spLocks noGrp="1"/>
          </p:cNvSpPr>
          <p:nvPr>
            <p:ph type="dt" sz="half" idx="10"/>
          </p:nvPr>
        </p:nvSpPr>
        <p:spPr/>
        <p:txBody>
          <a:bodyPr/>
          <a:lstStyle/>
          <a:p>
            <a:fld id="{B48712FC-48DB-4F7E-8D9F-B43C60EE8C01}" type="datetimeFigureOut">
              <a:rPr lang="en-SG" smtClean="0">
                <a:solidFill>
                  <a:prstClr val="black">
                    <a:tint val="75000"/>
                  </a:prstClr>
                </a:solidFill>
              </a:rPr>
              <a:pPr/>
              <a:t>26/9/2021</a:t>
            </a:fld>
            <a:endParaRPr lang="en-SG">
              <a:solidFill>
                <a:prstClr val="black">
                  <a:tint val="75000"/>
                </a:prstClr>
              </a:solidFill>
            </a:endParaRPr>
          </a:p>
        </p:txBody>
      </p:sp>
      <p:sp>
        <p:nvSpPr>
          <p:cNvPr id="5" name="Footer Placeholder 4">
            <a:extLst>
              <a:ext uri="{FF2B5EF4-FFF2-40B4-BE49-F238E27FC236}">
                <a16:creationId xmlns:a16="http://schemas.microsoft.com/office/drawing/2014/main" xmlns="" id="{074DDA09-3A67-415A-833A-940A5452B503}"/>
              </a:ext>
            </a:extLst>
          </p:cNvPr>
          <p:cNvSpPr>
            <a:spLocks noGrp="1"/>
          </p:cNvSpPr>
          <p:nvPr>
            <p:ph type="ftr" sz="quarter" idx="11"/>
          </p:nvPr>
        </p:nvSpPr>
        <p:spPr/>
        <p:txBody>
          <a:bodyPr/>
          <a:lstStyle/>
          <a:p>
            <a:endParaRPr lang="en-SG">
              <a:solidFill>
                <a:prstClr val="black">
                  <a:tint val="75000"/>
                </a:prstClr>
              </a:solidFill>
            </a:endParaRPr>
          </a:p>
        </p:txBody>
      </p:sp>
      <p:sp>
        <p:nvSpPr>
          <p:cNvPr id="6" name="Slide Number Placeholder 5">
            <a:extLst>
              <a:ext uri="{FF2B5EF4-FFF2-40B4-BE49-F238E27FC236}">
                <a16:creationId xmlns:a16="http://schemas.microsoft.com/office/drawing/2014/main" xmlns="" id="{8A3800B5-E1C4-4254-9A41-D5C45FC6883F}"/>
              </a:ext>
            </a:extLst>
          </p:cNvPr>
          <p:cNvSpPr>
            <a:spLocks noGrp="1"/>
          </p:cNvSpPr>
          <p:nvPr>
            <p:ph type="sldNum" sz="quarter" idx="12"/>
          </p:nvPr>
        </p:nvSpPr>
        <p:spPr/>
        <p:txBody>
          <a:bodyPr/>
          <a:lstStyle/>
          <a:p>
            <a:fld id="{859D4789-4512-4DE4-A2D6-E5AA47867D05}" type="slidenum">
              <a:rPr lang="en-SG" smtClean="0">
                <a:solidFill>
                  <a:prstClr val="black">
                    <a:tint val="75000"/>
                  </a:prstClr>
                </a:solidFill>
              </a:rPr>
              <a:pPr/>
              <a:t>‹#›</a:t>
            </a:fld>
            <a:endParaRPr lang="en-SG">
              <a:solidFill>
                <a:prstClr val="black">
                  <a:tint val="75000"/>
                </a:prstClr>
              </a:solidFill>
            </a:endParaRPr>
          </a:p>
        </p:txBody>
      </p:sp>
    </p:spTree>
    <p:extLst>
      <p:ext uri="{BB962C8B-B14F-4D97-AF65-F5344CB8AC3E}">
        <p14:creationId xmlns:p14="http://schemas.microsoft.com/office/powerpoint/2010/main" val="2074256439"/>
      </p:ext>
    </p:extLst>
  </p:cSld>
  <p:clrMapOvr>
    <a:masterClrMapping/>
  </p:clrMapOvr>
</p:sldLayout>
</file>

<file path=ppt/slideLayouts/slideLayout477.xml><?xml version="1.0" encoding="utf-8"?>
<p:sldLayout xmlns:a="http://schemas.openxmlformats.org/drawingml/2006/main" xmlns:r="http://schemas.openxmlformats.org/officeDocument/2006/relationships" xmlns:p="http://schemas.openxmlformats.org/presentationml/2006/main" userDrawn="1">
  <p:cSld name="https://www.facebook.com/udppt">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xmlns="" id="{EEC99922-4D96-4EFF-9281-0033DA4AE1B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l="2728" t="10626" r="3577" b="16208"/>
          <a:stretch>
            <a:fillRect/>
          </a:stretch>
        </p:blipFill>
        <p:spPr bwMode="auto">
          <a:xfrm>
            <a:off x="-61913" y="-47625"/>
            <a:ext cx="12285663" cy="694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3304097"/>
      </p:ext>
    </p:extLst>
  </p:cSld>
  <p:clrMapOvr>
    <a:masterClrMapping/>
  </p:clrMapOvr>
</p:sldLayout>
</file>

<file path=ppt/slideLayouts/slideLayout478.xml><?xml version="1.0" encoding="utf-8"?>
<p:sldLayout xmlns:a="http://schemas.openxmlformats.org/drawingml/2006/main" xmlns:r="http://schemas.openxmlformats.org/officeDocument/2006/relationships" xmlns:p="http://schemas.openxmlformats.org/presentationml/2006/main" userDrawn="1">
  <p:cSld name="标题幻灯片">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73CDAF97-F526-4622-A200-ADB0523109B5}" type="datetimeFigureOut">
              <a:rPr lang="zh-CN" altLang="en-US" smtClean="0">
                <a:solidFill>
                  <a:prstClr val="black">
                    <a:tint val="75000"/>
                  </a:prstClr>
                </a:solidFill>
              </a:rPr>
              <a:pPr/>
              <a:t>2021/9/26</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7C445B5F-27F7-4224-81A0-0AF8B3911762}"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397574343"/>
      </p:ext>
    </p:extLst>
  </p:cSld>
  <p:clrMapOvr>
    <a:masterClrMapping/>
  </p:clrMapOvr>
</p:sldLayout>
</file>

<file path=ppt/slideLayouts/slideLayout479.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4092166845"/>
      </p:ext>
    </p:extLst>
  </p:cSld>
  <p:clrMapOvr>
    <a:masterClrMapping/>
  </p:clrMapOvr>
  <mc:AlternateContent xmlns:mc="http://schemas.openxmlformats.org/markup-compatibility/2006" xmlns:p14="http://schemas.microsoft.com/office/powerpoint/2010/main">
    <mc:Choice Requires="p14">
      <p:transition spd="slow" p14:dur="1750" advClick="0" advTm="2000">
        <p14:gallery dir="l"/>
      </p:transition>
    </mc:Choice>
    <mc:Fallback xmlns="">
      <p:transition spd="slow" advClick="0" advTm="2000">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D1A8CBD-32EE-4A3C-8751-7DF415025C92}"/>
              </a:ext>
            </a:extLst>
          </p:cNvPr>
          <p:cNvSpPr>
            <a:spLocks noGrp="1"/>
          </p:cNvSpPr>
          <p:nvPr>
            <p:ph type="title"/>
          </p:nvPr>
        </p:nvSpPr>
        <p:spPr>
          <a:xfrm>
            <a:off x="839788" y="365129"/>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4537B516-5177-494B-AE27-7CAA1CA4DB57}"/>
              </a:ext>
            </a:extLst>
          </p:cNvPr>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xmlns="" id="{56599411-EA9A-4C92-B178-F0DA6A90596D}"/>
              </a:ext>
            </a:extLst>
          </p:cNvPr>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9CDE3CFA-399F-49F4-82EC-D68C510ADCC1}"/>
              </a:ext>
            </a:extLst>
          </p:cNvPr>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xmlns="" id="{B001C7D6-8ED2-4784-B32C-BC6FED441989}"/>
              </a:ext>
            </a:extLst>
          </p:cNvPr>
          <p:cNvSpPr>
            <a:spLocks noGrp="1"/>
          </p:cNvSpPr>
          <p:nvPr>
            <p:ph sz="quarter" idx="4"/>
          </p:nvPr>
        </p:nvSpPr>
        <p:spPr>
          <a:xfrm>
            <a:off x="6172203"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3ED9929F-E47A-4791-A18F-7021983DC8C6}"/>
              </a:ext>
            </a:extLst>
          </p:cNvPr>
          <p:cNvSpPr>
            <a:spLocks noGrp="1"/>
          </p:cNvSpPr>
          <p:nvPr>
            <p:ph type="dt" sz="half" idx="10"/>
          </p:nvPr>
        </p:nvSpPr>
        <p:spPr/>
        <p:txBody>
          <a:bodyPr/>
          <a:lstStyle/>
          <a:p>
            <a:fld id="{6BA29C42-402C-4507-861E-0880DA3EE89C}" type="datetimeFigureOut">
              <a:rPr lang="en-US" smtClean="0">
                <a:solidFill>
                  <a:prstClr val="black">
                    <a:tint val="75000"/>
                  </a:prstClr>
                </a:solidFill>
              </a:rPr>
              <a:pPr/>
              <a:t>9/26/2021</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xmlns="" id="{6F41DBED-0F73-42D6-9FAB-B75751852AA9}"/>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xmlns="" id="{C3841655-5C04-4053-9F57-75B7074C85F9}"/>
              </a:ext>
            </a:extLst>
          </p:cNvPr>
          <p:cNvSpPr>
            <a:spLocks noGrp="1"/>
          </p:cNvSpPr>
          <p:nvPr>
            <p:ph type="sldNum" sz="quarter" idx="12"/>
          </p:nvPr>
        </p:nvSpPr>
        <p:spPr/>
        <p:txBody>
          <a:bodyPr/>
          <a:lstStyle/>
          <a:p>
            <a:fld id="{C29AE7D2-E3C8-4A77-9E10-07A8D0268D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326845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24A5164-1846-4A9C-B77F-085FEC8D28E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8C211A08-1A07-4326-85ED-FE7B0C4445F6}"/>
              </a:ext>
            </a:extLst>
          </p:cNvPr>
          <p:cNvSpPr>
            <a:spLocks noGrp="1"/>
          </p:cNvSpPr>
          <p:nvPr>
            <p:ph type="dt" sz="half" idx="10"/>
          </p:nvPr>
        </p:nvSpPr>
        <p:spPr/>
        <p:txBody>
          <a:bodyPr/>
          <a:lstStyle/>
          <a:p>
            <a:fld id="{6BA29C42-402C-4507-861E-0880DA3EE89C}" type="datetimeFigureOut">
              <a:rPr lang="en-US" smtClean="0">
                <a:solidFill>
                  <a:prstClr val="black">
                    <a:tint val="75000"/>
                  </a:prstClr>
                </a:solidFill>
              </a:rPr>
              <a:pPr/>
              <a:t>9/26/2021</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xmlns="" id="{73A7D03D-2160-42D2-84BF-2C043316E270}"/>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xmlns="" id="{1986CCDB-0ADB-45EE-B193-CCA83232BB4F}"/>
              </a:ext>
            </a:extLst>
          </p:cNvPr>
          <p:cNvSpPr>
            <a:spLocks noGrp="1"/>
          </p:cNvSpPr>
          <p:nvPr>
            <p:ph type="sldNum" sz="quarter" idx="12"/>
          </p:nvPr>
        </p:nvSpPr>
        <p:spPr/>
        <p:txBody>
          <a:bodyPr/>
          <a:lstStyle/>
          <a:p>
            <a:fld id="{C29AE7D2-E3C8-4A77-9E10-07A8D0268D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78213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a:t>Click to edit Master title style</a:t>
            </a:r>
            <a:endParaRPr lang="vi-VN"/>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31" indent="0">
              <a:buNone/>
              <a:defRPr sz="2000" b="1"/>
            </a:lvl2pPr>
            <a:lvl3pPr marL="914264" indent="0">
              <a:buNone/>
              <a:defRPr sz="1900" b="1"/>
            </a:lvl3pPr>
            <a:lvl4pPr marL="1371396" indent="0">
              <a:buNone/>
              <a:defRPr sz="1600" b="1"/>
            </a:lvl4pPr>
            <a:lvl5pPr marL="1828528" indent="0">
              <a:buNone/>
              <a:defRPr sz="1600" b="1"/>
            </a:lvl5pPr>
            <a:lvl6pPr marL="2285662" indent="0">
              <a:buNone/>
              <a:defRPr sz="1600" b="1"/>
            </a:lvl6pPr>
            <a:lvl7pPr marL="2742790" indent="0">
              <a:buNone/>
              <a:defRPr sz="1600" b="1"/>
            </a:lvl7pPr>
            <a:lvl8pPr marL="3199920" indent="0">
              <a:buNone/>
              <a:defRPr sz="1600" b="1"/>
            </a:lvl8pPr>
            <a:lvl9pPr marL="3657051"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2400" b="1"/>
            </a:lvl1pPr>
            <a:lvl2pPr marL="457131" indent="0">
              <a:buNone/>
              <a:defRPr sz="2000" b="1"/>
            </a:lvl2pPr>
            <a:lvl3pPr marL="914264" indent="0">
              <a:buNone/>
              <a:defRPr sz="1900" b="1"/>
            </a:lvl3pPr>
            <a:lvl4pPr marL="1371396" indent="0">
              <a:buNone/>
              <a:defRPr sz="1600" b="1"/>
            </a:lvl4pPr>
            <a:lvl5pPr marL="1828528" indent="0">
              <a:buNone/>
              <a:defRPr sz="1600" b="1"/>
            </a:lvl5pPr>
            <a:lvl6pPr marL="2285662" indent="0">
              <a:buNone/>
              <a:defRPr sz="1600" b="1"/>
            </a:lvl6pPr>
            <a:lvl7pPr marL="2742790" indent="0">
              <a:buNone/>
              <a:defRPr sz="1600" b="1"/>
            </a:lvl7pPr>
            <a:lvl8pPr marL="3199920" indent="0">
              <a:buNone/>
              <a:defRPr sz="1600" b="1"/>
            </a:lvl8pPr>
            <a:lvl9pPr marL="3657051" indent="0">
              <a:buNone/>
              <a:defRPr sz="1600" b="1"/>
            </a:lvl9pPr>
          </a:lstStyle>
          <a:p>
            <a:pPr lvl="0"/>
            <a:r>
              <a:rPr lang="en-US"/>
              <a:t>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p:cNvSpPr>
            <a:spLocks noGrp="1"/>
          </p:cNvSpPr>
          <p:nvPr>
            <p:ph type="dt" sz="half" idx="10"/>
          </p:nvPr>
        </p:nvSpPr>
        <p:spPr/>
        <p:txBody>
          <a:bodyPr/>
          <a:lstStyle/>
          <a:p>
            <a:fld id="{CA8BA026-E658-41C8-85D8-D06F141BD407}" type="datetimeFigureOut">
              <a:rPr lang="vi-VN" smtClean="0"/>
              <a:pPr/>
              <a:t>26/09/2021</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8305D4A9-5886-4647-AB06-84202763646E}" type="slidenum">
              <a:rPr lang="vi-VN" smtClean="0"/>
              <a:pPr/>
              <a:t>‹#›</a:t>
            </a:fld>
            <a:endParaRPr lang="vi-VN"/>
          </a:p>
        </p:txBody>
      </p:sp>
    </p:spTree>
    <p:extLst>
      <p:ext uri="{BB962C8B-B14F-4D97-AF65-F5344CB8AC3E}">
        <p14:creationId xmlns:p14="http://schemas.microsoft.com/office/powerpoint/2010/main" val="374540825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20BFEC68-89CB-4EB0-8C3C-BDD08C80B643}"/>
              </a:ext>
            </a:extLst>
          </p:cNvPr>
          <p:cNvSpPr>
            <a:spLocks noGrp="1"/>
          </p:cNvSpPr>
          <p:nvPr>
            <p:ph type="dt" sz="half" idx="10"/>
          </p:nvPr>
        </p:nvSpPr>
        <p:spPr/>
        <p:txBody>
          <a:bodyPr/>
          <a:lstStyle/>
          <a:p>
            <a:fld id="{6BA29C42-402C-4507-861E-0880DA3EE89C}" type="datetimeFigureOut">
              <a:rPr lang="en-US" smtClean="0">
                <a:solidFill>
                  <a:prstClr val="black">
                    <a:tint val="75000"/>
                  </a:prstClr>
                </a:solidFill>
              </a:rPr>
              <a:pPr/>
              <a:t>9/26/2021</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xmlns="" id="{1DC81DF0-0BAD-4003-8A7E-39775513B59E}"/>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xmlns="" id="{B83FC369-1874-4E45-AC8A-50861ACB66CD}"/>
              </a:ext>
            </a:extLst>
          </p:cNvPr>
          <p:cNvSpPr>
            <a:spLocks noGrp="1"/>
          </p:cNvSpPr>
          <p:nvPr>
            <p:ph type="sldNum" sz="quarter" idx="12"/>
          </p:nvPr>
        </p:nvSpPr>
        <p:spPr/>
        <p:txBody>
          <a:bodyPr/>
          <a:lstStyle/>
          <a:p>
            <a:fld id="{C29AE7D2-E3C8-4A77-9E10-07A8D0268D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952996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54BE67A-3564-4FC6-B5DD-0414356AECA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4552AC90-BCAF-47C9-90D4-1C12B878F9C2}"/>
              </a:ext>
            </a:extLst>
          </p:cNvPr>
          <p:cNvSpPr>
            <a:spLocks noGrp="1"/>
          </p:cNvSpPr>
          <p:nvPr>
            <p:ph idx="1"/>
          </p:nvPr>
        </p:nvSpPr>
        <p:spPr>
          <a:xfrm>
            <a:off x="5183188" y="987493"/>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BCF1D0F5-E08E-4DE5-805C-811420D3A2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DA48FAFE-19A9-405E-8173-25D6D88DEF14}"/>
              </a:ext>
            </a:extLst>
          </p:cNvPr>
          <p:cNvSpPr>
            <a:spLocks noGrp="1"/>
          </p:cNvSpPr>
          <p:nvPr>
            <p:ph type="dt" sz="half" idx="10"/>
          </p:nvPr>
        </p:nvSpPr>
        <p:spPr/>
        <p:txBody>
          <a:bodyPr/>
          <a:lstStyle/>
          <a:p>
            <a:fld id="{6BA29C42-402C-4507-861E-0880DA3EE89C}" type="datetimeFigureOut">
              <a:rPr lang="en-US" smtClean="0">
                <a:solidFill>
                  <a:prstClr val="black">
                    <a:tint val="75000"/>
                  </a:prstClr>
                </a:solidFill>
              </a:rPr>
              <a:pPr/>
              <a:t>9/26/2021</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47CDC521-B97D-4A7E-9FAC-D8E5F47711EE}"/>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01714F5C-7B0B-4AC8-BAEF-1C603E1E97A9}"/>
              </a:ext>
            </a:extLst>
          </p:cNvPr>
          <p:cNvSpPr>
            <a:spLocks noGrp="1"/>
          </p:cNvSpPr>
          <p:nvPr>
            <p:ph type="sldNum" sz="quarter" idx="12"/>
          </p:nvPr>
        </p:nvSpPr>
        <p:spPr/>
        <p:txBody>
          <a:bodyPr/>
          <a:lstStyle/>
          <a:p>
            <a:fld id="{C29AE7D2-E3C8-4A77-9E10-07A8D0268D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5243481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0115065-DFD4-4D51-ACE4-BB5655DC6BA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DED48FE1-2980-4CD8-AB2B-B4DD79C1E245}"/>
              </a:ext>
            </a:extLst>
          </p:cNvPr>
          <p:cNvSpPr>
            <a:spLocks noGrp="1"/>
          </p:cNvSpPr>
          <p:nvPr>
            <p:ph type="pic" idx="1"/>
          </p:nvPr>
        </p:nvSpPr>
        <p:spPr>
          <a:xfrm>
            <a:off x="5183188" y="987493"/>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469F9BB2-ED86-4C30-9B63-C13AA7E30AB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A42CBBCD-9ED0-4975-B21B-339B0FB5B006}"/>
              </a:ext>
            </a:extLst>
          </p:cNvPr>
          <p:cNvSpPr>
            <a:spLocks noGrp="1"/>
          </p:cNvSpPr>
          <p:nvPr>
            <p:ph type="dt" sz="half" idx="10"/>
          </p:nvPr>
        </p:nvSpPr>
        <p:spPr/>
        <p:txBody>
          <a:bodyPr/>
          <a:lstStyle/>
          <a:p>
            <a:fld id="{6BA29C42-402C-4507-861E-0880DA3EE89C}" type="datetimeFigureOut">
              <a:rPr lang="en-US" smtClean="0">
                <a:solidFill>
                  <a:prstClr val="black">
                    <a:tint val="75000"/>
                  </a:prstClr>
                </a:solidFill>
              </a:rPr>
              <a:pPr/>
              <a:t>9/26/2021</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7058E434-E56B-4149-8113-1419AEF6AC3C}"/>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AB3D39B6-9A07-4C85-A049-8A76CD66C3B4}"/>
              </a:ext>
            </a:extLst>
          </p:cNvPr>
          <p:cNvSpPr>
            <a:spLocks noGrp="1"/>
          </p:cNvSpPr>
          <p:nvPr>
            <p:ph type="sldNum" sz="quarter" idx="12"/>
          </p:nvPr>
        </p:nvSpPr>
        <p:spPr/>
        <p:txBody>
          <a:bodyPr/>
          <a:lstStyle/>
          <a:p>
            <a:fld id="{C29AE7D2-E3C8-4A77-9E10-07A8D0268D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833496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08C82B5-ED9C-47AF-A267-3C4A76B05B6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7904A354-5262-4528-A70D-ED54B3019A87}"/>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8F087835-53C6-4020-B1C6-CC2B5370F50B}"/>
              </a:ext>
            </a:extLst>
          </p:cNvPr>
          <p:cNvSpPr>
            <a:spLocks noGrp="1"/>
          </p:cNvSpPr>
          <p:nvPr>
            <p:ph type="dt" sz="half" idx="10"/>
          </p:nvPr>
        </p:nvSpPr>
        <p:spPr/>
        <p:txBody>
          <a:bodyPr/>
          <a:lstStyle/>
          <a:p>
            <a:fld id="{6BA29C42-402C-4507-861E-0880DA3EE89C}" type="datetimeFigureOut">
              <a:rPr lang="en-US" smtClean="0">
                <a:solidFill>
                  <a:prstClr val="black">
                    <a:tint val="75000"/>
                  </a:prstClr>
                </a:solidFill>
              </a:rPr>
              <a:pPr/>
              <a:t>9/26/2021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073B9395-15B1-4B31-8052-EC1F754ABCCF}"/>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ED72FEBE-EF04-4AAF-88CA-AC5412C55404}"/>
              </a:ext>
            </a:extLst>
          </p:cNvPr>
          <p:cNvSpPr>
            <a:spLocks noGrp="1"/>
          </p:cNvSpPr>
          <p:nvPr>
            <p:ph type="sldNum" sz="quarter" idx="12"/>
          </p:nvPr>
        </p:nvSpPr>
        <p:spPr/>
        <p:txBody>
          <a:bodyPr/>
          <a:lstStyle/>
          <a:p>
            <a:fld id="{C29AE7D2-E3C8-4A77-9E10-07A8D0268D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423695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35B3F61F-A83F-475C-A0A6-2954BF006933}"/>
              </a:ext>
            </a:extLst>
          </p:cNvPr>
          <p:cNvSpPr>
            <a:spLocks noGrp="1"/>
          </p:cNvSpPr>
          <p:nvPr>
            <p:ph type="title" orient="vert"/>
          </p:nvPr>
        </p:nvSpPr>
        <p:spPr>
          <a:xfrm>
            <a:off x="8724902"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CC5D378D-5443-481E-89B2-756616F52F04}"/>
              </a:ext>
            </a:extLst>
          </p:cNvPr>
          <p:cNvSpPr>
            <a:spLocks noGrp="1"/>
          </p:cNvSpPr>
          <p:nvPr>
            <p:ph type="body" orient="vert" idx="1"/>
          </p:nvPr>
        </p:nvSpPr>
        <p:spPr>
          <a:xfrm>
            <a:off x="838203"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6753DD2F-75D4-4F40-B13B-04F49CAB2105}"/>
              </a:ext>
            </a:extLst>
          </p:cNvPr>
          <p:cNvSpPr>
            <a:spLocks noGrp="1"/>
          </p:cNvSpPr>
          <p:nvPr>
            <p:ph type="dt" sz="half" idx="10"/>
          </p:nvPr>
        </p:nvSpPr>
        <p:spPr/>
        <p:txBody>
          <a:bodyPr/>
          <a:lstStyle/>
          <a:p>
            <a:fld id="{6BA29C42-402C-4507-861E-0880DA3EE89C}" type="datetimeFigureOut">
              <a:rPr lang="en-US" smtClean="0">
                <a:solidFill>
                  <a:prstClr val="black">
                    <a:tint val="75000"/>
                  </a:prstClr>
                </a:solidFill>
              </a:rPr>
              <a:pPr/>
              <a:t>9/26/2021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029A3E91-5645-4B8F-BBDA-62B59089C850}"/>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05FCB804-59BB-4643-9690-5394ACA4BF7A}"/>
              </a:ext>
            </a:extLst>
          </p:cNvPr>
          <p:cNvSpPr>
            <a:spLocks noGrp="1"/>
          </p:cNvSpPr>
          <p:nvPr>
            <p:ph type="sldNum" sz="quarter" idx="12"/>
          </p:nvPr>
        </p:nvSpPr>
        <p:spPr/>
        <p:txBody>
          <a:bodyPr/>
          <a:lstStyle/>
          <a:p>
            <a:fld id="{C29AE7D2-E3C8-4A77-9E10-07A8D0268D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7712950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4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55443952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707"/>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3" name="Date Placeholder 3">
            <a:extLst>
              <a:ext uri="{FF2B5EF4-FFF2-40B4-BE49-F238E27FC236}">
                <a16:creationId xmlns:a16="http://schemas.microsoft.com/office/drawing/2014/main" xmlns="" id="{F8D01521-4A17-4A1E-A872-D13643B256EC}"/>
              </a:ext>
            </a:extLst>
          </p:cNvPr>
          <p:cNvSpPr>
            <a:spLocks noGrp="1"/>
          </p:cNvSpPr>
          <p:nvPr>
            <p:ph type="dt" sz="half" idx="10"/>
          </p:nvPr>
        </p:nvSpPr>
        <p:spPr/>
        <p:txBody>
          <a:bodyPr/>
          <a:lstStyle>
            <a:lvl1pPr>
              <a:defRPr/>
            </a:lvl1pPr>
          </a:lstStyle>
          <a:p>
            <a:pPr>
              <a:defRPr/>
            </a:pPr>
            <a:endParaRPr lang="en-US" altLang="en-US">
              <a:solidFill>
                <a:prstClr val="black">
                  <a:tint val="75000"/>
                </a:prstClr>
              </a:solidFill>
            </a:endParaRPr>
          </a:p>
        </p:txBody>
      </p:sp>
      <p:sp>
        <p:nvSpPr>
          <p:cNvPr id="4" name="Footer Placeholder 4">
            <a:extLst>
              <a:ext uri="{FF2B5EF4-FFF2-40B4-BE49-F238E27FC236}">
                <a16:creationId xmlns:a16="http://schemas.microsoft.com/office/drawing/2014/main" xmlns="" id="{31DC0D5D-9E57-4669-AE68-785CA2BD0185}"/>
              </a:ext>
            </a:extLst>
          </p:cNvPr>
          <p:cNvSpPr>
            <a:spLocks noGrp="1"/>
          </p:cNvSpPr>
          <p:nvPr>
            <p:ph type="ftr" sz="quarter" idx="11"/>
          </p:nvPr>
        </p:nvSpPr>
        <p:spPr/>
        <p:txBody>
          <a:bodyPr/>
          <a:lstStyle>
            <a:lvl1pPr>
              <a:defRPr/>
            </a:lvl1pPr>
          </a:lstStyle>
          <a:p>
            <a:pPr>
              <a:defRPr/>
            </a:pPr>
            <a:endParaRPr lang="en-US" altLang="en-US">
              <a:solidFill>
                <a:prstClr val="black">
                  <a:tint val="75000"/>
                </a:prstClr>
              </a:solidFill>
            </a:endParaRPr>
          </a:p>
        </p:txBody>
      </p:sp>
      <p:sp>
        <p:nvSpPr>
          <p:cNvPr id="5" name="Slide Number Placeholder 5">
            <a:extLst>
              <a:ext uri="{FF2B5EF4-FFF2-40B4-BE49-F238E27FC236}">
                <a16:creationId xmlns:a16="http://schemas.microsoft.com/office/drawing/2014/main" xmlns="" id="{B176348D-E3F9-473A-BE79-C11DB374BD0E}"/>
              </a:ext>
            </a:extLst>
          </p:cNvPr>
          <p:cNvSpPr>
            <a:spLocks noGrp="1"/>
          </p:cNvSpPr>
          <p:nvPr>
            <p:ph type="sldNum" sz="quarter" idx="12"/>
          </p:nvPr>
        </p:nvSpPr>
        <p:spPr/>
        <p:txBody>
          <a:bodyPr/>
          <a:lstStyle>
            <a:lvl1pPr>
              <a:defRPr/>
            </a:lvl1pPr>
          </a:lstStyle>
          <a:p>
            <a:pPr>
              <a:defRPr/>
            </a:pPr>
            <a:fld id="{B16AFAD5-C0E4-4377-A68C-5DACB40C7AAC}" type="slidenum">
              <a:rPr lang="en-US" altLang="en-US">
                <a:solidFill>
                  <a:prstClr val="black">
                    <a:tint val="75000"/>
                  </a:prstClr>
                </a:solidFill>
              </a:rPr>
              <a:pPr>
                <a:defRPr/>
              </a:pPr>
              <a:t>‹#›</a:t>
            </a:fld>
            <a:endParaRPr lang="en-US" altLang="en-US">
              <a:solidFill>
                <a:prstClr val="black">
                  <a:tint val="75000"/>
                </a:prstClr>
              </a:solidFill>
            </a:endParaRPr>
          </a:p>
        </p:txBody>
      </p:sp>
    </p:spTree>
    <p:extLst>
      <p:ext uri="{BB962C8B-B14F-4D97-AF65-F5344CB8AC3E}">
        <p14:creationId xmlns:p14="http://schemas.microsoft.com/office/powerpoint/2010/main" val="176915910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https://www.facebook.com/udppt">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xmlns="" id="{EEC99922-4D96-4EFF-9281-0033DA4AE1B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l="2728" t="10626" r="3577" b="16208"/>
          <a:stretch>
            <a:fillRect/>
          </a:stretch>
        </p:blipFill>
        <p:spPr bwMode="auto">
          <a:xfrm>
            <a:off x="-61912" y="-47625"/>
            <a:ext cx="12285663" cy="694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2671977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338897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able Placeholder 2"/>
          <p:cNvSpPr>
            <a:spLocks noGrp="1"/>
          </p:cNvSpPr>
          <p:nvPr>
            <p:ph type="tbl" idx="1"/>
          </p:nvPr>
        </p:nvSpPr>
        <p:spPr>
          <a:xfrm>
            <a:off x="609600" y="1600206"/>
            <a:ext cx="10972800" cy="4525963"/>
          </a:xfrm>
        </p:spPr>
        <p:txBody>
          <a:bodyPr vert="horz" wrap="square" lIns="91440" tIns="45720" rIns="91440" bIns="45720" numCol="1" anchor="t" anchorCtr="0" compatLnSpc="1"/>
          <a:lstStyle/>
          <a:p>
            <a:pPr marL="342900" marR="0" lvl="0" indent="-342900" algn="l" defTabSz="914400" rtl="0" eaLnBrk="0" fontAlgn="base" latinLnBrk="0" hangingPunct="0">
              <a:lnSpc>
                <a:spcPct val="100000"/>
              </a:lnSpc>
              <a:spcBef>
                <a:spcPct val="20000"/>
              </a:spcBef>
              <a:spcAft>
                <a:spcPct val="0"/>
              </a:spcAft>
              <a:buClrTx/>
              <a:buSzTx/>
              <a:buFontTx/>
              <a:buChar char="•"/>
              <a:defRPr/>
            </a:pPr>
            <a:endParaRPr kumimoji="0" lang="en-US" sz="3200" b="0" i="0" u="none" strike="noStrike" kern="0" cap="none" spc="0" normalizeH="0" baseline="0" noProof="0">
              <a:ln>
                <a:noFill/>
              </a:ln>
              <a:solidFill>
                <a:schemeClr val="tx1"/>
              </a:solidFill>
              <a:effectLst/>
              <a:uLnTx/>
              <a:uFillTx/>
              <a:latin typeface="+mn-lt"/>
              <a:ea typeface="+mn-ea"/>
              <a:cs typeface="+mn-cs"/>
            </a:endParaRPr>
          </a:p>
        </p:txBody>
      </p:sp>
      <p:sp>
        <p:nvSpPr>
          <p:cNvPr id="4" name="Date Placeholder 3"/>
          <p:cNvSpPr>
            <a:spLocks noGrp="1"/>
          </p:cNvSpPr>
          <p:nvPr>
            <p:ph type="dt" sz="half" idx="10"/>
          </p:nvPr>
        </p:nvSpPr>
        <p:spPr/>
        <p:txBody>
          <a:bodyPr/>
          <a:lstStyle/>
          <a:p>
            <a:pPr fontAlgn="base">
              <a:spcBef>
                <a:spcPct val="0"/>
              </a:spcBef>
              <a:spcAft>
                <a:spcPct val="0"/>
              </a:spcAft>
              <a:defRPr/>
            </a:pPr>
            <a:endParaRPr lang="en-US" sz="1400">
              <a:solidFill>
                <a:prstClr val="black"/>
              </a:solidFill>
              <a:latin typeface="Arial" panose="020B0604020202020204" pitchFamily="34" charset="0"/>
              <a:cs typeface="Arial" panose="020B0604020202020204" pitchFamily="34" charset="0"/>
            </a:endParaRPr>
          </a:p>
        </p:txBody>
      </p:sp>
      <p:sp>
        <p:nvSpPr>
          <p:cNvPr id="5" name="Footer Placeholder 4"/>
          <p:cNvSpPr>
            <a:spLocks noGrp="1"/>
          </p:cNvSpPr>
          <p:nvPr>
            <p:ph type="ftr" sz="quarter" idx="11"/>
          </p:nvPr>
        </p:nvSpPr>
        <p:spPr/>
        <p:txBody>
          <a:bodyPr/>
          <a:lstStyle/>
          <a:p>
            <a:pPr fontAlgn="base">
              <a:spcBef>
                <a:spcPct val="0"/>
              </a:spcBef>
              <a:spcAft>
                <a:spcPct val="0"/>
              </a:spcAft>
              <a:defRPr/>
            </a:pPr>
            <a:endParaRPr lang="en-US" sz="1400">
              <a:solidFill>
                <a:prstClr val="black"/>
              </a:solidFill>
              <a:latin typeface="Arial" panose="020B0604020202020204" pitchFamily="34" charset="0"/>
              <a:cs typeface="Arial" panose="020B0604020202020204" pitchFamily="34" charset="0"/>
            </a:endParaRPr>
          </a:p>
        </p:txBody>
      </p:sp>
      <p:sp>
        <p:nvSpPr>
          <p:cNvPr id="6" name="Slide Number Placeholder 5"/>
          <p:cNvSpPr>
            <a:spLocks noGrp="1"/>
          </p:cNvSpPr>
          <p:nvPr>
            <p:ph type="sldNum" sz="quarter" idx="12"/>
          </p:nvPr>
        </p:nvSpPr>
        <p:spPr/>
        <p:txBody>
          <a:bodyPr/>
          <a:lstStyle/>
          <a:p>
            <a:fld id="{9A0DB2DC-4C9A-4742-B13C-FB6460FD3503}" type="slidenum">
              <a:rPr lang="en-US" dirty="0">
                <a:solidFill>
                  <a:prstClr val="black">
                    <a:tint val="75000"/>
                  </a:prstClr>
                </a:solidFill>
                <a:latin typeface="Arial" panose="020B0604020202020204" pitchFamily="34" charset="0"/>
              </a:rPr>
              <a:pPr/>
              <a:t>‹#›</a:t>
            </a:fld>
            <a:endParaRPr lang="en-US" dirty="0">
              <a:solidFill>
                <a:prstClr val="black">
                  <a:tint val="75000"/>
                </a:prstClr>
              </a:solidFill>
              <a:latin typeface="Arial" panose="020B0604020202020204" pitchFamily="34" charset="0"/>
            </a:endParaRPr>
          </a:p>
        </p:txBody>
      </p:sp>
    </p:spTree>
    <p:extLst>
      <p:ext uri="{BB962C8B-B14F-4D97-AF65-F5344CB8AC3E}">
        <p14:creationId xmlns:p14="http://schemas.microsoft.com/office/powerpoint/2010/main" val="30746090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Date Placeholder 2"/>
          <p:cNvSpPr>
            <a:spLocks noGrp="1"/>
          </p:cNvSpPr>
          <p:nvPr>
            <p:ph type="dt" sz="half" idx="10"/>
          </p:nvPr>
        </p:nvSpPr>
        <p:spPr/>
        <p:txBody>
          <a:bodyPr/>
          <a:lstStyle/>
          <a:p>
            <a:fld id="{CA8BA026-E658-41C8-85D8-D06F141BD407}" type="datetimeFigureOut">
              <a:rPr lang="vi-VN" smtClean="0"/>
              <a:pPr/>
              <a:t>26/09/2021</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8305D4A9-5886-4647-AB06-84202763646E}" type="slidenum">
              <a:rPr lang="vi-VN" smtClean="0"/>
              <a:pPr/>
              <a:t>‹#›</a:t>
            </a:fld>
            <a:endParaRPr lang="vi-VN"/>
          </a:p>
        </p:txBody>
      </p:sp>
    </p:spTree>
    <p:extLst>
      <p:ext uri="{BB962C8B-B14F-4D97-AF65-F5344CB8AC3E}">
        <p14:creationId xmlns:p14="http://schemas.microsoft.com/office/powerpoint/2010/main" val="244559813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1258677-2625-4815-A9FF-8DE0FA087CE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FD529D60-DA37-4D23-8A45-EB9A3C43B3F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F82F618D-456A-47EB-A3A2-5035C08E04AA}"/>
              </a:ext>
            </a:extLst>
          </p:cNvPr>
          <p:cNvSpPr>
            <a:spLocks noGrp="1"/>
          </p:cNvSpPr>
          <p:nvPr>
            <p:ph type="dt" sz="half" idx="10"/>
          </p:nvPr>
        </p:nvSpPr>
        <p:spPr/>
        <p:txBody>
          <a:bodyPr/>
          <a:lstStyle/>
          <a:p>
            <a:fld id="{6BA29C42-402C-4507-861E-0880DA3EE89C}" type="datetimeFigureOut">
              <a:rPr lang="en-US" smtClean="0">
                <a:solidFill>
                  <a:prstClr val="black">
                    <a:tint val="75000"/>
                  </a:prstClr>
                </a:solidFill>
              </a:rPr>
              <a:pPr/>
              <a:t>9/26/2021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6A2DD0F7-5D52-48AE-8A3D-241CCA88A5F6}"/>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2B89B2E8-6975-482B-BCFC-815B13634E72}"/>
              </a:ext>
            </a:extLst>
          </p:cNvPr>
          <p:cNvSpPr>
            <a:spLocks noGrp="1"/>
          </p:cNvSpPr>
          <p:nvPr>
            <p:ph type="sldNum" sz="quarter" idx="12"/>
          </p:nvPr>
        </p:nvSpPr>
        <p:spPr/>
        <p:txBody>
          <a:bodyPr/>
          <a:lstStyle/>
          <a:p>
            <a:fld id="{C29AE7D2-E3C8-4A77-9E10-07A8D0268D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5253176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84DAAF1-51FB-4AAF-B5FF-8EFCB250497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B9B9D532-6BAF-4086-946F-BC52DA53F9C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1B155EF4-4DDD-4D91-85E5-C894524886A5}"/>
              </a:ext>
            </a:extLst>
          </p:cNvPr>
          <p:cNvSpPr>
            <a:spLocks noGrp="1"/>
          </p:cNvSpPr>
          <p:nvPr>
            <p:ph type="dt" sz="half" idx="10"/>
          </p:nvPr>
        </p:nvSpPr>
        <p:spPr/>
        <p:txBody>
          <a:bodyPr/>
          <a:lstStyle/>
          <a:p>
            <a:fld id="{6BA29C42-402C-4507-861E-0880DA3EE89C}" type="datetimeFigureOut">
              <a:rPr lang="en-US" smtClean="0">
                <a:solidFill>
                  <a:prstClr val="black">
                    <a:tint val="75000"/>
                  </a:prstClr>
                </a:solidFill>
              </a:rPr>
              <a:pPr/>
              <a:t>9/26/2021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20C7A354-9BB5-4783-9239-ABC77CB17EB2}"/>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251DF2C3-F236-46F4-9D06-DB8F76A78912}"/>
              </a:ext>
            </a:extLst>
          </p:cNvPr>
          <p:cNvSpPr>
            <a:spLocks noGrp="1"/>
          </p:cNvSpPr>
          <p:nvPr>
            <p:ph type="sldNum" sz="quarter" idx="12"/>
          </p:nvPr>
        </p:nvSpPr>
        <p:spPr/>
        <p:txBody>
          <a:bodyPr/>
          <a:lstStyle/>
          <a:p>
            <a:fld id="{C29AE7D2-E3C8-4A77-9E10-07A8D0268D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991522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3E28C7F-3BA3-46BB-ABB2-BDBAEF22A1FA}"/>
              </a:ext>
            </a:extLst>
          </p:cNvPr>
          <p:cNvSpPr>
            <a:spLocks noGrp="1"/>
          </p:cNvSpPr>
          <p:nvPr>
            <p:ph type="title"/>
          </p:nvPr>
        </p:nvSpPr>
        <p:spPr>
          <a:xfrm>
            <a:off x="831851" y="1709806"/>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30A25A89-BB16-440E-808F-DC69C2B2074D}"/>
              </a:ext>
            </a:extLst>
          </p:cNvPr>
          <p:cNvSpPr>
            <a:spLocks noGrp="1"/>
          </p:cNvSpPr>
          <p:nvPr>
            <p:ph type="body" idx="1"/>
          </p:nvPr>
        </p:nvSpPr>
        <p:spPr>
          <a:xfrm>
            <a:off x="831851" y="4589531"/>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EA5023DB-9AEC-4C01-9173-EEEE811F98ED}"/>
              </a:ext>
            </a:extLst>
          </p:cNvPr>
          <p:cNvSpPr>
            <a:spLocks noGrp="1"/>
          </p:cNvSpPr>
          <p:nvPr>
            <p:ph type="dt" sz="half" idx="10"/>
          </p:nvPr>
        </p:nvSpPr>
        <p:spPr/>
        <p:txBody>
          <a:bodyPr/>
          <a:lstStyle/>
          <a:p>
            <a:fld id="{6BA29C42-402C-4507-861E-0880DA3EE89C}" type="datetimeFigureOut">
              <a:rPr lang="en-US" smtClean="0">
                <a:solidFill>
                  <a:prstClr val="black">
                    <a:tint val="75000"/>
                  </a:prstClr>
                </a:solidFill>
              </a:rPr>
              <a:pPr/>
              <a:t>9/26/2021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847BA699-88B9-4D2C-8F89-630160543C3F}"/>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5B107061-956E-40AE-892B-78E4C4B11C80}"/>
              </a:ext>
            </a:extLst>
          </p:cNvPr>
          <p:cNvSpPr>
            <a:spLocks noGrp="1"/>
          </p:cNvSpPr>
          <p:nvPr>
            <p:ph type="sldNum" sz="quarter" idx="12"/>
          </p:nvPr>
        </p:nvSpPr>
        <p:spPr/>
        <p:txBody>
          <a:bodyPr/>
          <a:lstStyle/>
          <a:p>
            <a:fld id="{C29AE7D2-E3C8-4A77-9E10-07A8D0268D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339960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D641173-0322-4960-B9A3-0B032DB3877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69435298-2036-4FF2-B11C-A9C92CAD7607}"/>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B2F389EF-2EDC-4A2D-8F53-34E0942CB5AC}"/>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314CBACD-8ABD-49BB-AA18-3F638730EB64}"/>
              </a:ext>
            </a:extLst>
          </p:cNvPr>
          <p:cNvSpPr>
            <a:spLocks noGrp="1"/>
          </p:cNvSpPr>
          <p:nvPr>
            <p:ph type="dt" sz="half" idx="10"/>
          </p:nvPr>
        </p:nvSpPr>
        <p:spPr/>
        <p:txBody>
          <a:bodyPr/>
          <a:lstStyle/>
          <a:p>
            <a:fld id="{6BA29C42-402C-4507-861E-0880DA3EE89C}" type="datetimeFigureOut">
              <a:rPr lang="en-US" smtClean="0">
                <a:solidFill>
                  <a:prstClr val="black">
                    <a:tint val="75000"/>
                  </a:prstClr>
                </a:solidFill>
              </a:rPr>
              <a:pPr/>
              <a:t>9/26/2021</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324DFE40-40ED-47B5-871D-3F415464803F}"/>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2AAC500A-632C-44E1-BD38-1CB385D6159D}"/>
              </a:ext>
            </a:extLst>
          </p:cNvPr>
          <p:cNvSpPr>
            <a:spLocks noGrp="1"/>
          </p:cNvSpPr>
          <p:nvPr>
            <p:ph type="sldNum" sz="quarter" idx="12"/>
          </p:nvPr>
        </p:nvSpPr>
        <p:spPr/>
        <p:txBody>
          <a:bodyPr/>
          <a:lstStyle/>
          <a:p>
            <a:fld id="{C29AE7D2-E3C8-4A77-9E10-07A8D0268D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057157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D1A8CBD-32EE-4A3C-8751-7DF415025C92}"/>
              </a:ext>
            </a:extLst>
          </p:cNvPr>
          <p:cNvSpPr>
            <a:spLocks noGrp="1"/>
          </p:cNvSpPr>
          <p:nvPr>
            <p:ph type="title"/>
          </p:nvPr>
        </p:nvSpPr>
        <p:spPr>
          <a:xfrm>
            <a:off x="839788" y="365129"/>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4537B516-5177-494B-AE27-7CAA1CA4DB57}"/>
              </a:ext>
            </a:extLst>
          </p:cNvPr>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xmlns="" id="{56599411-EA9A-4C92-B178-F0DA6A90596D}"/>
              </a:ext>
            </a:extLst>
          </p:cNvPr>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9CDE3CFA-399F-49F4-82EC-D68C510ADCC1}"/>
              </a:ext>
            </a:extLst>
          </p:cNvPr>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xmlns="" id="{B001C7D6-8ED2-4784-B32C-BC6FED441989}"/>
              </a:ext>
            </a:extLst>
          </p:cNvPr>
          <p:cNvSpPr>
            <a:spLocks noGrp="1"/>
          </p:cNvSpPr>
          <p:nvPr>
            <p:ph sz="quarter" idx="4"/>
          </p:nvPr>
        </p:nvSpPr>
        <p:spPr>
          <a:xfrm>
            <a:off x="6172203"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3ED9929F-E47A-4791-A18F-7021983DC8C6}"/>
              </a:ext>
            </a:extLst>
          </p:cNvPr>
          <p:cNvSpPr>
            <a:spLocks noGrp="1"/>
          </p:cNvSpPr>
          <p:nvPr>
            <p:ph type="dt" sz="half" idx="10"/>
          </p:nvPr>
        </p:nvSpPr>
        <p:spPr/>
        <p:txBody>
          <a:bodyPr/>
          <a:lstStyle/>
          <a:p>
            <a:fld id="{6BA29C42-402C-4507-861E-0880DA3EE89C}" type="datetimeFigureOut">
              <a:rPr lang="en-US" smtClean="0">
                <a:solidFill>
                  <a:prstClr val="black">
                    <a:tint val="75000"/>
                  </a:prstClr>
                </a:solidFill>
              </a:rPr>
              <a:pPr/>
              <a:t>9/26/2021</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xmlns="" id="{6F41DBED-0F73-42D6-9FAB-B75751852AA9}"/>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xmlns="" id="{C3841655-5C04-4053-9F57-75B7074C85F9}"/>
              </a:ext>
            </a:extLst>
          </p:cNvPr>
          <p:cNvSpPr>
            <a:spLocks noGrp="1"/>
          </p:cNvSpPr>
          <p:nvPr>
            <p:ph type="sldNum" sz="quarter" idx="12"/>
          </p:nvPr>
        </p:nvSpPr>
        <p:spPr/>
        <p:txBody>
          <a:bodyPr/>
          <a:lstStyle/>
          <a:p>
            <a:fld id="{C29AE7D2-E3C8-4A77-9E10-07A8D0268D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6580270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24A5164-1846-4A9C-B77F-085FEC8D28E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8C211A08-1A07-4326-85ED-FE7B0C4445F6}"/>
              </a:ext>
            </a:extLst>
          </p:cNvPr>
          <p:cNvSpPr>
            <a:spLocks noGrp="1"/>
          </p:cNvSpPr>
          <p:nvPr>
            <p:ph type="dt" sz="half" idx="10"/>
          </p:nvPr>
        </p:nvSpPr>
        <p:spPr/>
        <p:txBody>
          <a:bodyPr/>
          <a:lstStyle/>
          <a:p>
            <a:fld id="{6BA29C42-402C-4507-861E-0880DA3EE89C}" type="datetimeFigureOut">
              <a:rPr lang="en-US" smtClean="0">
                <a:solidFill>
                  <a:prstClr val="black">
                    <a:tint val="75000"/>
                  </a:prstClr>
                </a:solidFill>
              </a:rPr>
              <a:pPr/>
              <a:t>9/26/2021</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xmlns="" id="{73A7D03D-2160-42D2-84BF-2C043316E270}"/>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xmlns="" id="{1986CCDB-0ADB-45EE-B193-CCA83232BB4F}"/>
              </a:ext>
            </a:extLst>
          </p:cNvPr>
          <p:cNvSpPr>
            <a:spLocks noGrp="1"/>
          </p:cNvSpPr>
          <p:nvPr>
            <p:ph type="sldNum" sz="quarter" idx="12"/>
          </p:nvPr>
        </p:nvSpPr>
        <p:spPr/>
        <p:txBody>
          <a:bodyPr/>
          <a:lstStyle/>
          <a:p>
            <a:fld id="{C29AE7D2-E3C8-4A77-9E10-07A8D0268D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748601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20BFEC68-89CB-4EB0-8C3C-BDD08C80B643}"/>
              </a:ext>
            </a:extLst>
          </p:cNvPr>
          <p:cNvSpPr>
            <a:spLocks noGrp="1"/>
          </p:cNvSpPr>
          <p:nvPr>
            <p:ph type="dt" sz="half" idx="10"/>
          </p:nvPr>
        </p:nvSpPr>
        <p:spPr/>
        <p:txBody>
          <a:bodyPr/>
          <a:lstStyle/>
          <a:p>
            <a:fld id="{6BA29C42-402C-4507-861E-0880DA3EE89C}" type="datetimeFigureOut">
              <a:rPr lang="en-US" smtClean="0">
                <a:solidFill>
                  <a:prstClr val="black">
                    <a:tint val="75000"/>
                  </a:prstClr>
                </a:solidFill>
              </a:rPr>
              <a:pPr/>
              <a:t>9/26/2021</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xmlns="" id="{1DC81DF0-0BAD-4003-8A7E-39775513B59E}"/>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xmlns="" id="{B83FC369-1874-4E45-AC8A-50861ACB66CD}"/>
              </a:ext>
            </a:extLst>
          </p:cNvPr>
          <p:cNvSpPr>
            <a:spLocks noGrp="1"/>
          </p:cNvSpPr>
          <p:nvPr>
            <p:ph type="sldNum" sz="quarter" idx="12"/>
          </p:nvPr>
        </p:nvSpPr>
        <p:spPr/>
        <p:txBody>
          <a:bodyPr/>
          <a:lstStyle/>
          <a:p>
            <a:fld id="{C29AE7D2-E3C8-4A77-9E10-07A8D0268D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9776670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54BE67A-3564-4FC6-B5DD-0414356AECA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4552AC90-BCAF-47C9-90D4-1C12B878F9C2}"/>
              </a:ext>
            </a:extLst>
          </p:cNvPr>
          <p:cNvSpPr>
            <a:spLocks noGrp="1"/>
          </p:cNvSpPr>
          <p:nvPr>
            <p:ph idx="1"/>
          </p:nvPr>
        </p:nvSpPr>
        <p:spPr>
          <a:xfrm>
            <a:off x="5183188" y="987493"/>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BCF1D0F5-E08E-4DE5-805C-811420D3A2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DA48FAFE-19A9-405E-8173-25D6D88DEF14}"/>
              </a:ext>
            </a:extLst>
          </p:cNvPr>
          <p:cNvSpPr>
            <a:spLocks noGrp="1"/>
          </p:cNvSpPr>
          <p:nvPr>
            <p:ph type="dt" sz="half" idx="10"/>
          </p:nvPr>
        </p:nvSpPr>
        <p:spPr/>
        <p:txBody>
          <a:bodyPr/>
          <a:lstStyle/>
          <a:p>
            <a:fld id="{6BA29C42-402C-4507-861E-0880DA3EE89C}" type="datetimeFigureOut">
              <a:rPr lang="en-US" smtClean="0">
                <a:solidFill>
                  <a:prstClr val="black">
                    <a:tint val="75000"/>
                  </a:prstClr>
                </a:solidFill>
              </a:rPr>
              <a:pPr/>
              <a:t>9/26/2021</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47CDC521-B97D-4A7E-9FAC-D8E5F47711EE}"/>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01714F5C-7B0B-4AC8-BAEF-1C603E1E97A9}"/>
              </a:ext>
            </a:extLst>
          </p:cNvPr>
          <p:cNvSpPr>
            <a:spLocks noGrp="1"/>
          </p:cNvSpPr>
          <p:nvPr>
            <p:ph type="sldNum" sz="quarter" idx="12"/>
          </p:nvPr>
        </p:nvSpPr>
        <p:spPr/>
        <p:txBody>
          <a:bodyPr/>
          <a:lstStyle/>
          <a:p>
            <a:fld id="{C29AE7D2-E3C8-4A77-9E10-07A8D0268D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598718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0115065-DFD4-4D51-ACE4-BB5655DC6BA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DED48FE1-2980-4CD8-AB2B-B4DD79C1E245}"/>
              </a:ext>
            </a:extLst>
          </p:cNvPr>
          <p:cNvSpPr>
            <a:spLocks noGrp="1"/>
          </p:cNvSpPr>
          <p:nvPr>
            <p:ph type="pic" idx="1"/>
          </p:nvPr>
        </p:nvSpPr>
        <p:spPr>
          <a:xfrm>
            <a:off x="5183188" y="987493"/>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469F9BB2-ED86-4C30-9B63-C13AA7E30AB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A42CBBCD-9ED0-4975-B21B-339B0FB5B006}"/>
              </a:ext>
            </a:extLst>
          </p:cNvPr>
          <p:cNvSpPr>
            <a:spLocks noGrp="1"/>
          </p:cNvSpPr>
          <p:nvPr>
            <p:ph type="dt" sz="half" idx="10"/>
          </p:nvPr>
        </p:nvSpPr>
        <p:spPr/>
        <p:txBody>
          <a:bodyPr/>
          <a:lstStyle/>
          <a:p>
            <a:fld id="{6BA29C42-402C-4507-861E-0880DA3EE89C}" type="datetimeFigureOut">
              <a:rPr lang="en-US" smtClean="0">
                <a:solidFill>
                  <a:prstClr val="black">
                    <a:tint val="75000"/>
                  </a:prstClr>
                </a:solidFill>
              </a:rPr>
              <a:pPr/>
              <a:t>9/26/2021</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7058E434-E56B-4149-8113-1419AEF6AC3C}"/>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AB3D39B6-9A07-4C85-A049-8A76CD66C3B4}"/>
              </a:ext>
            </a:extLst>
          </p:cNvPr>
          <p:cNvSpPr>
            <a:spLocks noGrp="1"/>
          </p:cNvSpPr>
          <p:nvPr>
            <p:ph type="sldNum" sz="quarter" idx="12"/>
          </p:nvPr>
        </p:nvSpPr>
        <p:spPr/>
        <p:txBody>
          <a:bodyPr/>
          <a:lstStyle/>
          <a:p>
            <a:fld id="{C29AE7D2-E3C8-4A77-9E10-07A8D0268D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830664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08C82B5-ED9C-47AF-A267-3C4A76B05B6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7904A354-5262-4528-A70D-ED54B3019A87}"/>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8F087835-53C6-4020-B1C6-CC2B5370F50B}"/>
              </a:ext>
            </a:extLst>
          </p:cNvPr>
          <p:cNvSpPr>
            <a:spLocks noGrp="1"/>
          </p:cNvSpPr>
          <p:nvPr>
            <p:ph type="dt" sz="half" idx="10"/>
          </p:nvPr>
        </p:nvSpPr>
        <p:spPr/>
        <p:txBody>
          <a:bodyPr/>
          <a:lstStyle/>
          <a:p>
            <a:fld id="{6BA29C42-402C-4507-861E-0880DA3EE89C}" type="datetimeFigureOut">
              <a:rPr lang="en-US" smtClean="0">
                <a:solidFill>
                  <a:prstClr val="black">
                    <a:tint val="75000"/>
                  </a:prstClr>
                </a:solidFill>
              </a:rPr>
              <a:pPr/>
              <a:t>9/26/2021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073B9395-15B1-4B31-8052-EC1F754ABCCF}"/>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ED72FEBE-EF04-4AAF-88CA-AC5412C55404}"/>
              </a:ext>
            </a:extLst>
          </p:cNvPr>
          <p:cNvSpPr>
            <a:spLocks noGrp="1"/>
          </p:cNvSpPr>
          <p:nvPr>
            <p:ph type="sldNum" sz="quarter" idx="12"/>
          </p:nvPr>
        </p:nvSpPr>
        <p:spPr/>
        <p:txBody>
          <a:bodyPr/>
          <a:lstStyle/>
          <a:p>
            <a:fld id="{C29AE7D2-E3C8-4A77-9E10-07A8D0268D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592849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8BA026-E658-41C8-85D8-D06F141BD407}" type="datetimeFigureOut">
              <a:rPr lang="vi-VN" smtClean="0"/>
              <a:pPr/>
              <a:t>26/09/2021</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8305D4A9-5886-4647-AB06-84202763646E}" type="slidenum">
              <a:rPr lang="vi-VN" smtClean="0"/>
              <a:pPr/>
              <a:t>‹#›</a:t>
            </a:fld>
            <a:endParaRPr lang="vi-VN"/>
          </a:p>
        </p:txBody>
      </p:sp>
    </p:spTree>
    <p:extLst>
      <p:ext uri="{BB962C8B-B14F-4D97-AF65-F5344CB8AC3E}">
        <p14:creationId xmlns:p14="http://schemas.microsoft.com/office/powerpoint/2010/main" val="415371199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35B3F61F-A83F-475C-A0A6-2954BF006933}"/>
              </a:ext>
            </a:extLst>
          </p:cNvPr>
          <p:cNvSpPr>
            <a:spLocks noGrp="1"/>
          </p:cNvSpPr>
          <p:nvPr>
            <p:ph type="title" orient="vert"/>
          </p:nvPr>
        </p:nvSpPr>
        <p:spPr>
          <a:xfrm>
            <a:off x="8724902"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CC5D378D-5443-481E-89B2-756616F52F04}"/>
              </a:ext>
            </a:extLst>
          </p:cNvPr>
          <p:cNvSpPr>
            <a:spLocks noGrp="1"/>
          </p:cNvSpPr>
          <p:nvPr>
            <p:ph type="body" orient="vert" idx="1"/>
          </p:nvPr>
        </p:nvSpPr>
        <p:spPr>
          <a:xfrm>
            <a:off x="838203"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6753DD2F-75D4-4F40-B13B-04F49CAB2105}"/>
              </a:ext>
            </a:extLst>
          </p:cNvPr>
          <p:cNvSpPr>
            <a:spLocks noGrp="1"/>
          </p:cNvSpPr>
          <p:nvPr>
            <p:ph type="dt" sz="half" idx="10"/>
          </p:nvPr>
        </p:nvSpPr>
        <p:spPr/>
        <p:txBody>
          <a:bodyPr/>
          <a:lstStyle/>
          <a:p>
            <a:fld id="{6BA29C42-402C-4507-861E-0880DA3EE89C}" type="datetimeFigureOut">
              <a:rPr lang="en-US" smtClean="0">
                <a:solidFill>
                  <a:prstClr val="black">
                    <a:tint val="75000"/>
                  </a:prstClr>
                </a:solidFill>
              </a:rPr>
              <a:pPr/>
              <a:t>9/26/2021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029A3E91-5645-4B8F-BBDA-62B59089C850}"/>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05FCB804-59BB-4643-9690-5394ACA4BF7A}"/>
              </a:ext>
            </a:extLst>
          </p:cNvPr>
          <p:cNvSpPr>
            <a:spLocks noGrp="1"/>
          </p:cNvSpPr>
          <p:nvPr>
            <p:ph type="sldNum" sz="quarter" idx="12"/>
          </p:nvPr>
        </p:nvSpPr>
        <p:spPr/>
        <p:txBody>
          <a:bodyPr/>
          <a:lstStyle/>
          <a:p>
            <a:fld id="{C29AE7D2-E3C8-4A77-9E10-07A8D0268D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546897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4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06633622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707"/>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3" name="Date Placeholder 3">
            <a:extLst>
              <a:ext uri="{FF2B5EF4-FFF2-40B4-BE49-F238E27FC236}">
                <a16:creationId xmlns:a16="http://schemas.microsoft.com/office/drawing/2014/main" xmlns="" id="{F8D01521-4A17-4A1E-A872-D13643B256EC}"/>
              </a:ext>
            </a:extLst>
          </p:cNvPr>
          <p:cNvSpPr>
            <a:spLocks noGrp="1"/>
          </p:cNvSpPr>
          <p:nvPr>
            <p:ph type="dt" sz="half" idx="10"/>
          </p:nvPr>
        </p:nvSpPr>
        <p:spPr/>
        <p:txBody>
          <a:bodyPr/>
          <a:lstStyle>
            <a:lvl1pPr>
              <a:defRPr/>
            </a:lvl1pPr>
          </a:lstStyle>
          <a:p>
            <a:pPr>
              <a:defRPr/>
            </a:pPr>
            <a:endParaRPr lang="en-US" altLang="en-US">
              <a:solidFill>
                <a:prstClr val="black">
                  <a:tint val="75000"/>
                </a:prstClr>
              </a:solidFill>
            </a:endParaRPr>
          </a:p>
        </p:txBody>
      </p:sp>
      <p:sp>
        <p:nvSpPr>
          <p:cNvPr id="4" name="Footer Placeholder 4">
            <a:extLst>
              <a:ext uri="{FF2B5EF4-FFF2-40B4-BE49-F238E27FC236}">
                <a16:creationId xmlns:a16="http://schemas.microsoft.com/office/drawing/2014/main" xmlns="" id="{31DC0D5D-9E57-4669-AE68-785CA2BD0185}"/>
              </a:ext>
            </a:extLst>
          </p:cNvPr>
          <p:cNvSpPr>
            <a:spLocks noGrp="1"/>
          </p:cNvSpPr>
          <p:nvPr>
            <p:ph type="ftr" sz="quarter" idx="11"/>
          </p:nvPr>
        </p:nvSpPr>
        <p:spPr/>
        <p:txBody>
          <a:bodyPr/>
          <a:lstStyle>
            <a:lvl1pPr>
              <a:defRPr/>
            </a:lvl1pPr>
          </a:lstStyle>
          <a:p>
            <a:pPr>
              <a:defRPr/>
            </a:pPr>
            <a:endParaRPr lang="en-US" altLang="en-US">
              <a:solidFill>
                <a:prstClr val="black">
                  <a:tint val="75000"/>
                </a:prstClr>
              </a:solidFill>
            </a:endParaRPr>
          </a:p>
        </p:txBody>
      </p:sp>
      <p:sp>
        <p:nvSpPr>
          <p:cNvPr id="5" name="Slide Number Placeholder 5">
            <a:extLst>
              <a:ext uri="{FF2B5EF4-FFF2-40B4-BE49-F238E27FC236}">
                <a16:creationId xmlns:a16="http://schemas.microsoft.com/office/drawing/2014/main" xmlns="" id="{B176348D-E3F9-473A-BE79-C11DB374BD0E}"/>
              </a:ext>
            </a:extLst>
          </p:cNvPr>
          <p:cNvSpPr>
            <a:spLocks noGrp="1"/>
          </p:cNvSpPr>
          <p:nvPr>
            <p:ph type="sldNum" sz="quarter" idx="12"/>
          </p:nvPr>
        </p:nvSpPr>
        <p:spPr/>
        <p:txBody>
          <a:bodyPr/>
          <a:lstStyle>
            <a:lvl1pPr>
              <a:defRPr/>
            </a:lvl1pPr>
          </a:lstStyle>
          <a:p>
            <a:pPr>
              <a:defRPr/>
            </a:pPr>
            <a:fld id="{B16AFAD5-C0E4-4377-A68C-5DACB40C7AAC}" type="slidenum">
              <a:rPr lang="en-US" altLang="en-US">
                <a:solidFill>
                  <a:prstClr val="black">
                    <a:tint val="75000"/>
                  </a:prstClr>
                </a:solidFill>
              </a:rPr>
              <a:pPr>
                <a:defRPr/>
              </a:pPr>
              <a:t>‹#›</a:t>
            </a:fld>
            <a:endParaRPr lang="en-US" altLang="en-US">
              <a:solidFill>
                <a:prstClr val="black">
                  <a:tint val="75000"/>
                </a:prstClr>
              </a:solidFill>
            </a:endParaRPr>
          </a:p>
        </p:txBody>
      </p:sp>
    </p:spTree>
    <p:extLst>
      <p:ext uri="{BB962C8B-B14F-4D97-AF65-F5344CB8AC3E}">
        <p14:creationId xmlns:p14="http://schemas.microsoft.com/office/powerpoint/2010/main" val="54746515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https://www.facebook.com/udppt">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xmlns="" id="{EEC99922-4D96-4EFF-9281-0033DA4AE1B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l="2728" t="10626" r="3577" b="16208"/>
          <a:stretch>
            <a:fillRect/>
          </a:stretch>
        </p:blipFill>
        <p:spPr bwMode="auto">
          <a:xfrm>
            <a:off x="-61912" y="-47625"/>
            <a:ext cx="12285663" cy="694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431176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554964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able Placeholder 2"/>
          <p:cNvSpPr>
            <a:spLocks noGrp="1"/>
          </p:cNvSpPr>
          <p:nvPr>
            <p:ph type="tbl" idx="1"/>
          </p:nvPr>
        </p:nvSpPr>
        <p:spPr>
          <a:xfrm>
            <a:off x="609600" y="1600206"/>
            <a:ext cx="10972800" cy="4525963"/>
          </a:xfrm>
        </p:spPr>
        <p:txBody>
          <a:bodyPr vert="horz" wrap="square" lIns="91440" tIns="45720" rIns="91440" bIns="45720" numCol="1" anchor="t" anchorCtr="0" compatLnSpc="1"/>
          <a:lstStyle/>
          <a:p>
            <a:pPr marL="342900" marR="0" lvl="0" indent="-342900" algn="l" defTabSz="914400" rtl="0" eaLnBrk="0" fontAlgn="base" latinLnBrk="0" hangingPunct="0">
              <a:lnSpc>
                <a:spcPct val="100000"/>
              </a:lnSpc>
              <a:spcBef>
                <a:spcPct val="20000"/>
              </a:spcBef>
              <a:spcAft>
                <a:spcPct val="0"/>
              </a:spcAft>
              <a:buClrTx/>
              <a:buSzTx/>
              <a:buFontTx/>
              <a:buChar char="•"/>
              <a:defRPr/>
            </a:pPr>
            <a:endParaRPr kumimoji="0" lang="en-US" sz="3200" b="0" i="0" u="none" strike="noStrike" kern="0" cap="none" spc="0" normalizeH="0" baseline="0" noProof="0">
              <a:ln>
                <a:noFill/>
              </a:ln>
              <a:solidFill>
                <a:schemeClr val="tx1"/>
              </a:solidFill>
              <a:effectLst/>
              <a:uLnTx/>
              <a:uFillTx/>
              <a:latin typeface="+mn-lt"/>
              <a:ea typeface="+mn-ea"/>
              <a:cs typeface="+mn-cs"/>
            </a:endParaRPr>
          </a:p>
        </p:txBody>
      </p:sp>
      <p:sp>
        <p:nvSpPr>
          <p:cNvPr id="4" name="Date Placeholder 3"/>
          <p:cNvSpPr>
            <a:spLocks noGrp="1"/>
          </p:cNvSpPr>
          <p:nvPr>
            <p:ph type="dt" sz="half" idx="10"/>
          </p:nvPr>
        </p:nvSpPr>
        <p:spPr/>
        <p:txBody>
          <a:bodyPr/>
          <a:lstStyle/>
          <a:p>
            <a:pPr fontAlgn="base">
              <a:spcBef>
                <a:spcPct val="0"/>
              </a:spcBef>
              <a:spcAft>
                <a:spcPct val="0"/>
              </a:spcAft>
              <a:defRPr/>
            </a:pPr>
            <a:endParaRPr lang="en-US" sz="1400">
              <a:solidFill>
                <a:prstClr val="black"/>
              </a:solidFill>
              <a:latin typeface="Arial" panose="020B0604020202020204" pitchFamily="34" charset="0"/>
              <a:cs typeface="Arial" panose="020B0604020202020204" pitchFamily="34" charset="0"/>
            </a:endParaRPr>
          </a:p>
        </p:txBody>
      </p:sp>
      <p:sp>
        <p:nvSpPr>
          <p:cNvPr id="5" name="Footer Placeholder 4"/>
          <p:cNvSpPr>
            <a:spLocks noGrp="1"/>
          </p:cNvSpPr>
          <p:nvPr>
            <p:ph type="ftr" sz="quarter" idx="11"/>
          </p:nvPr>
        </p:nvSpPr>
        <p:spPr/>
        <p:txBody>
          <a:bodyPr/>
          <a:lstStyle/>
          <a:p>
            <a:pPr fontAlgn="base">
              <a:spcBef>
                <a:spcPct val="0"/>
              </a:spcBef>
              <a:spcAft>
                <a:spcPct val="0"/>
              </a:spcAft>
              <a:defRPr/>
            </a:pPr>
            <a:endParaRPr lang="en-US" sz="1400">
              <a:solidFill>
                <a:prstClr val="black"/>
              </a:solidFill>
              <a:latin typeface="Arial" panose="020B0604020202020204" pitchFamily="34" charset="0"/>
              <a:cs typeface="Arial" panose="020B0604020202020204" pitchFamily="34" charset="0"/>
            </a:endParaRPr>
          </a:p>
        </p:txBody>
      </p:sp>
      <p:sp>
        <p:nvSpPr>
          <p:cNvPr id="6" name="Slide Number Placeholder 5"/>
          <p:cNvSpPr>
            <a:spLocks noGrp="1"/>
          </p:cNvSpPr>
          <p:nvPr>
            <p:ph type="sldNum" sz="quarter" idx="12"/>
          </p:nvPr>
        </p:nvSpPr>
        <p:spPr/>
        <p:txBody>
          <a:bodyPr/>
          <a:lstStyle/>
          <a:p>
            <a:fld id="{9A0DB2DC-4C9A-4742-B13C-FB6460FD3503}" type="slidenum">
              <a:rPr lang="en-US" dirty="0">
                <a:solidFill>
                  <a:prstClr val="black">
                    <a:tint val="75000"/>
                  </a:prstClr>
                </a:solidFill>
                <a:latin typeface="Arial" panose="020B0604020202020204" pitchFamily="34" charset="0"/>
              </a:rPr>
              <a:pPr/>
              <a:t>‹#›</a:t>
            </a:fld>
            <a:endParaRPr lang="en-US" dirty="0">
              <a:solidFill>
                <a:prstClr val="black">
                  <a:tint val="75000"/>
                </a:prstClr>
              </a:solidFill>
              <a:latin typeface="Arial" panose="020B0604020202020204" pitchFamily="34" charset="0"/>
            </a:endParaRPr>
          </a:p>
        </p:txBody>
      </p:sp>
    </p:spTree>
    <p:extLst>
      <p:ext uri="{BB962C8B-B14F-4D97-AF65-F5344CB8AC3E}">
        <p14:creationId xmlns:p14="http://schemas.microsoft.com/office/powerpoint/2010/main" val="41162473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1258677-2625-4815-A9FF-8DE0FA087CE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FD529D60-DA37-4D23-8A45-EB9A3C43B3F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F82F618D-456A-47EB-A3A2-5035C08E04AA}"/>
              </a:ext>
            </a:extLst>
          </p:cNvPr>
          <p:cNvSpPr>
            <a:spLocks noGrp="1"/>
          </p:cNvSpPr>
          <p:nvPr>
            <p:ph type="dt" sz="half" idx="10"/>
          </p:nvPr>
        </p:nvSpPr>
        <p:spPr/>
        <p:txBody>
          <a:bodyPr/>
          <a:lstStyle/>
          <a:p>
            <a:fld id="{6BA29C42-402C-4507-861E-0880DA3EE89C}" type="datetimeFigureOut">
              <a:rPr lang="en-US" smtClean="0">
                <a:solidFill>
                  <a:prstClr val="black">
                    <a:tint val="75000"/>
                  </a:prstClr>
                </a:solidFill>
              </a:rPr>
              <a:pPr/>
              <a:t>9/26/2021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6A2DD0F7-5D52-48AE-8A3D-241CCA88A5F6}"/>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2B89B2E8-6975-482B-BCFC-815B13634E72}"/>
              </a:ext>
            </a:extLst>
          </p:cNvPr>
          <p:cNvSpPr>
            <a:spLocks noGrp="1"/>
          </p:cNvSpPr>
          <p:nvPr>
            <p:ph type="sldNum" sz="quarter" idx="12"/>
          </p:nvPr>
        </p:nvSpPr>
        <p:spPr/>
        <p:txBody>
          <a:bodyPr/>
          <a:lstStyle/>
          <a:p>
            <a:fld id="{C29AE7D2-E3C8-4A77-9E10-07A8D0268D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8610344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84DAAF1-51FB-4AAF-B5FF-8EFCB250497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B9B9D532-6BAF-4086-946F-BC52DA53F9C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1B155EF4-4DDD-4D91-85E5-C894524886A5}"/>
              </a:ext>
            </a:extLst>
          </p:cNvPr>
          <p:cNvSpPr>
            <a:spLocks noGrp="1"/>
          </p:cNvSpPr>
          <p:nvPr>
            <p:ph type="dt" sz="half" idx="10"/>
          </p:nvPr>
        </p:nvSpPr>
        <p:spPr/>
        <p:txBody>
          <a:bodyPr/>
          <a:lstStyle/>
          <a:p>
            <a:fld id="{6BA29C42-402C-4507-861E-0880DA3EE89C}" type="datetimeFigureOut">
              <a:rPr lang="en-US" smtClean="0">
                <a:solidFill>
                  <a:prstClr val="black">
                    <a:tint val="75000"/>
                  </a:prstClr>
                </a:solidFill>
              </a:rPr>
              <a:pPr/>
              <a:t>9/26/2021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20C7A354-9BB5-4783-9239-ABC77CB17EB2}"/>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251DF2C3-F236-46F4-9D06-DB8F76A78912}"/>
              </a:ext>
            </a:extLst>
          </p:cNvPr>
          <p:cNvSpPr>
            <a:spLocks noGrp="1"/>
          </p:cNvSpPr>
          <p:nvPr>
            <p:ph type="sldNum" sz="quarter" idx="12"/>
          </p:nvPr>
        </p:nvSpPr>
        <p:spPr/>
        <p:txBody>
          <a:bodyPr/>
          <a:lstStyle/>
          <a:p>
            <a:fld id="{C29AE7D2-E3C8-4A77-9E10-07A8D0268D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456774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3E28C7F-3BA3-46BB-ABB2-BDBAEF22A1FA}"/>
              </a:ext>
            </a:extLst>
          </p:cNvPr>
          <p:cNvSpPr>
            <a:spLocks noGrp="1"/>
          </p:cNvSpPr>
          <p:nvPr>
            <p:ph type="title"/>
          </p:nvPr>
        </p:nvSpPr>
        <p:spPr>
          <a:xfrm>
            <a:off x="831851" y="1709806"/>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30A25A89-BB16-440E-808F-DC69C2B2074D}"/>
              </a:ext>
            </a:extLst>
          </p:cNvPr>
          <p:cNvSpPr>
            <a:spLocks noGrp="1"/>
          </p:cNvSpPr>
          <p:nvPr>
            <p:ph type="body" idx="1"/>
          </p:nvPr>
        </p:nvSpPr>
        <p:spPr>
          <a:xfrm>
            <a:off x="831851" y="4589531"/>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EA5023DB-9AEC-4C01-9173-EEEE811F98ED}"/>
              </a:ext>
            </a:extLst>
          </p:cNvPr>
          <p:cNvSpPr>
            <a:spLocks noGrp="1"/>
          </p:cNvSpPr>
          <p:nvPr>
            <p:ph type="dt" sz="half" idx="10"/>
          </p:nvPr>
        </p:nvSpPr>
        <p:spPr/>
        <p:txBody>
          <a:bodyPr/>
          <a:lstStyle/>
          <a:p>
            <a:fld id="{6BA29C42-402C-4507-861E-0880DA3EE89C}" type="datetimeFigureOut">
              <a:rPr lang="en-US" smtClean="0">
                <a:solidFill>
                  <a:prstClr val="black">
                    <a:tint val="75000"/>
                  </a:prstClr>
                </a:solidFill>
              </a:rPr>
              <a:pPr/>
              <a:t>9/26/2021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847BA699-88B9-4D2C-8F89-630160543C3F}"/>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5B107061-956E-40AE-892B-78E4C4B11C80}"/>
              </a:ext>
            </a:extLst>
          </p:cNvPr>
          <p:cNvSpPr>
            <a:spLocks noGrp="1"/>
          </p:cNvSpPr>
          <p:nvPr>
            <p:ph type="sldNum" sz="quarter" idx="12"/>
          </p:nvPr>
        </p:nvSpPr>
        <p:spPr/>
        <p:txBody>
          <a:bodyPr/>
          <a:lstStyle/>
          <a:p>
            <a:fld id="{C29AE7D2-E3C8-4A77-9E10-07A8D0268D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0542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D641173-0322-4960-B9A3-0B032DB3877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69435298-2036-4FF2-B11C-A9C92CAD7607}"/>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B2F389EF-2EDC-4A2D-8F53-34E0942CB5AC}"/>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314CBACD-8ABD-49BB-AA18-3F638730EB64}"/>
              </a:ext>
            </a:extLst>
          </p:cNvPr>
          <p:cNvSpPr>
            <a:spLocks noGrp="1"/>
          </p:cNvSpPr>
          <p:nvPr>
            <p:ph type="dt" sz="half" idx="10"/>
          </p:nvPr>
        </p:nvSpPr>
        <p:spPr/>
        <p:txBody>
          <a:bodyPr/>
          <a:lstStyle/>
          <a:p>
            <a:fld id="{6BA29C42-402C-4507-861E-0880DA3EE89C}" type="datetimeFigureOut">
              <a:rPr lang="en-US" smtClean="0">
                <a:solidFill>
                  <a:prstClr val="black">
                    <a:tint val="75000"/>
                  </a:prstClr>
                </a:solidFill>
              </a:rPr>
              <a:pPr/>
              <a:t>9/26/2021</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324DFE40-40ED-47B5-871D-3F415464803F}"/>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2AAC500A-632C-44E1-BD38-1CB385D6159D}"/>
              </a:ext>
            </a:extLst>
          </p:cNvPr>
          <p:cNvSpPr>
            <a:spLocks noGrp="1"/>
          </p:cNvSpPr>
          <p:nvPr>
            <p:ph type="sldNum" sz="quarter" idx="12"/>
          </p:nvPr>
        </p:nvSpPr>
        <p:spPr/>
        <p:txBody>
          <a:bodyPr/>
          <a:lstStyle/>
          <a:p>
            <a:fld id="{C29AE7D2-E3C8-4A77-9E10-07A8D0268D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002809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p:cNvSpPr>
            <a:spLocks noGrp="1"/>
          </p:cNvSpPr>
          <p:nvPr>
            <p:ph idx="1"/>
          </p:nvPr>
        </p:nvSpPr>
        <p:spPr>
          <a:xfrm>
            <a:off x="5183188" y="987501"/>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39788" y="2057403"/>
            <a:ext cx="3932237" cy="3811588"/>
          </a:xfrm>
        </p:spPr>
        <p:txBody>
          <a:bodyPr/>
          <a:lstStyle>
            <a:lvl1pPr marL="0" indent="0">
              <a:buNone/>
              <a:defRPr sz="1600"/>
            </a:lvl1pPr>
            <a:lvl2pPr marL="457131" indent="0">
              <a:buNone/>
              <a:defRPr sz="1500"/>
            </a:lvl2pPr>
            <a:lvl3pPr marL="914264" indent="0">
              <a:buNone/>
              <a:defRPr sz="1200"/>
            </a:lvl3pPr>
            <a:lvl4pPr marL="1371396" indent="0">
              <a:buNone/>
              <a:defRPr sz="1100"/>
            </a:lvl4pPr>
            <a:lvl5pPr marL="1828528" indent="0">
              <a:buNone/>
              <a:defRPr sz="1100"/>
            </a:lvl5pPr>
            <a:lvl6pPr marL="2285662" indent="0">
              <a:buNone/>
              <a:defRPr sz="1100"/>
            </a:lvl6pPr>
            <a:lvl7pPr marL="2742790" indent="0">
              <a:buNone/>
              <a:defRPr sz="1100"/>
            </a:lvl7pPr>
            <a:lvl8pPr marL="3199920" indent="0">
              <a:buNone/>
              <a:defRPr sz="1100"/>
            </a:lvl8pPr>
            <a:lvl9pPr marL="3657051" indent="0">
              <a:buNone/>
              <a:defRPr sz="1100"/>
            </a:lvl9pPr>
          </a:lstStyle>
          <a:p>
            <a:pPr lvl="0"/>
            <a:r>
              <a:rPr lang="en-US"/>
              <a:t>Edit Master text styles</a:t>
            </a:r>
          </a:p>
        </p:txBody>
      </p:sp>
      <p:sp>
        <p:nvSpPr>
          <p:cNvPr id="5" name="Date Placeholder 4"/>
          <p:cNvSpPr>
            <a:spLocks noGrp="1"/>
          </p:cNvSpPr>
          <p:nvPr>
            <p:ph type="dt" sz="half" idx="10"/>
          </p:nvPr>
        </p:nvSpPr>
        <p:spPr/>
        <p:txBody>
          <a:bodyPr/>
          <a:lstStyle/>
          <a:p>
            <a:fld id="{CA8BA026-E658-41C8-85D8-D06F141BD407}" type="datetimeFigureOut">
              <a:rPr lang="vi-VN" smtClean="0"/>
              <a:pPr/>
              <a:t>26/09/2021</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8305D4A9-5886-4647-AB06-84202763646E}" type="slidenum">
              <a:rPr lang="vi-VN" smtClean="0"/>
              <a:pPr/>
              <a:t>‹#›</a:t>
            </a:fld>
            <a:endParaRPr lang="vi-VN"/>
          </a:p>
        </p:txBody>
      </p:sp>
    </p:spTree>
    <p:extLst>
      <p:ext uri="{BB962C8B-B14F-4D97-AF65-F5344CB8AC3E}">
        <p14:creationId xmlns:p14="http://schemas.microsoft.com/office/powerpoint/2010/main" val="323279100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D1A8CBD-32EE-4A3C-8751-7DF415025C92}"/>
              </a:ext>
            </a:extLst>
          </p:cNvPr>
          <p:cNvSpPr>
            <a:spLocks noGrp="1"/>
          </p:cNvSpPr>
          <p:nvPr>
            <p:ph type="title"/>
          </p:nvPr>
        </p:nvSpPr>
        <p:spPr>
          <a:xfrm>
            <a:off x="839788" y="365129"/>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4537B516-5177-494B-AE27-7CAA1CA4DB57}"/>
              </a:ext>
            </a:extLst>
          </p:cNvPr>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xmlns="" id="{56599411-EA9A-4C92-B178-F0DA6A90596D}"/>
              </a:ext>
            </a:extLst>
          </p:cNvPr>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9CDE3CFA-399F-49F4-82EC-D68C510ADCC1}"/>
              </a:ext>
            </a:extLst>
          </p:cNvPr>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xmlns="" id="{B001C7D6-8ED2-4784-B32C-BC6FED441989}"/>
              </a:ext>
            </a:extLst>
          </p:cNvPr>
          <p:cNvSpPr>
            <a:spLocks noGrp="1"/>
          </p:cNvSpPr>
          <p:nvPr>
            <p:ph sz="quarter" idx="4"/>
          </p:nvPr>
        </p:nvSpPr>
        <p:spPr>
          <a:xfrm>
            <a:off x="6172203"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3ED9929F-E47A-4791-A18F-7021983DC8C6}"/>
              </a:ext>
            </a:extLst>
          </p:cNvPr>
          <p:cNvSpPr>
            <a:spLocks noGrp="1"/>
          </p:cNvSpPr>
          <p:nvPr>
            <p:ph type="dt" sz="half" idx="10"/>
          </p:nvPr>
        </p:nvSpPr>
        <p:spPr/>
        <p:txBody>
          <a:bodyPr/>
          <a:lstStyle/>
          <a:p>
            <a:fld id="{6BA29C42-402C-4507-861E-0880DA3EE89C}" type="datetimeFigureOut">
              <a:rPr lang="en-US" smtClean="0">
                <a:solidFill>
                  <a:prstClr val="black">
                    <a:tint val="75000"/>
                  </a:prstClr>
                </a:solidFill>
              </a:rPr>
              <a:pPr/>
              <a:t>9/26/2021</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xmlns="" id="{6F41DBED-0F73-42D6-9FAB-B75751852AA9}"/>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xmlns="" id="{C3841655-5C04-4053-9F57-75B7074C85F9}"/>
              </a:ext>
            </a:extLst>
          </p:cNvPr>
          <p:cNvSpPr>
            <a:spLocks noGrp="1"/>
          </p:cNvSpPr>
          <p:nvPr>
            <p:ph type="sldNum" sz="quarter" idx="12"/>
          </p:nvPr>
        </p:nvSpPr>
        <p:spPr/>
        <p:txBody>
          <a:bodyPr/>
          <a:lstStyle/>
          <a:p>
            <a:fld id="{C29AE7D2-E3C8-4A77-9E10-07A8D0268D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055734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24A5164-1846-4A9C-B77F-085FEC8D28E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8C211A08-1A07-4326-85ED-FE7B0C4445F6}"/>
              </a:ext>
            </a:extLst>
          </p:cNvPr>
          <p:cNvSpPr>
            <a:spLocks noGrp="1"/>
          </p:cNvSpPr>
          <p:nvPr>
            <p:ph type="dt" sz="half" idx="10"/>
          </p:nvPr>
        </p:nvSpPr>
        <p:spPr/>
        <p:txBody>
          <a:bodyPr/>
          <a:lstStyle/>
          <a:p>
            <a:fld id="{6BA29C42-402C-4507-861E-0880DA3EE89C}" type="datetimeFigureOut">
              <a:rPr lang="en-US" smtClean="0">
                <a:solidFill>
                  <a:prstClr val="black">
                    <a:tint val="75000"/>
                  </a:prstClr>
                </a:solidFill>
              </a:rPr>
              <a:pPr/>
              <a:t>9/26/2021</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xmlns="" id="{73A7D03D-2160-42D2-84BF-2C043316E270}"/>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xmlns="" id="{1986CCDB-0ADB-45EE-B193-CCA83232BB4F}"/>
              </a:ext>
            </a:extLst>
          </p:cNvPr>
          <p:cNvSpPr>
            <a:spLocks noGrp="1"/>
          </p:cNvSpPr>
          <p:nvPr>
            <p:ph type="sldNum" sz="quarter" idx="12"/>
          </p:nvPr>
        </p:nvSpPr>
        <p:spPr/>
        <p:txBody>
          <a:bodyPr/>
          <a:lstStyle/>
          <a:p>
            <a:fld id="{C29AE7D2-E3C8-4A77-9E10-07A8D0268D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221177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20BFEC68-89CB-4EB0-8C3C-BDD08C80B643}"/>
              </a:ext>
            </a:extLst>
          </p:cNvPr>
          <p:cNvSpPr>
            <a:spLocks noGrp="1"/>
          </p:cNvSpPr>
          <p:nvPr>
            <p:ph type="dt" sz="half" idx="10"/>
          </p:nvPr>
        </p:nvSpPr>
        <p:spPr/>
        <p:txBody>
          <a:bodyPr/>
          <a:lstStyle/>
          <a:p>
            <a:fld id="{6BA29C42-402C-4507-861E-0880DA3EE89C}" type="datetimeFigureOut">
              <a:rPr lang="en-US" smtClean="0">
                <a:solidFill>
                  <a:prstClr val="black">
                    <a:tint val="75000"/>
                  </a:prstClr>
                </a:solidFill>
              </a:rPr>
              <a:pPr/>
              <a:t>9/26/2021</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xmlns="" id="{1DC81DF0-0BAD-4003-8A7E-39775513B59E}"/>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xmlns="" id="{B83FC369-1874-4E45-AC8A-50861ACB66CD}"/>
              </a:ext>
            </a:extLst>
          </p:cNvPr>
          <p:cNvSpPr>
            <a:spLocks noGrp="1"/>
          </p:cNvSpPr>
          <p:nvPr>
            <p:ph type="sldNum" sz="quarter" idx="12"/>
          </p:nvPr>
        </p:nvSpPr>
        <p:spPr/>
        <p:txBody>
          <a:bodyPr/>
          <a:lstStyle/>
          <a:p>
            <a:fld id="{C29AE7D2-E3C8-4A77-9E10-07A8D0268D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713227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54BE67A-3564-4FC6-B5DD-0414356AECA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4552AC90-BCAF-47C9-90D4-1C12B878F9C2}"/>
              </a:ext>
            </a:extLst>
          </p:cNvPr>
          <p:cNvSpPr>
            <a:spLocks noGrp="1"/>
          </p:cNvSpPr>
          <p:nvPr>
            <p:ph idx="1"/>
          </p:nvPr>
        </p:nvSpPr>
        <p:spPr>
          <a:xfrm>
            <a:off x="5183188" y="987493"/>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BCF1D0F5-E08E-4DE5-805C-811420D3A2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DA48FAFE-19A9-405E-8173-25D6D88DEF14}"/>
              </a:ext>
            </a:extLst>
          </p:cNvPr>
          <p:cNvSpPr>
            <a:spLocks noGrp="1"/>
          </p:cNvSpPr>
          <p:nvPr>
            <p:ph type="dt" sz="half" idx="10"/>
          </p:nvPr>
        </p:nvSpPr>
        <p:spPr/>
        <p:txBody>
          <a:bodyPr/>
          <a:lstStyle/>
          <a:p>
            <a:fld id="{6BA29C42-402C-4507-861E-0880DA3EE89C}" type="datetimeFigureOut">
              <a:rPr lang="en-US" smtClean="0">
                <a:solidFill>
                  <a:prstClr val="black">
                    <a:tint val="75000"/>
                  </a:prstClr>
                </a:solidFill>
              </a:rPr>
              <a:pPr/>
              <a:t>9/26/2021</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47CDC521-B97D-4A7E-9FAC-D8E5F47711EE}"/>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01714F5C-7B0B-4AC8-BAEF-1C603E1E97A9}"/>
              </a:ext>
            </a:extLst>
          </p:cNvPr>
          <p:cNvSpPr>
            <a:spLocks noGrp="1"/>
          </p:cNvSpPr>
          <p:nvPr>
            <p:ph type="sldNum" sz="quarter" idx="12"/>
          </p:nvPr>
        </p:nvSpPr>
        <p:spPr/>
        <p:txBody>
          <a:bodyPr/>
          <a:lstStyle/>
          <a:p>
            <a:fld id="{C29AE7D2-E3C8-4A77-9E10-07A8D0268D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5129783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0115065-DFD4-4D51-ACE4-BB5655DC6BA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DED48FE1-2980-4CD8-AB2B-B4DD79C1E245}"/>
              </a:ext>
            </a:extLst>
          </p:cNvPr>
          <p:cNvSpPr>
            <a:spLocks noGrp="1"/>
          </p:cNvSpPr>
          <p:nvPr>
            <p:ph type="pic" idx="1"/>
          </p:nvPr>
        </p:nvSpPr>
        <p:spPr>
          <a:xfrm>
            <a:off x="5183188" y="987493"/>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469F9BB2-ED86-4C30-9B63-C13AA7E30AB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A42CBBCD-9ED0-4975-B21B-339B0FB5B006}"/>
              </a:ext>
            </a:extLst>
          </p:cNvPr>
          <p:cNvSpPr>
            <a:spLocks noGrp="1"/>
          </p:cNvSpPr>
          <p:nvPr>
            <p:ph type="dt" sz="half" idx="10"/>
          </p:nvPr>
        </p:nvSpPr>
        <p:spPr/>
        <p:txBody>
          <a:bodyPr/>
          <a:lstStyle/>
          <a:p>
            <a:fld id="{6BA29C42-402C-4507-861E-0880DA3EE89C}" type="datetimeFigureOut">
              <a:rPr lang="en-US" smtClean="0">
                <a:solidFill>
                  <a:prstClr val="black">
                    <a:tint val="75000"/>
                  </a:prstClr>
                </a:solidFill>
              </a:rPr>
              <a:pPr/>
              <a:t>9/26/2021</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7058E434-E56B-4149-8113-1419AEF6AC3C}"/>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AB3D39B6-9A07-4C85-A049-8A76CD66C3B4}"/>
              </a:ext>
            </a:extLst>
          </p:cNvPr>
          <p:cNvSpPr>
            <a:spLocks noGrp="1"/>
          </p:cNvSpPr>
          <p:nvPr>
            <p:ph type="sldNum" sz="quarter" idx="12"/>
          </p:nvPr>
        </p:nvSpPr>
        <p:spPr/>
        <p:txBody>
          <a:bodyPr/>
          <a:lstStyle/>
          <a:p>
            <a:fld id="{C29AE7D2-E3C8-4A77-9E10-07A8D0268D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281471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08C82B5-ED9C-47AF-A267-3C4A76B05B6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7904A354-5262-4528-A70D-ED54B3019A87}"/>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8F087835-53C6-4020-B1C6-CC2B5370F50B}"/>
              </a:ext>
            </a:extLst>
          </p:cNvPr>
          <p:cNvSpPr>
            <a:spLocks noGrp="1"/>
          </p:cNvSpPr>
          <p:nvPr>
            <p:ph type="dt" sz="half" idx="10"/>
          </p:nvPr>
        </p:nvSpPr>
        <p:spPr/>
        <p:txBody>
          <a:bodyPr/>
          <a:lstStyle/>
          <a:p>
            <a:fld id="{6BA29C42-402C-4507-861E-0880DA3EE89C}" type="datetimeFigureOut">
              <a:rPr lang="en-US" smtClean="0">
                <a:solidFill>
                  <a:prstClr val="black">
                    <a:tint val="75000"/>
                  </a:prstClr>
                </a:solidFill>
              </a:rPr>
              <a:pPr/>
              <a:t>9/26/2021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073B9395-15B1-4B31-8052-EC1F754ABCCF}"/>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ED72FEBE-EF04-4AAF-88CA-AC5412C55404}"/>
              </a:ext>
            </a:extLst>
          </p:cNvPr>
          <p:cNvSpPr>
            <a:spLocks noGrp="1"/>
          </p:cNvSpPr>
          <p:nvPr>
            <p:ph type="sldNum" sz="quarter" idx="12"/>
          </p:nvPr>
        </p:nvSpPr>
        <p:spPr/>
        <p:txBody>
          <a:bodyPr/>
          <a:lstStyle/>
          <a:p>
            <a:fld id="{C29AE7D2-E3C8-4A77-9E10-07A8D0268D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3982235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35B3F61F-A83F-475C-A0A6-2954BF006933}"/>
              </a:ext>
            </a:extLst>
          </p:cNvPr>
          <p:cNvSpPr>
            <a:spLocks noGrp="1"/>
          </p:cNvSpPr>
          <p:nvPr>
            <p:ph type="title" orient="vert"/>
          </p:nvPr>
        </p:nvSpPr>
        <p:spPr>
          <a:xfrm>
            <a:off x="8724902"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CC5D378D-5443-481E-89B2-756616F52F04}"/>
              </a:ext>
            </a:extLst>
          </p:cNvPr>
          <p:cNvSpPr>
            <a:spLocks noGrp="1"/>
          </p:cNvSpPr>
          <p:nvPr>
            <p:ph type="body" orient="vert" idx="1"/>
          </p:nvPr>
        </p:nvSpPr>
        <p:spPr>
          <a:xfrm>
            <a:off x="838203"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6753DD2F-75D4-4F40-B13B-04F49CAB2105}"/>
              </a:ext>
            </a:extLst>
          </p:cNvPr>
          <p:cNvSpPr>
            <a:spLocks noGrp="1"/>
          </p:cNvSpPr>
          <p:nvPr>
            <p:ph type="dt" sz="half" idx="10"/>
          </p:nvPr>
        </p:nvSpPr>
        <p:spPr/>
        <p:txBody>
          <a:bodyPr/>
          <a:lstStyle/>
          <a:p>
            <a:fld id="{6BA29C42-402C-4507-861E-0880DA3EE89C}" type="datetimeFigureOut">
              <a:rPr lang="en-US" smtClean="0">
                <a:solidFill>
                  <a:prstClr val="black">
                    <a:tint val="75000"/>
                  </a:prstClr>
                </a:solidFill>
              </a:rPr>
              <a:pPr/>
              <a:t>9/26/2021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029A3E91-5645-4B8F-BBDA-62B59089C850}"/>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05FCB804-59BB-4643-9690-5394ACA4BF7A}"/>
              </a:ext>
            </a:extLst>
          </p:cNvPr>
          <p:cNvSpPr>
            <a:spLocks noGrp="1"/>
          </p:cNvSpPr>
          <p:nvPr>
            <p:ph type="sldNum" sz="quarter" idx="12"/>
          </p:nvPr>
        </p:nvSpPr>
        <p:spPr/>
        <p:txBody>
          <a:bodyPr/>
          <a:lstStyle/>
          <a:p>
            <a:fld id="{C29AE7D2-E3C8-4A77-9E10-07A8D0268D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5397108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userDrawn="1">
  <p:cSld name="4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752510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707"/>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3" name="Date Placeholder 3">
            <a:extLst>
              <a:ext uri="{FF2B5EF4-FFF2-40B4-BE49-F238E27FC236}">
                <a16:creationId xmlns:a16="http://schemas.microsoft.com/office/drawing/2014/main" xmlns="" id="{F8D01521-4A17-4A1E-A872-D13643B256EC}"/>
              </a:ext>
            </a:extLst>
          </p:cNvPr>
          <p:cNvSpPr>
            <a:spLocks noGrp="1"/>
          </p:cNvSpPr>
          <p:nvPr>
            <p:ph type="dt" sz="half" idx="10"/>
          </p:nvPr>
        </p:nvSpPr>
        <p:spPr/>
        <p:txBody>
          <a:bodyPr/>
          <a:lstStyle>
            <a:lvl1pPr>
              <a:defRPr/>
            </a:lvl1pPr>
          </a:lstStyle>
          <a:p>
            <a:pPr>
              <a:defRPr/>
            </a:pPr>
            <a:endParaRPr lang="en-US" altLang="en-US">
              <a:solidFill>
                <a:prstClr val="black">
                  <a:tint val="75000"/>
                </a:prstClr>
              </a:solidFill>
            </a:endParaRPr>
          </a:p>
        </p:txBody>
      </p:sp>
      <p:sp>
        <p:nvSpPr>
          <p:cNvPr id="4" name="Footer Placeholder 4">
            <a:extLst>
              <a:ext uri="{FF2B5EF4-FFF2-40B4-BE49-F238E27FC236}">
                <a16:creationId xmlns:a16="http://schemas.microsoft.com/office/drawing/2014/main" xmlns="" id="{31DC0D5D-9E57-4669-AE68-785CA2BD0185}"/>
              </a:ext>
            </a:extLst>
          </p:cNvPr>
          <p:cNvSpPr>
            <a:spLocks noGrp="1"/>
          </p:cNvSpPr>
          <p:nvPr>
            <p:ph type="ftr" sz="quarter" idx="11"/>
          </p:nvPr>
        </p:nvSpPr>
        <p:spPr/>
        <p:txBody>
          <a:bodyPr/>
          <a:lstStyle>
            <a:lvl1pPr>
              <a:defRPr/>
            </a:lvl1pPr>
          </a:lstStyle>
          <a:p>
            <a:pPr>
              <a:defRPr/>
            </a:pPr>
            <a:endParaRPr lang="en-US" altLang="en-US">
              <a:solidFill>
                <a:prstClr val="black">
                  <a:tint val="75000"/>
                </a:prstClr>
              </a:solidFill>
            </a:endParaRPr>
          </a:p>
        </p:txBody>
      </p:sp>
      <p:sp>
        <p:nvSpPr>
          <p:cNvPr id="5" name="Slide Number Placeholder 5">
            <a:extLst>
              <a:ext uri="{FF2B5EF4-FFF2-40B4-BE49-F238E27FC236}">
                <a16:creationId xmlns:a16="http://schemas.microsoft.com/office/drawing/2014/main" xmlns="" id="{B176348D-E3F9-473A-BE79-C11DB374BD0E}"/>
              </a:ext>
            </a:extLst>
          </p:cNvPr>
          <p:cNvSpPr>
            <a:spLocks noGrp="1"/>
          </p:cNvSpPr>
          <p:nvPr>
            <p:ph type="sldNum" sz="quarter" idx="12"/>
          </p:nvPr>
        </p:nvSpPr>
        <p:spPr/>
        <p:txBody>
          <a:bodyPr/>
          <a:lstStyle>
            <a:lvl1pPr>
              <a:defRPr/>
            </a:lvl1pPr>
          </a:lstStyle>
          <a:p>
            <a:pPr>
              <a:defRPr/>
            </a:pPr>
            <a:fld id="{B16AFAD5-C0E4-4377-A68C-5DACB40C7AAC}" type="slidenum">
              <a:rPr lang="en-US" altLang="en-US">
                <a:solidFill>
                  <a:prstClr val="black">
                    <a:tint val="75000"/>
                  </a:prstClr>
                </a:solidFill>
              </a:rPr>
              <a:pPr>
                <a:defRPr/>
              </a:pPr>
              <a:t>‹#›</a:t>
            </a:fld>
            <a:endParaRPr lang="en-US" altLang="en-US">
              <a:solidFill>
                <a:prstClr val="black">
                  <a:tint val="75000"/>
                </a:prstClr>
              </a:solidFill>
            </a:endParaRPr>
          </a:p>
        </p:txBody>
      </p:sp>
    </p:spTree>
    <p:extLst>
      <p:ext uri="{BB962C8B-B14F-4D97-AF65-F5344CB8AC3E}">
        <p14:creationId xmlns:p14="http://schemas.microsoft.com/office/powerpoint/2010/main" val="493951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userDrawn="1">
  <p:cSld name="https://www.facebook.com/udppt">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xmlns="" id="{EEC99922-4D96-4EFF-9281-0033DA4AE1B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l="2728" t="10626" r="3577" b="16208"/>
          <a:stretch>
            <a:fillRect/>
          </a:stretch>
        </p:blipFill>
        <p:spPr bwMode="auto">
          <a:xfrm>
            <a:off x="-61912" y="-47625"/>
            <a:ext cx="12285663" cy="694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465196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p:cNvSpPr>
            <a:spLocks noGrp="1"/>
          </p:cNvSpPr>
          <p:nvPr>
            <p:ph type="pic" idx="1"/>
          </p:nvPr>
        </p:nvSpPr>
        <p:spPr>
          <a:xfrm>
            <a:off x="5183188" y="987501"/>
            <a:ext cx="6172200" cy="4873625"/>
          </a:xfrm>
        </p:spPr>
        <p:txBody>
          <a:bodyPr/>
          <a:lstStyle>
            <a:lvl1pPr marL="0" indent="0">
              <a:buNone/>
              <a:defRPr sz="3200"/>
            </a:lvl1pPr>
            <a:lvl2pPr marL="457131" indent="0">
              <a:buNone/>
              <a:defRPr sz="2800"/>
            </a:lvl2pPr>
            <a:lvl3pPr marL="914264" indent="0">
              <a:buNone/>
              <a:defRPr sz="2400"/>
            </a:lvl3pPr>
            <a:lvl4pPr marL="1371396" indent="0">
              <a:buNone/>
              <a:defRPr sz="2000"/>
            </a:lvl4pPr>
            <a:lvl5pPr marL="1828528" indent="0">
              <a:buNone/>
              <a:defRPr sz="2000"/>
            </a:lvl5pPr>
            <a:lvl6pPr marL="2285662" indent="0">
              <a:buNone/>
              <a:defRPr sz="2000"/>
            </a:lvl6pPr>
            <a:lvl7pPr marL="2742790" indent="0">
              <a:buNone/>
              <a:defRPr sz="2000"/>
            </a:lvl7pPr>
            <a:lvl8pPr marL="3199920" indent="0">
              <a:buNone/>
              <a:defRPr sz="2000"/>
            </a:lvl8pPr>
            <a:lvl9pPr marL="3657051" indent="0">
              <a:buNone/>
              <a:defRPr sz="2000"/>
            </a:lvl9pPr>
          </a:lstStyle>
          <a:p>
            <a:endParaRPr lang="vi-VN"/>
          </a:p>
        </p:txBody>
      </p:sp>
      <p:sp>
        <p:nvSpPr>
          <p:cNvPr id="4" name="Text Placeholder 3"/>
          <p:cNvSpPr>
            <a:spLocks noGrp="1"/>
          </p:cNvSpPr>
          <p:nvPr>
            <p:ph type="body" sz="half" idx="2"/>
          </p:nvPr>
        </p:nvSpPr>
        <p:spPr>
          <a:xfrm>
            <a:off x="839788" y="2057403"/>
            <a:ext cx="3932237" cy="3811588"/>
          </a:xfrm>
        </p:spPr>
        <p:txBody>
          <a:bodyPr/>
          <a:lstStyle>
            <a:lvl1pPr marL="0" indent="0">
              <a:buNone/>
              <a:defRPr sz="1600"/>
            </a:lvl1pPr>
            <a:lvl2pPr marL="457131" indent="0">
              <a:buNone/>
              <a:defRPr sz="1500"/>
            </a:lvl2pPr>
            <a:lvl3pPr marL="914264" indent="0">
              <a:buNone/>
              <a:defRPr sz="1200"/>
            </a:lvl3pPr>
            <a:lvl4pPr marL="1371396" indent="0">
              <a:buNone/>
              <a:defRPr sz="1100"/>
            </a:lvl4pPr>
            <a:lvl5pPr marL="1828528" indent="0">
              <a:buNone/>
              <a:defRPr sz="1100"/>
            </a:lvl5pPr>
            <a:lvl6pPr marL="2285662" indent="0">
              <a:buNone/>
              <a:defRPr sz="1100"/>
            </a:lvl6pPr>
            <a:lvl7pPr marL="2742790" indent="0">
              <a:buNone/>
              <a:defRPr sz="1100"/>
            </a:lvl7pPr>
            <a:lvl8pPr marL="3199920" indent="0">
              <a:buNone/>
              <a:defRPr sz="1100"/>
            </a:lvl8pPr>
            <a:lvl9pPr marL="3657051" indent="0">
              <a:buNone/>
              <a:defRPr sz="1100"/>
            </a:lvl9pPr>
          </a:lstStyle>
          <a:p>
            <a:pPr lvl="0"/>
            <a:r>
              <a:rPr lang="en-US"/>
              <a:t>Edit Master text styles</a:t>
            </a:r>
          </a:p>
        </p:txBody>
      </p:sp>
      <p:sp>
        <p:nvSpPr>
          <p:cNvPr id="5" name="Date Placeholder 4"/>
          <p:cNvSpPr>
            <a:spLocks noGrp="1"/>
          </p:cNvSpPr>
          <p:nvPr>
            <p:ph type="dt" sz="half" idx="10"/>
          </p:nvPr>
        </p:nvSpPr>
        <p:spPr/>
        <p:txBody>
          <a:bodyPr/>
          <a:lstStyle/>
          <a:p>
            <a:fld id="{CA8BA026-E658-41C8-85D8-D06F141BD407}" type="datetimeFigureOut">
              <a:rPr lang="vi-VN" smtClean="0"/>
              <a:pPr/>
              <a:t>26/09/2021</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8305D4A9-5886-4647-AB06-84202763646E}" type="slidenum">
              <a:rPr lang="vi-VN" smtClean="0"/>
              <a:pPr/>
              <a:t>‹#›</a:t>
            </a:fld>
            <a:endParaRPr lang="vi-VN"/>
          </a:p>
        </p:txBody>
      </p:sp>
    </p:spTree>
    <p:extLst>
      <p:ext uri="{BB962C8B-B14F-4D97-AF65-F5344CB8AC3E}">
        <p14:creationId xmlns:p14="http://schemas.microsoft.com/office/powerpoint/2010/main" val="65581366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59880850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able Placeholder 2"/>
          <p:cNvSpPr>
            <a:spLocks noGrp="1"/>
          </p:cNvSpPr>
          <p:nvPr>
            <p:ph type="tbl" idx="1"/>
          </p:nvPr>
        </p:nvSpPr>
        <p:spPr>
          <a:xfrm>
            <a:off x="609600" y="1600206"/>
            <a:ext cx="10972800" cy="4525963"/>
          </a:xfrm>
        </p:spPr>
        <p:txBody>
          <a:bodyPr vert="horz" wrap="square" lIns="91440" tIns="45720" rIns="91440" bIns="45720" numCol="1" anchor="t" anchorCtr="0" compatLnSpc="1"/>
          <a:lstStyle/>
          <a:p>
            <a:pPr marL="342900" marR="0" lvl="0" indent="-342900" algn="l" defTabSz="914400" rtl="0" eaLnBrk="0" fontAlgn="base" latinLnBrk="0" hangingPunct="0">
              <a:lnSpc>
                <a:spcPct val="100000"/>
              </a:lnSpc>
              <a:spcBef>
                <a:spcPct val="20000"/>
              </a:spcBef>
              <a:spcAft>
                <a:spcPct val="0"/>
              </a:spcAft>
              <a:buClrTx/>
              <a:buSzTx/>
              <a:buFontTx/>
              <a:buChar char="•"/>
              <a:defRPr/>
            </a:pPr>
            <a:endParaRPr kumimoji="0" lang="en-US" sz="3200" b="0" i="0" u="none" strike="noStrike" kern="0" cap="none" spc="0" normalizeH="0" baseline="0" noProof="0">
              <a:ln>
                <a:noFill/>
              </a:ln>
              <a:solidFill>
                <a:schemeClr val="tx1"/>
              </a:solidFill>
              <a:effectLst/>
              <a:uLnTx/>
              <a:uFillTx/>
              <a:latin typeface="+mn-lt"/>
              <a:ea typeface="+mn-ea"/>
              <a:cs typeface="+mn-cs"/>
            </a:endParaRPr>
          </a:p>
        </p:txBody>
      </p:sp>
      <p:sp>
        <p:nvSpPr>
          <p:cNvPr id="4" name="Date Placeholder 3"/>
          <p:cNvSpPr>
            <a:spLocks noGrp="1"/>
          </p:cNvSpPr>
          <p:nvPr>
            <p:ph type="dt" sz="half" idx="10"/>
          </p:nvPr>
        </p:nvSpPr>
        <p:spPr/>
        <p:txBody>
          <a:bodyPr/>
          <a:lstStyle/>
          <a:p>
            <a:pPr fontAlgn="base">
              <a:spcBef>
                <a:spcPct val="0"/>
              </a:spcBef>
              <a:spcAft>
                <a:spcPct val="0"/>
              </a:spcAft>
              <a:defRPr/>
            </a:pPr>
            <a:endParaRPr lang="en-US" sz="1400">
              <a:solidFill>
                <a:prstClr val="black"/>
              </a:solidFill>
              <a:latin typeface="Arial" panose="020B0604020202020204" pitchFamily="34" charset="0"/>
              <a:cs typeface="Arial" panose="020B0604020202020204" pitchFamily="34" charset="0"/>
            </a:endParaRPr>
          </a:p>
        </p:txBody>
      </p:sp>
      <p:sp>
        <p:nvSpPr>
          <p:cNvPr id="5" name="Footer Placeholder 4"/>
          <p:cNvSpPr>
            <a:spLocks noGrp="1"/>
          </p:cNvSpPr>
          <p:nvPr>
            <p:ph type="ftr" sz="quarter" idx="11"/>
          </p:nvPr>
        </p:nvSpPr>
        <p:spPr/>
        <p:txBody>
          <a:bodyPr/>
          <a:lstStyle/>
          <a:p>
            <a:pPr fontAlgn="base">
              <a:spcBef>
                <a:spcPct val="0"/>
              </a:spcBef>
              <a:spcAft>
                <a:spcPct val="0"/>
              </a:spcAft>
              <a:defRPr/>
            </a:pPr>
            <a:endParaRPr lang="en-US" sz="1400">
              <a:solidFill>
                <a:prstClr val="black"/>
              </a:solidFill>
              <a:latin typeface="Arial" panose="020B0604020202020204" pitchFamily="34" charset="0"/>
              <a:cs typeface="Arial" panose="020B0604020202020204" pitchFamily="34" charset="0"/>
            </a:endParaRPr>
          </a:p>
        </p:txBody>
      </p:sp>
      <p:sp>
        <p:nvSpPr>
          <p:cNvPr id="6" name="Slide Number Placeholder 5"/>
          <p:cNvSpPr>
            <a:spLocks noGrp="1"/>
          </p:cNvSpPr>
          <p:nvPr>
            <p:ph type="sldNum" sz="quarter" idx="12"/>
          </p:nvPr>
        </p:nvSpPr>
        <p:spPr/>
        <p:txBody>
          <a:bodyPr/>
          <a:lstStyle/>
          <a:p>
            <a:fld id="{9A0DB2DC-4C9A-4742-B13C-FB6460FD3503}" type="slidenum">
              <a:rPr lang="en-US" dirty="0">
                <a:solidFill>
                  <a:prstClr val="black">
                    <a:tint val="75000"/>
                  </a:prstClr>
                </a:solidFill>
                <a:latin typeface="Arial" panose="020B0604020202020204" pitchFamily="34" charset="0"/>
              </a:rPr>
              <a:pPr/>
              <a:t>‹#›</a:t>
            </a:fld>
            <a:endParaRPr lang="en-US" dirty="0">
              <a:solidFill>
                <a:prstClr val="black">
                  <a:tint val="75000"/>
                </a:prstClr>
              </a:solidFill>
              <a:latin typeface="Arial" panose="020B0604020202020204" pitchFamily="34" charset="0"/>
            </a:endParaRPr>
          </a:p>
        </p:txBody>
      </p:sp>
    </p:spTree>
    <p:extLst>
      <p:ext uri="{BB962C8B-B14F-4D97-AF65-F5344CB8AC3E}">
        <p14:creationId xmlns:p14="http://schemas.microsoft.com/office/powerpoint/2010/main" val="1897887349"/>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1258677-2625-4815-A9FF-8DE0FA087CE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FD529D60-DA37-4D23-8A45-EB9A3C43B3F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F82F618D-456A-47EB-A3A2-5035C08E04AA}"/>
              </a:ext>
            </a:extLst>
          </p:cNvPr>
          <p:cNvSpPr>
            <a:spLocks noGrp="1"/>
          </p:cNvSpPr>
          <p:nvPr>
            <p:ph type="dt" sz="half" idx="10"/>
          </p:nvPr>
        </p:nvSpPr>
        <p:spPr/>
        <p:txBody>
          <a:bodyPr/>
          <a:lstStyle/>
          <a:p>
            <a:fld id="{6BA29C42-402C-4507-861E-0880DA3EE89C}" type="datetimeFigureOut">
              <a:rPr lang="en-US" smtClean="0">
                <a:solidFill>
                  <a:prstClr val="black">
                    <a:tint val="75000"/>
                  </a:prstClr>
                </a:solidFill>
              </a:rPr>
              <a:pPr/>
              <a:t>9/26/2021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6A2DD0F7-5D52-48AE-8A3D-241CCA88A5F6}"/>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2B89B2E8-6975-482B-BCFC-815B13634E72}"/>
              </a:ext>
            </a:extLst>
          </p:cNvPr>
          <p:cNvSpPr>
            <a:spLocks noGrp="1"/>
          </p:cNvSpPr>
          <p:nvPr>
            <p:ph type="sldNum" sz="quarter" idx="12"/>
          </p:nvPr>
        </p:nvSpPr>
        <p:spPr/>
        <p:txBody>
          <a:bodyPr/>
          <a:lstStyle/>
          <a:p>
            <a:fld id="{C29AE7D2-E3C8-4A77-9E10-07A8D0268D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9340484"/>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84DAAF1-51FB-4AAF-B5FF-8EFCB250497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B9B9D532-6BAF-4086-946F-BC52DA53F9C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1B155EF4-4DDD-4D91-85E5-C894524886A5}"/>
              </a:ext>
            </a:extLst>
          </p:cNvPr>
          <p:cNvSpPr>
            <a:spLocks noGrp="1"/>
          </p:cNvSpPr>
          <p:nvPr>
            <p:ph type="dt" sz="half" idx="10"/>
          </p:nvPr>
        </p:nvSpPr>
        <p:spPr/>
        <p:txBody>
          <a:bodyPr/>
          <a:lstStyle/>
          <a:p>
            <a:fld id="{6BA29C42-402C-4507-861E-0880DA3EE89C}" type="datetimeFigureOut">
              <a:rPr lang="en-US" smtClean="0">
                <a:solidFill>
                  <a:prstClr val="black">
                    <a:tint val="75000"/>
                  </a:prstClr>
                </a:solidFill>
              </a:rPr>
              <a:pPr/>
              <a:t>9/26/2021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20C7A354-9BB5-4783-9239-ABC77CB17EB2}"/>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251DF2C3-F236-46F4-9D06-DB8F76A78912}"/>
              </a:ext>
            </a:extLst>
          </p:cNvPr>
          <p:cNvSpPr>
            <a:spLocks noGrp="1"/>
          </p:cNvSpPr>
          <p:nvPr>
            <p:ph type="sldNum" sz="quarter" idx="12"/>
          </p:nvPr>
        </p:nvSpPr>
        <p:spPr/>
        <p:txBody>
          <a:bodyPr/>
          <a:lstStyle/>
          <a:p>
            <a:fld id="{C29AE7D2-E3C8-4A77-9E10-07A8D0268D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56071397"/>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3E28C7F-3BA3-46BB-ABB2-BDBAEF22A1FA}"/>
              </a:ext>
            </a:extLst>
          </p:cNvPr>
          <p:cNvSpPr>
            <a:spLocks noGrp="1"/>
          </p:cNvSpPr>
          <p:nvPr>
            <p:ph type="title"/>
          </p:nvPr>
        </p:nvSpPr>
        <p:spPr>
          <a:xfrm>
            <a:off x="831851" y="1709806"/>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30A25A89-BB16-440E-808F-DC69C2B2074D}"/>
              </a:ext>
            </a:extLst>
          </p:cNvPr>
          <p:cNvSpPr>
            <a:spLocks noGrp="1"/>
          </p:cNvSpPr>
          <p:nvPr>
            <p:ph type="body" idx="1"/>
          </p:nvPr>
        </p:nvSpPr>
        <p:spPr>
          <a:xfrm>
            <a:off x="831851" y="4589531"/>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EA5023DB-9AEC-4C01-9173-EEEE811F98ED}"/>
              </a:ext>
            </a:extLst>
          </p:cNvPr>
          <p:cNvSpPr>
            <a:spLocks noGrp="1"/>
          </p:cNvSpPr>
          <p:nvPr>
            <p:ph type="dt" sz="half" idx="10"/>
          </p:nvPr>
        </p:nvSpPr>
        <p:spPr/>
        <p:txBody>
          <a:bodyPr/>
          <a:lstStyle/>
          <a:p>
            <a:fld id="{6BA29C42-402C-4507-861E-0880DA3EE89C}" type="datetimeFigureOut">
              <a:rPr lang="en-US" smtClean="0">
                <a:solidFill>
                  <a:prstClr val="black">
                    <a:tint val="75000"/>
                  </a:prstClr>
                </a:solidFill>
              </a:rPr>
              <a:pPr/>
              <a:t>9/26/2021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847BA699-88B9-4D2C-8F89-630160543C3F}"/>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5B107061-956E-40AE-892B-78E4C4B11C80}"/>
              </a:ext>
            </a:extLst>
          </p:cNvPr>
          <p:cNvSpPr>
            <a:spLocks noGrp="1"/>
          </p:cNvSpPr>
          <p:nvPr>
            <p:ph type="sldNum" sz="quarter" idx="12"/>
          </p:nvPr>
        </p:nvSpPr>
        <p:spPr/>
        <p:txBody>
          <a:bodyPr/>
          <a:lstStyle/>
          <a:p>
            <a:fld id="{C29AE7D2-E3C8-4A77-9E10-07A8D0268D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1809805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D641173-0322-4960-B9A3-0B032DB3877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69435298-2036-4FF2-B11C-A9C92CAD7607}"/>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B2F389EF-2EDC-4A2D-8F53-34E0942CB5AC}"/>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314CBACD-8ABD-49BB-AA18-3F638730EB64}"/>
              </a:ext>
            </a:extLst>
          </p:cNvPr>
          <p:cNvSpPr>
            <a:spLocks noGrp="1"/>
          </p:cNvSpPr>
          <p:nvPr>
            <p:ph type="dt" sz="half" idx="10"/>
          </p:nvPr>
        </p:nvSpPr>
        <p:spPr/>
        <p:txBody>
          <a:bodyPr/>
          <a:lstStyle/>
          <a:p>
            <a:fld id="{6BA29C42-402C-4507-861E-0880DA3EE89C}" type="datetimeFigureOut">
              <a:rPr lang="en-US" smtClean="0">
                <a:solidFill>
                  <a:prstClr val="black">
                    <a:tint val="75000"/>
                  </a:prstClr>
                </a:solidFill>
              </a:rPr>
              <a:pPr/>
              <a:t>9/26/2021</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324DFE40-40ED-47B5-871D-3F415464803F}"/>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2AAC500A-632C-44E1-BD38-1CB385D6159D}"/>
              </a:ext>
            </a:extLst>
          </p:cNvPr>
          <p:cNvSpPr>
            <a:spLocks noGrp="1"/>
          </p:cNvSpPr>
          <p:nvPr>
            <p:ph type="sldNum" sz="quarter" idx="12"/>
          </p:nvPr>
        </p:nvSpPr>
        <p:spPr/>
        <p:txBody>
          <a:bodyPr/>
          <a:lstStyle/>
          <a:p>
            <a:fld id="{C29AE7D2-E3C8-4A77-9E10-07A8D0268D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558497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D1A8CBD-32EE-4A3C-8751-7DF415025C92}"/>
              </a:ext>
            </a:extLst>
          </p:cNvPr>
          <p:cNvSpPr>
            <a:spLocks noGrp="1"/>
          </p:cNvSpPr>
          <p:nvPr>
            <p:ph type="title"/>
          </p:nvPr>
        </p:nvSpPr>
        <p:spPr>
          <a:xfrm>
            <a:off x="839788" y="365129"/>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4537B516-5177-494B-AE27-7CAA1CA4DB57}"/>
              </a:ext>
            </a:extLst>
          </p:cNvPr>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xmlns="" id="{56599411-EA9A-4C92-B178-F0DA6A90596D}"/>
              </a:ext>
            </a:extLst>
          </p:cNvPr>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9CDE3CFA-399F-49F4-82EC-D68C510ADCC1}"/>
              </a:ext>
            </a:extLst>
          </p:cNvPr>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xmlns="" id="{B001C7D6-8ED2-4784-B32C-BC6FED441989}"/>
              </a:ext>
            </a:extLst>
          </p:cNvPr>
          <p:cNvSpPr>
            <a:spLocks noGrp="1"/>
          </p:cNvSpPr>
          <p:nvPr>
            <p:ph sz="quarter" idx="4"/>
          </p:nvPr>
        </p:nvSpPr>
        <p:spPr>
          <a:xfrm>
            <a:off x="6172203"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3ED9929F-E47A-4791-A18F-7021983DC8C6}"/>
              </a:ext>
            </a:extLst>
          </p:cNvPr>
          <p:cNvSpPr>
            <a:spLocks noGrp="1"/>
          </p:cNvSpPr>
          <p:nvPr>
            <p:ph type="dt" sz="half" idx="10"/>
          </p:nvPr>
        </p:nvSpPr>
        <p:spPr/>
        <p:txBody>
          <a:bodyPr/>
          <a:lstStyle/>
          <a:p>
            <a:fld id="{6BA29C42-402C-4507-861E-0880DA3EE89C}" type="datetimeFigureOut">
              <a:rPr lang="en-US" smtClean="0">
                <a:solidFill>
                  <a:prstClr val="black">
                    <a:tint val="75000"/>
                  </a:prstClr>
                </a:solidFill>
              </a:rPr>
              <a:pPr/>
              <a:t>9/26/2021</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xmlns="" id="{6F41DBED-0F73-42D6-9FAB-B75751852AA9}"/>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xmlns="" id="{C3841655-5C04-4053-9F57-75B7074C85F9}"/>
              </a:ext>
            </a:extLst>
          </p:cNvPr>
          <p:cNvSpPr>
            <a:spLocks noGrp="1"/>
          </p:cNvSpPr>
          <p:nvPr>
            <p:ph type="sldNum" sz="quarter" idx="12"/>
          </p:nvPr>
        </p:nvSpPr>
        <p:spPr/>
        <p:txBody>
          <a:bodyPr/>
          <a:lstStyle/>
          <a:p>
            <a:fld id="{C29AE7D2-E3C8-4A77-9E10-07A8D0268D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01146320"/>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24A5164-1846-4A9C-B77F-085FEC8D28E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8C211A08-1A07-4326-85ED-FE7B0C4445F6}"/>
              </a:ext>
            </a:extLst>
          </p:cNvPr>
          <p:cNvSpPr>
            <a:spLocks noGrp="1"/>
          </p:cNvSpPr>
          <p:nvPr>
            <p:ph type="dt" sz="half" idx="10"/>
          </p:nvPr>
        </p:nvSpPr>
        <p:spPr/>
        <p:txBody>
          <a:bodyPr/>
          <a:lstStyle/>
          <a:p>
            <a:fld id="{6BA29C42-402C-4507-861E-0880DA3EE89C}" type="datetimeFigureOut">
              <a:rPr lang="en-US" smtClean="0">
                <a:solidFill>
                  <a:prstClr val="black">
                    <a:tint val="75000"/>
                  </a:prstClr>
                </a:solidFill>
              </a:rPr>
              <a:pPr/>
              <a:t>9/26/2021</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xmlns="" id="{73A7D03D-2160-42D2-84BF-2C043316E270}"/>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xmlns="" id="{1986CCDB-0ADB-45EE-B193-CCA83232BB4F}"/>
              </a:ext>
            </a:extLst>
          </p:cNvPr>
          <p:cNvSpPr>
            <a:spLocks noGrp="1"/>
          </p:cNvSpPr>
          <p:nvPr>
            <p:ph type="sldNum" sz="quarter" idx="12"/>
          </p:nvPr>
        </p:nvSpPr>
        <p:spPr/>
        <p:txBody>
          <a:bodyPr/>
          <a:lstStyle/>
          <a:p>
            <a:fld id="{C29AE7D2-E3C8-4A77-9E10-07A8D0268D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919155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20BFEC68-89CB-4EB0-8C3C-BDD08C80B643}"/>
              </a:ext>
            </a:extLst>
          </p:cNvPr>
          <p:cNvSpPr>
            <a:spLocks noGrp="1"/>
          </p:cNvSpPr>
          <p:nvPr>
            <p:ph type="dt" sz="half" idx="10"/>
          </p:nvPr>
        </p:nvSpPr>
        <p:spPr/>
        <p:txBody>
          <a:bodyPr/>
          <a:lstStyle/>
          <a:p>
            <a:fld id="{6BA29C42-402C-4507-861E-0880DA3EE89C}" type="datetimeFigureOut">
              <a:rPr lang="en-US" smtClean="0">
                <a:solidFill>
                  <a:prstClr val="black">
                    <a:tint val="75000"/>
                  </a:prstClr>
                </a:solidFill>
              </a:rPr>
              <a:pPr/>
              <a:t>9/26/2021</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xmlns="" id="{1DC81DF0-0BAD-4003-8A7E-39775513B59E}"/>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xmlns="" id="{B83FC369-1874-4E45-AC8A-50861ACB66CD}"/>
              </a:ext>
            </a:extLst>
          </p:cNvPr>
          <p:cNvSpPr>
            <a:spLocks noGrp="1"/>
          </p:cNvSpPr>
          <p:nvPr>
            <p:ph type="sldNum" sz="quarter" idx="12"/>
          </p:nvPr>
        </p:nvSpPr>
        <p:spPr/>
        <p:txBody>
          <a:bodyPr/>
          <a:lstStyle/>
          <a:p>
            <a:fld id="{C29AE7D2-E3C8-4A77-9E10-07A8D0268D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94909285"/>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54BE67A-3564-4FC6-B5DD-0414356AECA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4552AC90-BCAF-47C9-90D4-1C12B878F9C2}"/>
              </a:ext>
            </a:extLst>
          </p:cNvPr>
          <p:cNvSpPr>
            <a:spLocks noGrp="1"/>
          </p:cNvSpPr>
          <p:nvPr>
            <p:ph idx="1"/>
          </p:nvPr>
        </p:nvSpPr>
        <p:spPr>
          <a:xfrm>
            <a:off x="5183188" y="987493"/>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BCF1D0F5-E08E-4DE5-805C-811420D3A2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DA48FAFE-19A9-405E-8173-25D6D88DEF14}"/>
              </a:ext>
            </a:extLst>
          </p:cNvPr>
          <p:cNvSpPr>
            <a:spLocks noGrp="1"/>
          </p:cNvSpPr>
          <p:nvPr>
            <p:ph type="dt" sz="half" idx="10"/>
          </p:nvPr>
        </p:nvSpPr>
        <p:spPr/>
        <p:txBody>
          <a:bodyPr/>
          <a:lstStyle/>
          <a:p>
            <a:fld id="{6BA29C42-402C-4507-861E-0880DA3EE89C}" type="datetimeFigureOut">
              <a:rPr lang="en-US" smtClean="0">
                <a:solidFill>
                  <a:prstClr val="black">
                    <a:tint val="75000"/>
                  </a:prstClr>
                </a:solidFill>
              </a:rPr>
              <a:pPr/>
              <a:t>9/26/2021</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47CDC521-B97D-4A7E-9FAC-D8E5F47711EE}"/>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01714F5C-7B0B-4AC8-BAEF-1C603E1E97A9}"/>
              </a:ext>
            </a:extLst>
          </p:cNvPr>
          <p:cNvSpPr>
            <a:spLocks noGrp="1"/>
          </p:cNvSpPr>
          <p:nvPr>
            <p:ph type="sldNum" sz="quarter" idx="12"/>
          </p:nvPr>
        </p:nvSpPr>
        <p:spPr/>
        <p:txBody>
          <a:bodyPr/>
          <a:lstStyle/>
          <a:p>
            <a:fld id="{C29AE7D2-E3C8-4A77-9E10-07A8D0268D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11418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47.xml"/><Relationship Id="rId13" Type="http://schemas.openxmlformats.org/officeDocument/2006/relationships/slideLayout" Target="../slideLayouts/slideLayout152.xml"/><Relationship Id="rId3" Type="http://schemas.openxmlformats.org/officeDocument/2006/relationships/slideLayout" Target="../slideLayouts/slideLayout142.xml"/><Relationship Id="rId7" Type="http://schemas.openxmlformats.org/officeDocument/2006/relationships/slideLayout" Target="../slideLayouts/slideLayout146.xml"/><Relationship Id="rId12" Type="http://schemas.openxmlformats.org/officeDocument/2006/relationships/slideLayout" Target="../slideLayouts/slideLayout151.xml"/><Relationship Id="rId17" Type="http://schemas.openxmlformats.org/officeDocument/2006/relationships/theme" Target="../theme/theme10.xml"/><Relationship Id="rId2" Type="http://schemas.openxmlformats.org/officeDocument/2006/relationships/slideLayout" Target="../slideLayouts/slideLayout141.xml"/><Relationship Id="rId16" Type="http://schemas.openxmlformats.org/officeDocument/2006/relationships/slideLayout" Target="../slideLayouts/slideLayout155.xml"/><Relationship Id="rId1" Type="http://schemas.openxmlformats.org/officeDocument/2006/relationships/slideLayout" Target="../slideLayouts/slideLayout140.xml"/><Relationship Id="rId6" Type="http://schemas.openxmlformats.org/officeDocument/2006/relationships/slideLayout" Target="../slideLayouts/slideLayout145.xml"/><Relationship Id="rId11" Type="http://schemas.openxmlformats.org/officeDocument/2006/relationships/slideLayout" Target="../slideLayouts/slideLayout150.xml"/><Relationship Id="rId5" Type="http://schemas.openxmlformats.org/officeDocument/2006/relationships/slideLayout" Target="../slideLayouts/slideLayout144.xml"/><Relationship Id="rId15" Type="http://schemas.openxmlformats.org/officeDocument/2006/relationships/slideLayout" Target="../slideLayouts/slideLayout154.xml"/><Relationship Id="rId10" Type="http://schemas.openxmlformats.org/officeDocument/2006/relationships/slideLayout" Target="../slideLayouts/slideLayout149.xml"/><Relationship Id="rId4" Type="http://schemas.openxmlformats.org/officeDocument/2006/relationships/slideLayout" Target="../slideLayouts/slideLayout143.xml"/><Relationship Id="rId9" Type="http://schemas.openxmlformats.org/officeDocument/2006/relationships/slideLayout" Target="../slideLayouts/slideLayout148.xml"/><Relationship Id="rId14" Type="http://schemas.openxmlformats.org/officeDocument/2006/relationships/slideLayout" Target="../slideLayouts/slideLayout153.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63.xml"/><Relationship Id="rId13" Type="http://schemas.openxmlformats.org/officeDocument/2006/relationships/slideLayout" Target="../slideLayouts/slideLayout168.xml"/><Relationship Id="rId3" Type="http://schemas.openxmlformats.org/officeDocument/2006/relationships/slideLayout" Target="../slideLayouts/slideLayout158.xml"/><Relationship Id="rId7" Type="http://schemas.openxmlformats.org/officeDocument/2006/relationships/slideLayout" Target="../slideLayouts/slideLayout162.xml"/><Relationship Id="rId12" Type="http://schemas.openxmlformats.org/officeDocument/2006/relationships/slideLayout" Target="../slideLayouts/slideLayout167.xml"/><Relationship Id="rId17" Type="http://schemas.openxmlformats.org/officeDocument/2006/relationships/theme" Target="../theme/theme11.xml"/><Relationship Id="rId2" Type="http://schemas.openxmlformats.org/officeDocument/2006/relationships/slideLayout" Target="../slideLayouts/slideLayout157.xml"/><Relationship Id="rId16" Type="http://schemas.openxmlformats.org/officeDocument/2006/relationships/slideLayout" Target="../slideLayouts/slideLayout171.xml"/><Relationship Id="rId1" Type="http://schemas.openxmlformats.org/officeDocument/2006/relationships/slideLayout" Target="../slideLayouts/slideLayout156.xml"/><Relationship Id="rId6" Type="http://schemas.openxmlformats.org/officeDocument/2006/relationships/slideLayout" Target="../slideLayouts/slideLayout161.xml"/><Relationship Id="rId11" Type="http://schemas.openxmlformats.org/officeDocument/2006/relationships/slideLayout" Target="../slideLayouts/slideLayout166.xml"/><Relationship Id="rId5" Type="http://schemas.openxmlformats.org/officeDocument/2006/relationships/slideLayout" Target="../slideLayouts/slideLayout160.xml"/><Relationship Id="rId15" Type="http://schemas.openxmlformats.org/officeDocument/2006/relationships/slideLayout" Target="../slideLayouts/slideLayout170.xml"/><Relationship Id="rId10" Type="http://schemas.openxmlformats.org/officeDocument/2006/relationships/slideLayout" Target="../slideLayouts/slideLayout165.xml"/><Relationship Id="rId4" Type="http://schemas.openxmlformats.org/officeDocument/2006/relationships/slideLayout" Target="../slideLayouts/slideLayout159.xml"/><Relationship Id="rId9" Type="http://schemas.openxmlformats.org/officeDocument/2006/relationships/slideLayout" Target="../slideLayouts/slideLayout164.xml"/><Relationship Id="rId14" Type="http://schemas.openxmlformats.org/officeDocument/2006/relationships/slideLayout" Target="../slideLayouts/slideLayout16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79.xml"/><Relationship Id="rId13" Type="http://schemas.openxmlformats.org/officeDocument/2006/relationships/slideLayout" Target="../slideLayouts/slideLayout184.xml"/><Relationship Id="rId3" Type="http://schemas.openxmlformats.org/officeDocument/2006/relationships/slideLayout" Target="../slideLayouts/slideLayout174.xml"/><Relationship Id="rId7" Type="http://schemas.openxmlformats.org/officeDocument/2006/relationships/slideLayout" Target="../slideLayouts/slideLayout178.xml"/><Relationship Id="rId12" Type="http://schemas.openxmlformats.org/officeDocument/2006/relationships/slideLayout" Target="../slideLayouts/slideLayout183.xml"/><Relationship Id="rId17" Type="http://schemas.openxmlformats.org/officeDocument/2006/relationships/theme" Target="../theme/theme12.xml"/><Relationship Id="rId2" Type="http://schemas.openxmlformats.org/officeDocument/2006/relationships/slideLayout" Target="../slideLayouts/slideLayout173.xml"/><Relationship Id="rId16" Type="http://schemas.openxmlformats.org/officeDocument/2006/relationships/slideLayout" Target="../slideLayouts/slideLayout187.xml"/><Relationship Id="rId1" Type="http://schemas.openxmlformats.org/officeDocument/2006/relationships/slideLayout" Target="../slideLayouts/slideLayout172.xml"/><Relationship Id="rId6" Type="http://schemas.openxmlformats.org/officeDocument/2006/relationships/slideLayout" Target="../slideLayouts/slideLayout177.xml"/><Relationship Id="rId11" Type="http://schemas.openxmlformats.org/officeDocument/2006/relationships/slideLayout" Target="../slideLayouts/slideLayout182.xml"/><Relationship Id="rId5" Type="http://schemas.openxmlformats.org/officeDocument/2006/relationships/slideLayout" Target="../slideLayouts/slideLayout176.xml"/><Relationship Id="rId15" Type="http://schemas.openxmlformats.org/officeDocument/2006/relationships/slideLayout" Target="../slideLayouts/slideLayout186.xml"/><Relationship Id="rId10" Type="http://schemas.openxmlformats.org/officeDocument/2006/relationships/slideLayout" Target="../slideLayouts/slideLayout181.xml"/><Relationship Id="rId4" Type="http://schemas.openxmlformats.org/officeDocument/2006/relationships/slideLayout" Target="../slideLayouts/slideLayout175.xml"/><Relationship Id="rId9" Type="http://schemas.openxmlformats.org/officeDocument/2006/relationships/slideLayout" Target="../slideLayouts/slideLayout180.xml"/><Relationship Id="rId14" Type="http://schemas.openxmlformats.org/officeDocument/2006/relationships/slideLayout" Target="../slideLayouts/slideLayout185.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95.xml"/><Relationship Id="rId13" Type="http://schemas.openxmlformats.org/officeDocument/2006/relationships/slideLayout" Target="../slideLayouts/slideLayout200.xml"/><Relationship Id="rId3" Type="http://schemas.openxmlformats.org/officeDocument/2006/relationships/slideLayout" Target="../slideLayouts/slideLayout190.xml"/><Relationship Id="rId7" Type="http://schemas.openxmlformats.org/officeDocument/2006/relationships/slideLayout" Target="../slideLayouts/slideLayout194.xml"/><Relationship Id="rId12" Type="http://schemas.openxmlformats.org/officeDocument/2006/relationships/slideLayout" Target="../slideLayouts/slideLayout199.xml"/><Relationship Id="rId17" Type="http://schemas.openxmlformats.org/officeDocument/2006/relationships/theme" Target="../theme/theme13.xml"/><Relationship Id="rId2" Type="http://schemas.openxmlformats.org/officeDocument/2006/relationships/slideLayout" Target="../slideLayouts/slideLayout189.xml"/><Relationship Id="rId16" Type="http://schemas.openxmlformats.org/officeDocument/2006/relationships/slideLayout" Target="../slideLayouts/slideLayout203.xml"/><Relationship Id="rId1" Type="http://schemas.openxmlformats.org/officeDocument/2006/relationships/slideLayout" Target="../slideLayouts/slideLayout188.xml"/><Relationship Id="rId6" Type="http://schemas.openxmlformats.org/officeDocument/2006/relationships/slideLayout" Target="../slideLayouts/slideLayout193.xml"/><Relationship Id="rId11" Type="http://schemas.openxmlformats.org/officeDocument/2006/relationships/slideLayout" Target="../slideLayouts/slideLayout198.xml"/><Relationship Id="rId5" Type="http://schemas.openxmlformats.org/officeDocument/2006/relationships/slideLayout" Target="../slideLayouts/slideLayout192.xml"/><Relationship Id="rId15" Type="http://schemas.openxmlformats.org/officeDocument/2006/relationships/slideLayout" Target="../slideLayouts/slideLayout202.xml"/><Relationship Id="rId10" Type="http://schemas.openxmlformats.org/officeDocument/2006/relationships/slideLayout" Target="../slideLayouts/slideLayout197.xml"/><Relationship Id="rId4" Type="http://schemas.openxmlformats.org/officeDocument/2006/relationships/slideLayout" Target="../slideLayouts/slideLayout191.xml"/><Relationship Id="rId9" Type="http://schemas.openxmlformats.org/officeDocument/2006/relationships/slideLayout" Target="../slideLayouts/slideLayout196.xml"/><Relationship Id="rId14" Type="http://schemas.openxmlformats.org/officeDocument/2006/relationships/slideLayout" Target="../slideLayouts/slideLayout20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211.xml"/><Relationship Id="rId13" Type="http://schemas.openxmlformats.org/officeDocument/2006/relationships/slideLayout" Target="../slideLayouts/slideLayout216.xml"/><Relationship Id="rId3" Type="http://schemas.openxmlformats.org/officeDocument/2006/relationships/slideLayout" Target="../slideLayouts/slideLayout206.xml"/><Relationship Id="rId7" Type="http://schemas.openxmlformats.org/officeDocument/2006/relationships/slideLayout" Target="../slideLayouts/slideLayout210.xml"/><Relationship Id="rId12" Type="http://schemas.openxmlformats.org/officeDocument/2006/relationships/slideLayout" Target="../slideLayouts/slideLayout215.xml"/><Relationship Id="rId17" Type="http://schemas.openxmlformats.org/officeDocument/2006/relationships/theme" Target="../theme/theme14.xml"/><Relationship Id="rId2" Type="http://schemas.openxmlformats.org/officeDocument/2006/relationships/slideLayout" Target="../slideLayouts/slideLayout205.xml"/><Relationship Id="rId16" Type="http://schemas.openxmlformats.org/officeDocument/2006/relationships/slideLayout" Target="../slideLayouts/slideLayout219.xml"/><Relationship Id="rId1" Type="http://schemas.openxmlformats.org/officeDocument/2006/relationships/slideLayout" Target="../slideLayouts/slideLayout204.xml"/><Relationship Id="rId6" Type="http://schemas.openxmlformats.org/officeDocument/2006/relationships/slideLayout" Target="../slideLayouts/slideLayout209.xml"/><Relationship Id="rId11" Type="http://schemas.openxmlformats.org/officeDocument/2006/relationships/slideLayout" Target="../slideLayouts/slideLayout214.xml"/><Relationship Id="rId5" Type="http://schemas.openxmlformats.org/officeDocument/2006/relationships/slideLayout" Target="../slideLayouts/slideLayout208.xml"/><Relationship Id="rId15" Type="http://schemas.openxmlformats.org/officeDocument/2006/relationships/slideLayout" Target="../slideLayouts/slideLayout218.xml"/><Relationship Id="rId10" Type="http://schemas.openxmlformats.org/officeDocument/2006/relationships/slideLayout" Target="../slideLayouts/slideLayout213.xml"/><Relationship Id="rId4" Type="http://schemas.openxmlformats.org/officeDocument/2006/relationships/slideLayout" Target="../slideLayouts/slideLayout207.xml"/><Relationship Id="rId9" Type="http://schemas.openxmlformats.org/officeDocument/2006/relationships/slideLayout" Target="../slideLayouts/slideLayout212.xml"/><Relationship Id="rId14" Type="http://schemas.openxmlformats.org/officeDocument/2006/relationships/slideLayout" Target="../slideLayouts/slideLayout217.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227.xml"/><Relationship Id="rId13" Type="http://schemas.openxmlformats.org/officeDocument/2006/relationships/slideLayout" Target="../slideLayouts/slideLayout232.xml"/><Relationship Id="rId3" Type="http://schemas.openxmlformats.org/officeDocument/2006/relationships/slideLayout" Target="../slideLayouts/slideLayout222.xml"/><Relationship Id="rId7" Type="http://schemas.openxmlformats.org/officeDocument/2006/relationships/slideLayout" Target="../slideLayouts/slideLayout226.xml"/><Relationship Id="rId12" Type="http://schemas.openxmlformats.org/officeDocument/2006/relationships/slideLayout" Target="../slideLayouts/slideLayout231.xml"/><Relationship Id="rId17" Type="http://schemas.openxmlformats.org/officeDocument/2006/relationships/theme" Target="../theme/theme15.xml"/><Relationship Id="rId2" Type="http://schemas.openxmlformats.org/officeDocument/2006/relationships/slideLayout" Target="../slideLayouts/slideLayout221.xml"/><Relationship Id="rId16" Type="http://schemas.openxmlformats.org/officeDocument/2006/relationships/slideLayout" Target="../slideLayouts/slideLayout235.xml"/><Relationship Id="rId1" Type="http://schemas.openxmlformats.org/officeDocument/2006/relationships/slideLayout" Target="../slideLayouts/slideLayout220.xml"/><Relationship Id="rId6" Type="http://schemas.openxmlformats.org/officeDocument/2006/relationships/slideLayout" Target="../slideLayouts/slideLayout225.xml"/><Relationship Id="rId11" Type="http://schemas.openxmlformats.org/officeDocument/2006/relationships/slideLayout" Target="../slideLayouts/slideLayout230.xml"/><Relationship Id="rId5" Type="http://schemas.openxmlformats.org/officeDocument/2006/relationships/slideLayout" Target="../slideLayouts/slideLayout224.xml"/><Relationship Id="rId15" Type="http://schemas.openxmlformats.org/officeDocument/2006/relationships/slideLayout" Target="../slideLayouts/slideLayout234.xml"/><Relationship Id="rId10" Type="http://schemas.openxmlformats.org/officeDocument/2006/relationships/slideLayout" Target="../slideLayouts/slideLayout229.xml"/><Relationship Id="rId4" Type="http://schemas.openxmlformats.org/officeDocument/2006/relationships/slideLayout" Target="../slideLayouts/slideLayout223.xml"/><Relationship Id="rId9" Type="http://schemas.openxmlformats.org/officeDocument/2006/relationships/slideLayout" Target="../slideLayouts/slideLayout228.xml"/><Relationship Id="rId14" Type="http://schemas.openxmlformats.org/officeDocument/2006/relationships/slideLayout" Target="../slideLayouts/slideLayout233.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243.xml"/><Relationship Id="rId13" Type="http://schemas.openxmlformats.org/officeDocument/2006/relationships/slideLayout" Target="../slideLayouts/slideLayout248.xml"/><Relationship Id="rId3" Type="http://schemas.openxmlformats.org/officeDocument/2006/relationships/slideLayout" Target="../slideLayouts/slideLayout238.xml"/><Relationship Id="rId7" Type="http://schemas.openxmlformats.org/officeDocument/2006/relationships/slideLayout" Target="../slideLayouts/slideLayout242.xml"/><Relationship Id="rId12" Type="http://schemas.openxmlformats.org/officeDocument/2006/relationships/slideLayout" Target="../slideLayouts/slideLayout247.xml"/><Relationship Id="rId17" Type="http://schemas.openxmlformats.org/officeDocument/2006/relationships/theme" Target="../theme/theme16.xml"/><Relationship Id="rId2" Type="http://schemas.openxmlformats.org/officeDocument/2006/relationships/slideLayout" Target="../slideLayouts/slideLayout237.xml"/><Relationship Id="rId16" Type="http://schemas.openxmlformats.org/officeDocument/2006/relationships/slideLayout" Target="../slideLayouts/slideLayout251.xml"/><Relationship Id="rId1" Type="http://schemas.openxmlformats.org/officeDocument/2006/relationships/slideLayout" Target="../slideLayouts/slideLayout236.xml"/><Relationship Id="rId6" Type="http://schemas.openxmlformats.org/officeDocument/2006/relationships/slideLayout" Target="../slideLayouts/slideLayout241.xml"/><Relationship Id="rId11" Type="http://schemas.openxmlformats.org/officeDocument/2006/relationships/slideLayout" Target="../slideLayouts/slideLayout246.xml"/><Relationship Id="rId5" Type="http://schemas.openxmlformats.org/officeDocument/2006/relationships/slideLayout" Target="../slideLayouts/slideLayout240.xml"/><Relationship Id="rId15" Type="http://schemas.openxmlformats.org/officeDocument/2006/relationships/slideLayout" Target="../slideLayouts/slideLayout250.xml"/><Relationship Id="rId10" Type="http://schemas.openxmlformats.org/officeDocument/2006/relationships/slideLayout" Target="../slideLayouts/slideLayout245.xml"/><Relationship Id="rId4" Type="http://schemas.openxmlformats.org/officeDocument/2006/relationships/slideLayout" Target="../slideLayouts/slideLayout239.xml"/><Relationship Id="rId9" Type="http://schemas.openxmlformats.org/officeDocument/2006/relationships/slideLayout" Target="../slideLayouts/slideLayout244.xml"/><Relationship Id="rId14" Type="http://schemas.openxmlformats.org/officeDocument/2006/relationships/slideLayout" Target="../slideLayouts/slideLayout249.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259.xml"/><Relationship Id="rId13" Type="http://schemas.openxmlformats.org/officeDocument/2006/relationships/slideLayout" Target="../slideLayouts/slideLayout264.xml"/><Relationship Id="rId3" Type="http://schemas.openxmlformats.org/officeDocument/2006/relationships/slideLayout" Target="../slideLayouts/slideLayout254.xml"/><Relationship Id="rId7" Type="http://schemas.openxmlformats.org/officeDocument/2006/relationships/slideLayout" Target="../slideLayouts/slideLayout258.xml"/><Relationship Id="rId12" Type="http://schemas.openxmlformats.org/officeDocument/2006/relationships/slideLayout" Target="../slideLayouts/slideLayout263.xml"/><Relationship Id="rId17" Type="http://schemas.openxmlformats.org/officeDocument/2006/relationships/theme" Target="../theme/theme17.xml"/><Relationship Id="rId2" Type="http://schemas.openxmlformats.org/officeDocument/2006/relationships/slideLayout" Target="../slideLayouts/slideLayout253.xml"/><Relationship Id="rId16" Type="http://schemas.openxmlformats.org/officeDocument/2006/relationships/slideLayout" Target="../slideLayouts/slideLayout267.xml"/><Relationship Id="rId1" Type="http://schemas.openxmlformats.org/officeDocument/2006/relationships/slideLayout" Target="../slideLayouts/slideLayout252.xml"/><Relationship Id="rId6" Type="http://schemas.openxmlformats.org/officeDocument/2006/relationships/slideLayout" Target="../slideLayouts/slideLayout257.xml"/><Relationship Id="rId11" Type="http://schemas.openxmlformats.org/officeDocument/2006/relationships/slideLayout" Target="../slideLayouts/slideLayout262.xml"/><Relationship Id="rId5" Type="http://schemas.openxmlformats.org/officeDocument/2006/relationships/slideLayout" Target="../slideLayouts/slideLayout256.xml"/><Relationship Id="rId15" Type="http://schemas.openxmlformats.org/officeDocument/2006/relationships/slideLayout" Target="../slideLayouts/slideLayout266.xml"/><Relationship Id="rId10" Type="http://schemas.openxmlformats.org/officeDocument/2006/relationships/slideLayout" Target="../slideLayouts/slideLayout261.xml"/><Relationship Id="rId4" Type="http://schemas.openxmlformats.org/officeDocument/2006/relationships/slideLayout" Target="../slideLayouts/slideLayout255.xml"/><Relationship Id="rId9" Type="http://schemas.openxmlformats.org/officeDocument/2006/relationships/slideLayout" Target="../slideLayouts/slideLayout260.xml"/><Relationship Id="rId14" Type="http://schemas.openxmlformats.org/officeDocument/2006/relationships/slideLayout" Target="../slideLayouts/slideLayout265.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275.xml"/><Relationship Id="rId13" Type="http://schemas.openxmlformats.org/officeDocument/2006/relationships/slideLayout" Target="../slideLayouts/slideLayout280.xml"/><Relationship Id="rId3" Type="http://schemas.openxmlformats.org/officeDocument/2006/relationships/slideLayout" Target="../slideLayouts/slideLayout270.xml"/><Relationship Id="rId7" Type="http://schemas.openxmlformats.org/officeDocument/2006/relationships/slideLayout" Target="../slideLayouts/slideLayout274.xml"/><Relationship Id="rId12" Type="http://schemas.openxmlformats.org/officeDocument/2006/relationships/slideLayout" Target="../slideLayouts/slideLayout279.xml"/><Relationship Id="rId17" Type="http://schemas.openxmlformats.org/officeDocument/2006/relationships/theme" Target="../theme/theme18.xml"/><Relationship Id="rId2" Type="http://schemas.openxmlformats.org/officeDocument/2006/relationships/slideLayout" Target="../slideLayouts/slideLayout269.xml"/><Relationship Id="rId16" Type="http://schemas.openxmlformats.org/officeDocument/2006/relationships/slideLayout" Target="../slideLayouts/slideLayout283.xml"/><Relationship Id="rId1" Type="http://schemas.openxmlformats.org/officeDocument/2006/relationships/slideLayout" Target="../slideLayouts/slideLayout268.xml"/><Relationship Id="rId6" Type="http://schemas.openxmlformats.org/officeDocument/2006/relationships/slideLayout" Target="../slideLayouts/slideLayout273.xml"/><Relationship Id="rId11" Type="http://schemas.openxmlformats.org/officeDocument/2006/relationships/slideLayout" Target="../slideLayouts/slideLayout278.xml"/><Relationship Id="rId5" Type="http://schemas.openxmlformats.org/officeDocument/2006/relationships/slideLayout" Target="../slideLayouts/slideLayout272.xml"/><Relationship Id="rId15" Type="http://schemas.openxmlformats.org/officeDocument/2006/relationships/slideLayout" Target="../slideLayouts/slideLayout282.xml"/><Relationship Id="rId10" Type="http://schemas.openxmlformats.org/officeDocument/2006/relationships/slideLayout" Target="../slideLayouts/slideLayout277.xml"/><Relationship Id="rId4" Type="http://schemas.openxmlformats.org/officeDocument/2006/relationships/slideLayout" Target="../slideLayouts/slideLayout271.xml"/><Relationship Id="rId9" Type="http://schemas.openxmlformats.org/officeDocument/2006/relationships/slideLayout" Target="../slideLayouts/slideLayout276.xml"/><Relationship Id="rId14" Type="http://schemas.openxmlformats.org/officeDocument/2006/relationships/slideLayout" Target="../slideLayouts/slideLayout281.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91.xml"/><Relationship Id="rId13" Type="http://schemas.openxmlformats.org/officeDocument/2006/relationships/slideLayout" Target="../slideLayouts/slideLayout296.xml"/><Relationship Id="rId3" Type="http://schemas.openxmlformats.org/officeDocument/2006/relationships/slideLayout" Target="../slideLayouts/slideLayout286.xml"/><Relationship Id="rId7" Type="http://schemas.openxmlformats.org/officeDocument/2006/relationships/slideLayout" Target="../slideLayouts/slideLayout290.xml"/><Relationship Id="rId12" Type="http://schemas.openxmlformats.org/officeDocument/2006/relationships/slideLayout" Target="../slideLayouts/slideLayout295.xml"/><Relationship Id="rId17" Type="http://schemas.openxmlformats.org/officeDocument/2006/relationships/theme" Target="../theme/theme19.xml"/><Relationship Id="rId2" Type="http://schemas.openxmlformats.org/officeDocument/2006/relationships/slideLayout" Target="../slideLayouts/slideLayout285.xml"/><Relationship Id="rId16" Type="http://schemas.openxmlformats.org/officeDocument/2006/relationships/slideLayout" Target="../slideLayouts/slideLayout299.xml"/><Relationship Id="rId1" Type="http://schemas.openxmlformats.org/officeDocument/2006/relationships/slideLayout" Target="../slideLayouts/slideLayout284.xml"/><Relationship Id="rId6" Type="http://schemas.openxmlformats.org/officeDocument/2006/relationships/slideLayout" Target="../slideLayouts/slideLayout289.xml"/><Relationship Id="rId11" Type="http://schemas.openxmlformats.org/officeDocument/2006/relationships/slideLayout" Target="../slideLayouts/slideLayout294.xml"/><Relationship Id="rId5" Type="http://schemas.openxmlformats.org/officeDocument/2006/relationships/slideLayout" Target="../slideLayouts/slideLayout288.xml"/><Relationship Id="rId15" Type="http://schemas.openxmlformats.org/officeDocument/2006/relationships/slideLayout" Target="../slideLayouts/slideLayout298.xml"/><Relationship Id="rId10" Type="http://schemas.openxmlformats.org/officeDocument/2006/relationships/slideLayout" Target="../slideLayouts/slideLayout293.xml"/><Relationship Id="rId4" Type="http://schemas.openxmlformats.org/officeDocument/2006/relationships/slideLayout" Target="../slideLayouts/slideLayout287.xml"/><Relationship Id="rId9" Type="http://schemas.openxmlformats.org/officeDocument/2006/relationships/slideLayout" Target="../slideLayouts/slideLayout292.xml"/><Relationship Id="rId14" Type="http://schemas.openxmlformats.org/officeDocument/2006/relationships/slideLayout" Target="../slideLayouts/slideLayout29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307.xml"/><Relationship Id="rId13" Type="http://schemas.openxmlformats.org/officeDocument/2006/relationships/slideLayout" Target="../slideLayouts/slideLayout312.xml"/><Relationship Id="rId3" Type="http://schemas.openxmlformats.org/officeDocument/2006/relationships/slideLayout" Target="../slideLayouts/slideLayout302.xml"/><Relationship Id="rId7" Type="http://schemas.openxmlformats.org/officeDocument/2006/relationships/slideLayout" Target="../slideLayouts/slideLayout306.xml"/><Relationship Id="rId12" Type="http://schemas.openxmlformats.org/officeDocument/2006/relationships/slideLayout" Target="../slideLayouts/slideLayout311.xml"/><Relationship Id="rId17" Type="http://schemas.openxmlformats.org/officeDocument/2006/relationships/theme" Target="../theme/theme20.xml"/><Relationship Id="rId2" Type="http://schemas.openxmlformats.org/officeDocument/2006/relationships/slideLayout" Target="../slideLayouts/slideLayout301.xml"/><Relationship Id="rId16" Type="http://schemas.openxmlformats.org/officeDocument/2006/relationships/slideLayout" Target="../slideLayouts/slideLayout315.xml"/><Relationship Id="rId1" Type="http://schemas.openxmlformats.org/officeDocument/2006/relationships/slideLayout" Target="../slideLayouts/slideLayout300.xml"/><Relationship Id="rId6" Type="http://schemas.openxmlformats.org/officeDocument/2006/relationships/slideLayout" Target="../slideLayouts/slideLayout305.xml"/><Relationship Id="rId11" Type="http://schemas.openxmlformats.org/officeDocument/2006/relationships/slideLayout" Target="../slideLayouts/slideLayout310.xml"/><Relationship Id="rId5" Type="http://schemas.openxmlformats.org/officeDocument/2006/relationships/slideLayout" Target="../slideLayouts/slideLayout304.xml"/><Relationship Id="rId15" Type="http://schemas.openxmlformats.org/officeDocument/2006/relationships/slideLayout" Target="../slideLayouts/slideLayout314.xml"/><Relationship Id="rId10" Type="http://schemas.openxmlformats.org/officeDocument/2006/relationships/slideLayout" Target="../slideLayouts/slideLayout309.xml"/><Relationship Id="rId4" Type="http://schemas.openxmlformats.org/officeDocument/2006/relationships/slideLayout" Target="../slideLayouts/slideLayout303.xml"/><Relationship Id="rId9" Type="http://schemas.openxmlformats.org/officeDocument/2006/relationships/slideLayout" Target="../slideLayouts/slideLayout308.xml"/><Relationship Id="rId14" Type="http://schemas.openxmlformats.org/officeDocument/2006/relationships/slideLayout" Target="../slideLayouts/slideLayout313.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323.xml"/><Relationship Id="rId13" Type="http://schemas.openxmlformats.org/officeDocument/2006/relationships/slideLayout" Target="../slideLayouts/slideLayout328.xml"/><Relationship Id="rId3" Type="http://schemas.openxmlformats.org/officeDocument/2006/relationships/slideLayout" Target="../slideLayouts/slideLayout318.xml"/><Relationship Id="rId7" Type="http://schemas.openxmlformats.org/officeDocument/2006/relationships/slideLayout" Target="../slideLayouts/slideLayout322.xml"/><Relationship Id="rId12" Type="http://schemas.openxmlformats.org/officeDocument/2006/relationships/slideLayout" Target="../slideLayouts/slideLayout327.xml"/><Relationship Id="rId17" Type="http://schemas.openxmlformats.org/officeDocument/2006/relationships/theme" Target="../theme/theme21.xml"/><Relationship Id="rId2" Type="http://schemas.openxmlformats.org/officeDocument/2006/relationships/slideLayout" Target="../slideLayouts/slideLayout317.xml"/><Relationship Id="rId16" Type="http://schemas.openxmlformats.org/officeDocument/2006/relationships/slideLayout" Target="../slideLayouts/slideLayout331.xml"/><Relationship Id="rId1" Type="http://schemas.openxmlformats.org/officeDocument/2006/relationships/slideLayout" Target="../slideLayouts/slideLayout316.xml"/><Relationship Id="rId6" Type="http://schemas.openxmlformats.org/officeDocument/2006/relationships/slideLayout" Target="../slideLayouts/slideLayout321.xml"/><Relationship Id="rId11" Type="http://schemas.openxmlformats.org/officeDocument/2006/relationships/slideLayout" Target="../slideLayouts/slideLayout326.xml"/><Relationship Id="rId5" Type="http://schemas.openxmlformats.org/officeDocument/2006/relationships/slideLayout" Target="../slideLayouts/slideLayout320.xml"/><Relationship Id="rId15" Type="http://schemas.openxmlformats.org/officeDocument/2006/relationships/slideLayout" Target="../slideLayouts/slideLayout330.xml"/><Relationship Id="rId10" Type="http://schemas.openxmlformats.org/officeDocument/2006/relationships/slideLayout" Target="../slideLayouts/slideLayout325.xml"/><Relationship Id="rId4" Type="http://schemas.openxmlformats.org/officeDocument/2006/relationships/slideLayout" Target="../slideLayouts/slideLayout319.xml"/><Relationship Id="rId9" Type="http://schemas.openxmlformats.org/officeDocument/2006/relationships/slideLayout" Target="../slideLayouts/slideLayout324.xml"/><Relationship Id="rId14" Type="http://schemas.openxmlformats.org/officeDocument/2006/relationships/slideLayout" Target="../slideLayouts/slideLayout329.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339.xml"/><Relationship Id="rId13" Type="http://schemas.openxmlformats.org/officeDocument/2006/relationships/slideLayout" Target="../slideLayouts/slideLayout344.xml"/><Relationship Id="rId3" Type="http://schemas.openxmlformats.org/officeDocument/2006/relationships/slideLayout" Target="../slideLayouts/slideLayout334.xml"/><Relationship Id="rId7" Type="http://schemas.openxmlformats.org/officeDocument/2006/relationships/slideLayout" Target="../slideLayouts/slideLayout338.xml"/><Relationship Id="rId12" Type="http://schemas.openxmlformats.org/officeDocument/2006/relationships/slideLayout" Target="../slideLayouts/slideLayout343.xml"/><Relationship Id="rId17" Type="http://schemas.openxmlformats.org/officeDocument/2006/relationships/theme" Target="../theme/theme22.xml"/><Relationship Id="rId2" Type="http://schemas.openxmlformats.org/officeDocument/2006/relationships/slideLayout" Target="../slideLayouts/slideLayout333.xml"/><Relationship Id="rId16" Type="http://schemas.openxmlformats.org/officeDocument/2006/relationships/slideLayout" Target="../slideLayouts/slideLayout347.xml"/><Relationship Id="rId1" Type="http://schemas.openxmlformats.org/officeDocument/2006/relationships/slideLayout" Target="../slideLayouts/slideLayout332.xml"/><Relationship Id="rId6" Type="http://schemas.openxmlformats.org/officeDocument/2006/relationships/slideLayout" Target="../slideLayouts/slideLayout337.xml"/><Relationship Id="rId11" Type="http://schemas.openxmlformats.org/officeDocument/2006/relationships/slideLayout" Target="../slideLayouts/slideLayout342.xml"/><Relationship Id="rId5" Type="http://schemas.openxmlformats.org/officeDocument/2006/relationships/slideLayout" Target="../slideLayouts/slideLayout336.xml"/><Relationship Id="rId15" Type="http://schemas.openxmlformats.org/officeDocument/2006/relationships/slideLayout" Target="../slideLayouts/slideLayout346.xml"/><Relationship Id="rId10" Type="http://schemas.openxmlformats.org/officeDocument/2006/relationships/slideLayout" Target="../slideLayouts/slideLayout341.xml"/><Relationship Id="rId4" Type="http://schemas.openxmlformats.org/officeDocument/2006/relationships/slideLayout" Target="../slideLayouts/slideLayout335.xml"/><Relationship Id="rId9" Type="http://schemas.openxmlformats.org/officeDocument/2006/relationships/slideLayout" Target="../slideLayouts/slideLayout340.xml"/><Relationship Id="rId14" Type="http://schemas.openxmlformats.org/officeDocument/2006/relationships/slideLayout" Target="../slideLayouts/slideLayout345.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355.xml"/><Relationship Id="rId3" Type="http://schemas.openxmlformats.org/officeDocument/2006/relationships/slideLayout" Target="../slideLayouts/slideLayout350.xml"/><Relationship Id="rId7" Type="http://schemas.openxmlformats.org/officeDocument/2006/relationships/slideLayout" Target="../slideLayouts/slideLayout354.xml"/><Relationship Id="rId12" Type="http://schemas.openxmlformats.org/officeDocument/2006/relationships/theme" Target="../theme/theme23.xml"/><Relationship Id="rId2" Type="http://schemas.openxmlformats.org/officeDocument/2006/relationships/slideLayout" Target="../slideLayouts/slideLayout349.xml"/><Relationship Id="rId1" Type="http://schemas.openxmlformats.org/officeDocument/2006/relationships/slideLayout" Target="../slideLayouts/slideLayout348.xml"/><Relationship Id="rId6" Type="http://schemas.openxmlformats.org/officeDocument/2006/relationships/slideLayout" Target="../slideLayouts/slideLayout353.xml"/><Relationship Id="rId11" Type="http://schemas.openxmlformats.org/officeDocument/2006/relationships/slideLayout" Target="../slideLayouts/slideLayout358.xml"/><Relationship Id="rId5" Type="http://schemas.openxmlformats.org/officeDocument/2006/relationships/slideLayout" Target="../slideLayouts/slideLayout352.xml"/><Relationship Id="rId10" Type="http://schemas.openxmlformats.org/officeDocument/2006/relationships/slideLayout" Target="../slideLayouts/slideLayout357.xml"/><Relationship Id="rId4" Type="http://schemas.openxmlformats.org/officeDocument/2006/relationships/slideLayout" Target="../slideLayouts/slideLayout351.xml"/><Relationship Id="rId9" Type="http://schemas.openxmlformats.org/officeDocument/2006/relationships/slideLayout" Target="../slideLayouts/slideLayout356.xml"/></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366.xml"/><Relationship Id="rId3" Type="http://schemas.openxmlformats.org/officeDocument/2006/relationships/slideLayout" Target="../slideLayouts/slideLayout361.xml"/><Relationship Id="rId7" Type="http://schemas.openxmlformats.org/officeDocument/2006/relationships/slideLayout" Target="../slideLayouts/slideLayout365.xml"/><Relationship Id="rId12" Type="http://schemas.openxmlformats.org/officeDocument/2006/relationships/theme" Target="../theme/theme24.xml"/><Relationship Id="rId2" Type="http://schemas.openxmlformats.org/officeDocument/2006/relationships/slideLayout" Target="../slideLayouts/slideLayout360.xml"/><Relationship Id="rId1" Type="http://schemas.openxmlformats.org/officeDocument/2006/relationships/slideLayout" Target="../slideLayouts/slideLayout359.xml"/><Relationship Id="rId6" Type="http://schemas.openxmlformats.org/officeDocument/2006/relationships/slideLayout" Target="../slideLayouts/slideLayout364.xml"/><Relationship Id="rId11" Type="http://schemas.openxmlformats.org/officeDocument/2006/relationships/slideLayout" Target="../slideLayouts/slideLayout369.xml"/><Relationship Id="rId5" Type="http://schemas.openxmlformats.org/officeDocument/2006/relationships/slideLayout" Target="../slideLayouts/slideLayout363.xml"/><Relationship Id="rId10" Type="http://schemas.openxmlformats.org/officeDocument/2006/relationships/slideLayout" Target="../slideLayouts/slideLayout368.xml"/><Relationship Id="rId4" Type="http://schemas.openxmlformats.org/officeDocument/2006/relationships/slideLayout" Target="../slideLayouts/slideLayout362.xml"/><Relationship Id="rId9" Type="http://schemas.openxmlformats.org/officeDocument/2006/relationships/slideLayout" Target="../slideLayouts/slideLayout367.xml"/></Relationships>
</file>

<file path=ppt/slideMasters/_rels/slideMaster25.xml.rels><?xml version="1.0" encoding="UTF-8" standalone="yes"?>
<Relationships xmlns="http://schemas.openxmlformats.org/package/2006/relationships"><Relationship Id="rId8" Type="http://schemas.openxmlformats.org/officeDocument/2006/relationships/slideLayout" Target="../slideLayouts/slideLayout377.xml"/><Relationship Id="rId13" Type="http://schemas.openxmlformats.org/officeDocument/2006/relationships/theme" Target="../theme/theme25.xml"/><Relationship Id="rId3" Type="http://schemas.openxmlformats.org/officeDocument/2006/relationships/slideLayout" Target="../slideLayouts/slideLayout372.xml"/><Relationship Id="rId7" Type="http://schemas.openxmlformats.org/officeDocument/2006/relationships/slideLayout" Target="../slideLayouts/slideLayout376.xml"/><Relationship Id="rId12" Type="http://schemas.openxmlformats.org/officeDocument/2006/relationships/slideLayout" Target="../slideLayouts/slideLayout381.xml"/><Relationship Id="rId2" Type="http://schemas.openxmlformats.org/officeDocument/2006/relationships/slideLayout" Target="../slideLayouts/slideLayout371.xml"/><Relationship Id="rId1" Type="http://schemas.openxmlformats.org/officeDocument/2006/relationships/slideLayout" Target="../slideLayouts/slideLayout370.xml"/><Relationship Id="rId6" Type="http://schemas.openxmlformats.org/officeDocument/2006/relationships/slideLayout" Target="../slideLayouts/slideLayout375.xml"/><Relationship Id="rId11" Type="http://schemas.openxmlformats.org/officeDocument/2006/relationships/slideLayout" Target="../slideLayouts/slideLayout380.xml"/><Relationship Id="rId5" Type="http://schemas.openxmlformats.org/officeDocument/2006/relationships/slideLayout" Target="../slideLayouts/slideLayout374.xml"/><Relationship Id="rId10" Type="http://schemas.openxmlformats.org/officeDocument/2006/relationships/slideLayout" Target="../slideLayouts/slideLayout379.xml"/><Relationship Id="rId4" Type="http://schemas.openxmlformats.org/officeDocument/2006/relationships/slideLayout" Target="../slideLayouts/slideLayout373.xml"/><Relationship Id="rId9" Type="http://schemas.openxmlformats.org/officeDocument/2006/relationships/slideLayout" Target="../slideLayouts/slideLayout378.xml"/></Relationships>
</file>

<file path=ppt/slideMasters/_rels/slideMaster26.xml.rels><?xml version="1.0" encoding="UTF-8" standalone="yes"?>
<Relationships xmlns="http://schemas.openxmlformats.org/package/2006/relationships"><Relationship Id="rId8" Type="http://schemas.openxmlformats.org/officeDocument/2006/relationships/slideLayout" Target="../slideLayouts/slideLayout389.xml"/><Relationship Id="rId13" Type="http://schemas.openxmlformats.org/officeDocument/2006/relationships/theme" Target="../theme/theme26.xml"/><Relationship Id="rId3" Type="http://schemas.openxmlformats.org/officeDocument/2006/relationships/slideLayout" Target="../slideLayouts/slideLayout384.xml"/><Relationship Id="rId7" Type="http://schemas.openxmlformats.org/officeDocument/2006/relationships/slideLayout" Target="../slideLayouts/slideLayout388.xml"/><Relationship Id="rId12" Type="http://schemas.openxmlformats.org/officeDocument/2006/relationships/slideLayout" Target="../slideLayouts/slideLayout393.xml"/><Relationship Id="rId2" Type="http://schemas.openxmlformats.org/officeDocument/2006/relationships/slideLayout" Target="../slideLayouts/slideLayout383.xml"/><Relationship Id="rId1" Type="http://schemas.openxmlformats.org/officeDocument/2006/relationships/slideLayout" Target="../slideLayouts/slideLayout382.xml"/><Relationship Id="rId6" Type="http://schemas.openxmlformats.org/officeDocument/2006/relationships/slideLayout" Target="../slideLayouts/slideLayout387.xml"/><Relationship Id="rId11" Type="http://schemas.openxmlformats.org/officeDocument/2006/relationships/slideLayout" Target="../slideLayouts/slideLayout392.xml"/><Relationship Id="rId5" Type="http://schemas.openxmlformats.org/officeDocument/2006/relationships/slideLayout" Target="../slideLayouts/slideLayout386.xml"/><Relationship Id="rId10" Type="http://schemas.openxmlformats.org/officeDocument/2006/relationships/slideLayout" Target="../slideLayouts/slideLayout391.xml"/><Relationship Id="rId4" Type="http://schemas.openxmlformats.org/officeDocument/2006/relationships/slideLayout" Target="../slideLayouts/slideLayout385.xml"/><Relationship Id="rId9" Type="http://schemas.openxmlformats.org/officeDocument/2006/relationships/slideLayout" Target="../slideLayouts/slideLayout390.xml"/></Relationships>
</file>

<file path=ppt/slideMasters/_rels/slideMaster27.xml.rels><?xml version="1.0" encoding="UTF-8" standalone="yes"?>
<Relationships xmlns="http://schemas.openxmlformats.org/package/2006/relationships"><Relationship Id="rId8" Type="http://schemas.openxmlformats.org/officeDocument/2006/relationships/slideLayout" Target="../slideLayouts/slideLayout401.xml"/><Relationship Id="rId13" Type="http://schemas.openxmlformats.org/officeDocument/2006/relationships/theme" Target="../theme/theme27.xml"/><Relationship Id="rId3" Type="http://schemas.openxmlformats.org/officeDocument/2006/relationships/slideLayout" Target="../slideLayouts/slideLayout396.xml"/><Relationship Id="rId7" Type="http://schemas.openxmlformats.org/officeDocument/2006/relationships/slideLayout" Target="../slideLayouts/slideLayout400.xml"/><Relationship Id="rId12" Type="http://schemas.openxmlformats.org/officeDocument/2006/relationships/slideLayout" Target="../slideLayouts/slideLayout405.xml"/><Relationship Id="rId2" Type="http://schemas.openxmlformats.org/officeDocument/2006/relationships/slideLayout" Target="../slideLayouts/slideLayout395.xml"/><Relationship Id="rId1" Type="http://schemas.openxmlformats.org/officeDocument/2006/relationships/slideLayout" Target="../slideLayouts/slideLayout394.xml"/><Relationship Id="rId6" Type="http://schemas.openxmlformats.org/officeDocument/2006/relationships/slideLayout" Target="../slideLayouts/slideLayout399.xml"/><Relationship Id="rId11" Type="http://schemas.openxmlformats.org/officeDocument/2006/relationships/slideLayout" Target="../slideLayouts/slideLayout404.xml"/><Relationship Id="rId5" Type="http://schemas.openxmlformats.org/officeDocument/2006/relationships/slideLayout" Target="../slideLayouts/slideLayout398.xml"/><Relationship Id="rId10" Type="http://schemas.openxmlformats.org/officeDocument/2006/relationships/slideLayout" Target="../slideLayouts/slideLayout403.xml"/><Relationship Id="rId4" Type="http://schemas.openxmlformats.org/officeDocument/2006/relationships/slideLayout" Target="../slideLayouts/slideLayout397.xml"/><Relationship Id="rId9" Type="http://schemas.openxmlformats.org/officeDocument/2006/relationships/slideLayout" Target="../slideLayouts/slideLayout402.xml"/></Relationships>
</file>

<file path=ppt/slideMasters/_rels/slideMaster28.xml.rels><?xml version="1.0" encoding="UTF-8" standalone="yes"?>
<Relationships xmlns="http://schemas.openxmlformats.org/package/2006/relationships"><Relationship Id="rId8" Type="http://schemas.openxmlformats.org/officeDocument/2006/relationships/slideLayout" Target="../slideLayouts/slideLayout413.xml"/><Relationship Id="rId13" Type="http://schemas.openxmlformats.org/officeDocument/2006/relationships/theme" Target="../theme/theme28.xml"/><Relationship Id="rId3" Type="http://schemas.openxmlformats.org/officeDocument/2006/relationships/slideLayout" Target="../slideLayouts/slideLayout408.xml"/><Relationship Id="rId7" Type="http://schemas.openxmlformats.org/officeDocument/2006/relationships/slideLayout" Target="../slideLayouts/slideLayout412.xml"/><Relationship Id="rId12" Type="http://schemas.openxmlformats.org/officeDocument/2006/relationships/slideLayout" Target="../slideLayouts/slideLayout417.xml"/><Relationship Id="rId2" Type="http://schemas.openxmlformats.org/officeDocument/2006/relationships/slideLayout" Target="../slideLayouts/slideLayout407.xml"/><Relationship Id="rId1" Type="http://schemas.openxmlformats.org/officeDocument/2006/relationships/slideLayout" Target="../slideLayouts/slideLayout406.xml"/><Relationship Id="rId6" Type="http://schemas.openxmlformats.org/officeDocument/2006/relationships/slideLayout" Target="../slideLayouts/slideLayout411.xml"/><Relationship Id="rId11" Type="http://schemas.openxmlformats.org/officeDocument/2006/relationships/slideLayout" Target="../slideLayouts/slideLayout416.xml"/><Relationship Id="rId5" Type="http://schemas.openxmlformats.org/officeDocument/2006/relationships/slideLayout" Target="../slideLayouts/slideLayout410.xml"/><Relationship Id="rId10" Type="http://schemas.openxmlformats.org/officeDocument/2006/relationships/slideLayout" Target="../slideLayouts/slideLayout415.xml"/><Relationship Id="rId4" Type="http://schemas.openxmlformats.org/officeDocument/2006/relationships/slideLayout" Target="../slideLayouts/slideLayout409.xml"/><Relationship Id="rId9" Type="http://schemas.openxmlformats.org/officeDocument/2006/relationships/slideLayout" Target="../slideLayouts/slideLayout414.xml"/></Relationships>
</file>

<file path=ppt/slideMasters/_rels/slideMaster29.xml.rels><?xml version="1.0" encoding="UTF-8" standalone="yes"?>
<Relationships xmlns="http://schemas.openxmlformats.org/package/2006/relationships"><Relationship Id="rId8" Type="http://schemas.openxmlformats.org/officeDocument/2006/relationships/slideLayout" Target="../slideLayouts/slideLayout425.xml"/><Relationship Id="rId13" Type="http://schemas.openxmlformats.org/officeDocument/2006/relationships/theme" Target="../theme/theme29.xml"/><Relationship Id="rId3" Type="http://schemas.openxmlformats.org/officeDocument/2006/relationships/slideLayout" Target="../slideLayouts/slideLayout420.xml"/><Relationship Id="rId7" Type="http://schemas.openxmlformats.org/officeDocument/2006/relationships/slideLayout" Target="../slideLayouts/slideLayout424.xml"/><Relationship Id="rId12" Type="http://schemas.openxmlformats.org/officeDocument/2006/relationships/slideLayout" Target="../slideLayouts/slideLayout429.xml"/><Relationship Id="rId2" Type="http://schemas.openxmlformats.org/officeDocument/2006/relationships/slideLayout" Target="../slideLayouts/slideLayout419.xml"/><Relationship Id="rId1" Type="http://schemas.openxmlformats.org/officeDocument/2006/relationships/slideLayout" Target="../slideLayouts/slideLayout418.xml"/><Relationship Id="rId6" Type="http://schemas.openxmlformats.org/officeDocument/2006/relationships/slideLayout" Target="../slideLayouts/slideLayout423.xml"/><Relationship Id="rId11" Type="http://schemas.openxmlformats.org/officeDocument/2006/relationships/slideLayout" Target="../slideLayouts/slideLayout428.xml"/><Relationship Id="rId5" Type="http://schemas.openxmlformats.org/officeDocument/2006/relationships/slideLayout" Target="../slideLayouts/slideLayout422.xml"/><Relationship Id="rId10" Type="http://schemas.openxmlformats.org/officeDocument/2006/relationships/slideLayout" Target="../slideLayouts/slideLayout427.xml"/><Relationship Id="rId4" Type="http://schemas.openxmlformats.org/officeDocument/2006/relationships/slideLayout" Target="../slideLayouts/slideLayout421.xml"/><Relationship Id="rId9" Type="http://schemas.openxmlformats.org/officeDocument/2006/relationships/slideLayout" Target="../slideLayouts/slideLayout4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17" Type="http://schemas.openxmlformats.org/officeDocument/2006/relationships/theme" Target="../theme/theme3.xml"/><Relationship Id="rId2" Type="http://schemas.openxmlformats.org/officeDocument/2006/relationships/slideLayout" Target="../slideLayouts/slideLayout29.xml"/><Relationship Id="rId16" Type="http://schemas.openxmlformats.org/officeDocument/2006/relationships/slideLayout" Target="../slideLayouts/slideLayout43.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slideLayout" Target="../slideLayouts/slideLayout4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s>
</file>

<file path=ppt/slideMasters/_rels/slideMaster30.xml.rels><?xml version="1.0" encoding="UTF-8" standalone="yes"?>
<Relationships xmlns="http://schemas.openxmlformats.org/package/2006/relationships"><Relationship Id="rId8" Type="http://schemas.openxmlformats.org/officeDocument/2006/relationships/slideLayout" Target="../slideLayouts/slideLayout437.xml"/><Relationship Id="rId13" Type="http://schemas.openxmlformats.org/officeDocument/2006/relationships/theme" Target="../theme/theme30.xml"/><Relationship Id="rId3" Type="http://schemas.openxmlformats.org/officeDocument/2006/relationships/slideLayout" Target="../slideLayouts/slideLayout432.xml"/><Relationship Id="rId7" Type="http://schemas.openxmlformats.org/officeDocument/2006/relationships/slideLayout" Target="../slideLayouts/slideLayout436.xml"/><Relationship Id="rId12" Type="http://schemas.openxmlformats.org/officeDocument/2006/relationships/slideLayout" Target="../slideLayouts/slideLayout441.xml"/><Relationship Id="rId2" Type="http://schemas.openxmlformats.org/officeDocument/2006/relationships/slideLayout" Target="../slideLayouts/slideLayout431.xml"/><Relationship Id="rId1" Type="http://schemas.openxmlformats.org/officeDocument/2006/relationships/slideLayout" Target="../slideLayouts/slideLayout430.xml"/><Relationship Id="rId6" Type="http://schemas.openxmlformats.org/officeDocument/2006/relationships/slideLayout" Target="../slideLayouts/slideLayout435.xml"/><Relationship Id="rId11" Type="http://schemas.openxmlformats.org/officeDocument/2006/relationships/slideLayout" Target="../slideLayouts/slideLayout440.xml"/><Relationship Id="rId5" Type="http://schemas.openxmlformats.org/officeDocument/2006/relationships/slideLayout" Target="../slideLayouts/slideLayout434.xml"/><Relationship Id="rId10" Type="http://schemas.openxmlformats.org/officeDocument/2006/relationships/slideLayout" Target="../slideLayouts/slideLayout439.xml"/><Relationship Id="rId4" Type="http://schemas.openxmlformats.org/officeDocument/2006/relationships/slideLayout" Target="../slideLayouts/slideLayout433.xml"/><Relationship Id="rId9" Type="http://schemas.openxmlformats.org/officeDocument/2006/relationships/slideLayout" Target="../slideLayouts/slideLayout438.xml"/></Relationships>
</file>

<file path=ppt/slideMasters/_rels/slideMaster31.xml.rels><?xml version="1.0" encoding="UTF-8" standalone="yes"?>
<Relationships xmlns="http://schemas.openxmlformats.org/package/2006/relationships"><Relationship Id="rId8" Type="http://schemas.openxmlformats.org/officeDocument/2006/relationships/slideLayout" Target="../slideLayouts/slideLayout449.xml"/><Relationship Id="rId13" Type="http://schemas.openxmlformats.org/officeDocument/2006/relationships/theme" Target="../theme/theme31.xml"/><Relationship Id="rId3" Type="http://schemas.openxmlformats.org/officeDocument/2006/relationships/slideLayout" Target="../slideLayouts/slideLayout444.xml"/><Relationship Id="rId7" Type="http://schemas.openxmlformats.org/officeDocument/2006/relationships/slideLayout" Target="../slideLayouts/slideLayout448.xml"/><Relationship Id="rId12" Type="http://schemas.openxmlformats.org/officeDocument/2006/relationships/slideLayout" Target="../slideLayouts/slideLayout453.xml"/><Relationship Id="rId2" Type="http://schemas.openxmlformats.org/officeDocument/2006/relationships/slideLayout" Target="../slideLayouts/slideLayout443.xml"/><Relationship Id="rId1" Type="http://schemas.openxmlformats.org/officeDocument/2006/relationships/slideLayout" Target="../slideLayouts/slideLayout442.xml"/><Relationship Id="rId6" Type="http://schemas.openxmlformats.org/officeDocument/2006/relationships/slideLayout" Target="../slideLayouts/slideLayout447.xml"/><Relationship Id="rId11" Type="http://schemas.openxmlformats.org/officeDocument/2006/relationships/slideLayout" Target="../slideLayouts/slideLayout452.xml"/><Relationship Id="rId5" Type="http://schemas.openxmlformats.org/officeDocument/2006/relationships/slideLayout" Target="../slideLayouts/slideLayout446.xml"/><Relationship Id="rId10" Type="http://schemas.openxmlformats.org/officeDocument/2006/relationships/slideLayout" Target="../slideLayouts/slideLayout451.xml"/><Relationship Id="rId4" Type="http://schemas.openxmlformats.org/officeDocument/2006/relationships/slideLayout" Target="../slideLayouts/slideLayout445.xml"/><Relationship Id="rId9" Type="http://schemas.openxmlformats.org/officeDocument/2006/relationships/slideLayout" Target="../slideLayouts/slideLayout450.xml"/></Relationships>
</file>

<file path=ppt/slideMasters/_rels/slideMaster32.xml.rels><?xml version="1.0" encoding="UTF-8" standalone="yes"?>
<Relationships xmlns="http://schemas.openxmlformats.org/package/2006/relationships"><Relationship Id="rId8" Type="http://schemas.openxmlformats.org/officeDocument/2006/relationships/slideLayout" Target="../slideLayouts/slideLayout461.xml"/><Relationship Id="rId13" Type="http://schemas.openxmlformats.org/officeDocument/2006/relationships/theme" Target="../theme/theme32.xml"/><Relationship Id="rId3" Type="http://schemas.openxmlformats.org/officeDocument/2006/relationships/slideLayout" Target="../slideLayouts/slideLayout456.xml"/><Relationship Id="rId7" Type="http://schemas.openxmlformats.org/officeDocument/2006/relationships/slideLayout" Target="../slideLayouts/slideLayout460.xml"/><Relationship Id="rId12" Type="http://schemas.openxmlformats.org/officeDocument/2006/relationships/slideLayout" Target="../slideLayouts/slideLayout465.xml"/><Relationship Id="rId2" Type="http://schemas.openxmlformats.org/officeDocument/2006/relationships/slideLayout" Target="../slideLayouts/slideLayout455.xml"/><Relationship Id="rId1" Type="http://schemas.openxmlformats.org/officeDocument/2006/relationships/slideLayout" Target="../slideLayouts/slideLayout454.xml"/><Relationship Id="rId6" Type="http://schemas.openxmlformats.org/officeDocument/2006/relationships/slideLayout" Target="../slideLayouts/slideLayout459.xml"/><Relationship Id="rId11" Type="http://schemas.openxmlformats.org/officeDocument/2006/relationships/slideLayout" Target="../slideLayouts/slideLayout464.xml"/><Relationship Id="rId5" Type="http://schemas.openxmlformats.org/officeDocument/2006/relationships/slideLayout" Target="../slideLayouts/slideLayout458.xml"/><Relationship Id="rId10" Type="http://schemas.openxmlformats.org/officeDocument/2006/relationships/slideLayout" Target="../slideLayouts/slideLayout463.xml"/><Relationship Id="rId4" Type="http://schemas.openxmlformats.org/officeDocument/2006/relationships/slideLayout" Target="../slideLayouts/slideLayout457.xml"/><Relationship Id="rId9" Type="http://schemas.openxmlformats.org/officeDocument/2006/relationships/slideLayout" Target="../slideLayouts/slideLayout462.xml"/></Relationships>
</file>

<file path=ppt/slideMasters/_rels/slideMaster33.xml.rels><?xml version="1.0" encoding="UTF-8" standalone="yes"?>
<Relationships xmlns="http://schemas.openxmlformats.org/package/2006/relationships"><Relationship Id="rId8" Type="http://schemas.openxmlformats.org/officeDocument/2006/relationships/slideLayout" Target="../slideLayouts/slideLayout473.xml"/><Relationship Id="rId13" Type="http://schemas.openxmlformats.org/officeDocument/2006/relationships/slideLayout" Target="../slideLayouts/slideLayout478.xml"/><Relationship Id="rId3" Type="http://schemas.openxmlformats.org/officeDocument/2006/relationships/slideLayout" Target="../slideLayouts/slideLayout468.xml"/><Relationship Id="rId7" Type="http://schemas.openxmlformats.org/officeDocument/2006/relationships/slideLayout" Target="../slideLayouts/slideLayout472.xml"/><Relationship Id="rId12" Type="http://schemas.openxmlformats.org/officeDocument/2006/relationships/slideLayout" Target="../slideLayouts/slideLayout477.xml"/><Relationship Id="rId2" Type="http://schemas.openxmlformats.org/officeDocument/2006/relationships/slideLayout" Target="../slideLayouts/slideLayout467.xml"/><Relationship Id="rId1" Type="http://schemas.openxmlformats.org/officeDocument/2006/relationships/slideLayout" Target="../slideLayouts/slideLayout466.xml"/><Relationship Id="rId6" Type="http://schemas.openxmlformats.org/officeDocument/2006/relationships/slideLayout" Target="../slideLayouts/slideLayout471.xml"/><Relationship Id="rId11" Type="http://schemas.openxmlformats.org/officeDocument/2006/relationships/slideLayout" Target="../slideLayouts/slideLayout476.xml"/><Relationship Id="rId5" Type="http://schemas.openxmlformats.org/officeDocument/2006/relationships/slideLayout" Target="../slideLayouts/slideLayout470.xml"/><Relationship Id="rId15" Type="http://schemas.openxmlformats.org/officeDocument/2006/relationships/theme" Target="../theme/theme33.xml"/><Relationship Id="rId10" Type="http://schemas.openxmlformats.org/officeDocument/2006/relationships/slideLayout" Target="../slideLayouts/slideLayout475.xml"/><Relationship Id="rId4" Type="http://schemas.openxmlformats.org/officeDocument/2006/relationships/slideLayout" Target="../slideLayouts/slideLayout469.xml"/><Relationship Id="rId9" Type="http://schemas.openxmlformats.org/officeDocument/2006/relationships/slideLayout" Target="../slideLayouts/slideLayout474.xml"/><Relationship Id="rId14" Type="http://schemas.openxmlformats.org/officeDocument/2006/relationships/slideLayout" Target="../slideLayouts/slideLayout47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1.xml"/><Relationship Id="rId13" Type="http://schemas.openxmlformats.org/officeDocument/2006/relationships/slideLayout" Target="../slideLayouts/slideLayout56.xml"/><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slideLayout" Target="../slideLayouts/slideLayout55.xml"/><Relationship Id="rId17" Type="http://schemas.openxmlformats.org/officeDocument/2006/relationships/theme" Target="../theme/theme4.xml"/><Relationship Id="rId2" Type="http://schemas.openxmlformats.org/officeDocument/2006/relationships/slideLayout" Target="../slideLayouts/slideLayout45.xml"/><Relationship Id="rId16" Type="http://schemas.openxmlformats.org/officeDocument/2006/relationships/slideLayout" Target="../slideLayouts/slideLayout59.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5" Type="http://schemas.openxmlformats.org/officeDocument/2006/relationships/slideLayout" Target="../slideLayouts/slideLayout58.xml"/><Relationship Id="rId10" Type="http://schemas.openxmlformats.org/officeDocument/2006/relationships/slideLayout" Target="../slideLayouts/slideLayout53.xml"/><Relationship Id="rId4" Type="http://schemas.openxmlformats.org/officeDocument/2006/relationships/slideLayout" Target="../slideLayouts/slideLayout47.xml"/><Relationship Id="rId9" Type="http://schemas.openxmlformats.org/officeDocument/2006/relationships/slideLayout" Target="../slideLayouts/slideLayout52.xml"/><Relationship Id="rId14" Type="http://schemas.openxmlformats.org/officeDocument/2006/relationships/slideLayout" Target="../slideLayouts/slideLayout5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7.xml"/><Relationship Id="rId13" Type="http://schemas.openxmlformats.org/officeDocument/2006/relationships/slideLayout" Target="../slideLayouts/slideLayout72.xml"/><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slideLayout" Target="../slideLayouts/slideLayout71.xml"/><Relationship Id="rId17" Type="http://schemas.openxmlformats.org/officeDocument/2006/relationships/theme" Target="../theme/theme5.xml"/><Relationship Id="rId2" Type="http://schemas.openxmlformats.org/officeDocument/2006/relationships/slideLayout" Target="../slideLayouts/slideLayout61.xml"/><Relationship Id="rId16" Type="http://schemas.openxmlformats.org/officeDocument/2006/relationships/slideLayout" Target="../slideLayouts/slideLayout75.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5" Type="http://schemas.openxmlformats.org/officeDocument/2006/relationships/slideLayout" Target="../slideLayouts/slideLayout74.xml"/><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 Id="rId14" Type="http://schemas.openxmlformats.org/officeDocument/2006/relationships/slideLayout" Target="../slideLayouts/slideLayout7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83.xml"/><Relationship Id="rId13" Type="http://schemas.openxmlformats.org/officeDocument/2006/relationships/slideLayout" Target="../slideLayouts/slideLayout88.xml"/><Relationship Id="rId3" Type="http://schemas.openxmlformats.org/officeDocument/2006/relationships/slideLayout" Target="../slideLayouts/slideLayout78.xml"/><Relationship Id="rId7" Type="http://schemas.openxmlformats.org/officeDocument/2006/relationships/slideLayout" Target="../slideLayouts/slideLayout82.xml"/><Relationship Id="rId12" Type="http://schemas.openxmlformats.org/officeDocument/2006/relationships/slideLayout" Target="../slideLayouts/slideLayout87.xml"/><Relationship Id="rId17" Type="http://schemas.openxmlformats.org/officeDocument/2006/relationships/theme" Target="../theme/theme6.xml"/><Relationship Id="rId2" Type="http://schemas.openxmlformats.org/officeDocument/2006/relationships/slideLayout" Target="../slideLayouts/slideLayout77.xml"/><Relationship Id="rId16" Type="http://schemas.openxmlformats.org/officeDocument/2006/relationships/slideLayout" Target="../slideLayouts/slideLayout91.xml"/><Relationship Id="rId1" Type="http://schemas.openxmlformats.org/officeDocument/2006/relationships/slideLayout" Target="../slideLayouts/slideLayout76.xml"/><Relationship Id="rId6" Type="http://schemas.openxmlformats.org/officeDocument/2006/relationships/slideLayout" Target="../slideLayouts/slideLayout81.xml"/><Relationship Id="rId11" Type="http://schemas.openxmlformats.org/officeDocument/2006/relationships/slideLayout" Target="../slideLayouts/slideLayout86.xml"/><Relationship Id="rId5" Type="http://schemas.openxmlformats.org/officeDocument/2006/relationships/slideLayout" Target="../slideLayouts/slideLayout80.xml"/><Relationship Id="rId15" Type="http://schemas.openxmlformats.org/officeDocument/2006/relationships/slideLayout" Target="../slideLayouts/slideLayout90.xml"/><Relationship Id="rId10" Type="http://schemas.openxmlformats.org/officeDocument/2006/relationships/slideLayout" Target="../slideLayouts/slideLayout85.xml"/><Relationship Id="rId4" Type="http://schemas.openxmlformats.org/officeDocument/2006/relationships/slideLayout" Target="../slideLayouts/slideLayout79.xml"/><Relationship Id="rId9" Type="http://schemas.openxmlformats.org/officeDocument/2006/relationships/slideLayout" Target="../slideLayouts/slideLayout84.xml"/><Relationship Id="rId14" Type="http://schemas.openxmlformats.org/officeDocument/2006/relationships/slideLayout" Target="../slideLayouts/slideLayout89.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slideLayout" Target="../slideLayouts/slideLayout104.xml"/><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slideLayout" Target="../slideLayouts/slideLayout103.xml"/><Relationship Id="rId17" Type="http://schemas.openxmlformats.org/officeDocument/2006/relationships/theme" Target="../theme/theme7.xml"/><Relationship Id="rId2" Type="http://schemas.openxmlformats.org/officeDocument/2006/relationships/slideLayout" Target="../slideLayouts/slideLayout93.xml"/><Relationship Id="rId16" Type="http://schemas.openxmlformats.org/officeDocument/2006/relationships/slideLayout" Target="../slideLayouts/slideLayout107.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5" Type="http://schemas.openxmlformats.org/officeDocument/2006/relationships/slideLayout" Target="../slideLayouts/slideLayout10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 Id="rId14" Type="http://schemas.openxmlformats.org/officeDocument/2006/relationships/slideLayout" Target="../slideLayouts/slideLayout10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15.xml"/><Relationship Id="rId13" Type="http://schemas.openxmlformats.org/officeDocument/2006/relationships/slideLayout" Target="../slideLayouts/slideLayout120.xml"/><Relationship Id="rId3" Type="http://schemas.openxmlformats.org/officeDocument/2006/relationships/slideLayout" Target="../slideLayouts/slideLayout110.xml"/><Relationship Id="rId7" Type="http://schemas.openxmlformats.org/officeDocument/2006/relationships/slideLayout" Target="../slideLayouts/slideLayout114.xml"/><Relationship Id="rId12" Type="http://schemas.openxmlformats.org/officeDocument/2006/relationships/slideLayout" Target="../slideLayouts/slideLayout119.xml"/><Relationship Id="rId17" Type="http://schemas.openxmlformats.org/officeDocument/2006/relationships/theme" Target="../theme/theme8.xml"/><Relationship Id="rId2" Type="http://schemas.openxmlformats.org/officeDocument/2006/relationships/slideLayout" Target="../slideLayouts/slideLayout109.xml"/><Relationship Id="rId16" Type="http://schemas.openxmlformats.org/officeDocument/2006/relationships/slideLayout" Target="../slideLayouts/slideLayout123.xml"/><Relationship Id="rId1" Type="http://schemas.openxmlformats.org/officeDocument/2006/relationships/slideLayout" Target="../slideLayouts/slideLayout108.xml"/><Relationship Id="rId6" Type="http://schemas.openxmlformats.org/officeDocument/2006/relationships/slideLayout" Target="../slideLayouts/slideLayout113.xml"/><Relationship Id="rId11" Type="http://schemas.openxmlformats.org/officeDocument/2006/relationships/slideLayout" Target="../slideLayouts/slideLayout118.xml"/><Relationship Id="rId5" Type="http://schemas.openxmlformats.org/officeDocument/2006/relationships/slideLayout" Target="../slideLayouts/slideLayout112.xml"/><Relationship Id="rId15" Type="http://schemas.openxmlformats.org/officeDocument/2006/relationships/slideLayout" Target="../slideLayouts/slideLayout122.xml"/><Relationship Id="rId10" Type="http://schemas.openxmlformats.org/officeDocument/2006/relationships/slideLayout" Target="../slideLayouts/slideLayout117.xml"/><Relationship Id="rId4" Type="http://schemas.openxmlformats.org/officeDocument/2006/relationships/slideLayout" Target="../slideLayouts/slideLayout111.xml"/><Relationship Id="rId9" Type="http://schemas.openxmlformats.org/officeDocument/2006/relationships/slideLayout" Target="../slideLayouts/slideLayout116.xml"/><Relationship Id="rId14" Type="http://schemas.openxmlformats.org/officeDocument/2006/relationships/slideLayout" Target="../slideLayouts/slideLayout121.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31.xml"/><Relationship Id="rId13" Type="http://schemas.openxmlformats.org/officeDocument/2006/relationships/slideLayout" Target="../slideLayouts/slideLayout136.xml"/><Relationship Id="rId3" Type="http://schemas.openxmlformats.org/officeDocument/2006/relationships/slideLayout" Target="../slideLayouts/slideLayout126.xml"/><Relationship Id="rId7" Type="http://schemas.openxmlformats.org/officeDocument/2006/relationships/slideLayout" Target="../slideLayouts/slideLayout130.xml"/><Relationship Id="rId12" Type="http://schemas.openxmlformats.org/officeDocument/2006/relationships/slideLayout" Target="../slideLayouts/slideLayout135.xml"/><Relationship Id="rId17" Type="http://schemas.openxmlformats.org/officeDocument/2006/relationships/theme" Target="../theme/theme9.xml"/><Relationship Id="rId2" Type="http://schemas.openxmlformats.org/officeDocument/2006/relationships/slideLayout" Target="../slideLayouts/slideLayout125.xml"/><Relationship Id="rId16" Type="http://schemas.openxmlformats.org/officeDocument/2006/relationships/slideLayout" Target="../slideLayouts/slideLayout139.xml"/><Relationship Id="rId1" Type="http://schemas.openxmlformats.org/officeDocument/2006/relationships/slideLayout" Target="../slideLayouts/slideLayout124.xml"/><Relationship Id="rId6" Type="http://schemas.openxmlformats.org/officeDocument/2006/relationships/slideLayout" Target="../slideLayouts/slideLayout129.xml"/><Relationship Id="rId11" Type="http://schemas.openxmlformats.org/officeDocument/2006/relationships/slideLayout" Target="../slideLayouts/slideLayout134.xml"/><Relationship Id="rId5" Type="http://schemas.openxmlformats.org/officeDocument/2006/relationships/slideLayout" Target="../slideLayouts/slideLayout128.xml"/><Relationship Id="rId15" Type="http://schemas.openxmlformats.org/officeDocument/2006/relationships/slideLayout" Target="../slideLayouts/slideLayout138.xml"/><Relationship Id="rId10" Type="http://schemas.openxmlformats.org/officeDocument/2006/relationships/slideLayout" Target="../slideLayouts/slideLayout133.xml"/><Relationship Id="rId4" Type="http://schemas.openxmlformats.org/officeDocument/2006/relationships/slideLayout" Target="../slideLayouts/slideLayout127.xml"/><Relationship Id="rId9" Type="http://schemas.openxmlformats.org/officeDocument/2006/relationships/slideLayout" Target="../slideLayouts/slideLayout132.xml"/><Relationship Id="rId14" Type="http://schemas.openxmlformats.org/officeDocument/2006/relationships/slideLayout" Target="../slideLayouts/slideLayout13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28" tIns="45718" rIns="91428" bIns="45718" rtlCol="0" anchor="ctr">
            <a:normAutofit/>
          </a:bodyPr>
          <a:lstStyle/>
          <a:p>
            <a:r>
              <a:rPr lang="en-US"/>
              <a:t>Click to edit Master title style</a:t>
            </a:r>
            <a:endParaRPr lang="vi-VN"/>
          </a:p>
        </p:txBody>
      </p:sp>
      <p:sp>
        <p:nvSpPr>
          <p:cNvPr id="3" name="Text Placeholder 2"/>
          <p:cNvSpPr>
            <a:spLocks noGrp="1"/>
          </p:cNvSpPr>
          <p:nvPr>
            <p:ph type="body" idx="1"/>
          </p:nvPr>
        </p:nvSpPr>
        <p:spPr>
          <a:xfrm>
            <a:off x="838200" y="1825625"/>
            <a:ext cx="10515600" cy="4351339"/>
          </a:xfrm>
          <a:prstGeom prst="rect">
            <a:avLst/>
          </a:prstGeom>
        </p:spPr>
        <p:txBody>
          <a:bodyPr vert="horz" lIns="91428" tIns="45718" rIns="91428" bIns="45718"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2"/>
          </p:nvPr>
        </p:nvSpPr>
        <p:spPr>
          <a:xfrm>
            <a:off x="838200" y="6356420"/>
            <a:ext cx="2743200" cy="365125"/>
          </a:xfrm>
          <a:prstGeom prst="rect">
            <a:avLst/>
          </a:prstGeom>
        </p:spPr>
        <p:txBody>
          <a:bodyPr vert="horz" lIns="91428" tIns="45718" rIns="91428" bIns="45718" rtlCol="0" anchor="ctr"/>
          <a:lstStyle>
            <a:lvl1pPr algn="l">
              <a:defRPr sz="1200">
                <a:solidFill>
                  <a:schemeClr val="tx1">
                    <a:tint val="75000"/>
                  </a:schemeClr>
                </a:solidFill>
              </a:defRPr>
            </a:lvl1pPr>
          </a:lstStyle>
          <a:p>
            <a:fld id="{CA8BA026-E658-41C8-85D8-D06F141BD407}" type="datetimeFigureOut">
              <a:rPr lang="vi-VN" smtClean="0"/>
              <a:pPr/>
              <a:t>26/09/2021</a:t>
            </a:fld>
            <a:endParaRPr lang="vi-VN"/>
          </a:p>
        </p:txBody>
      </p:sp>
      <p:sp>
        <p:nvSpPr>
          <p:cNvPr id="5" name="Footer Placeholder 4"/>
          <p:cNvSpPr>
            <a:spLocks noGrp="1"/>
          </p:cNvSpPr>
          <p:nvPr>
            <p:ph type="ftr" sz="quarter" idx="3"/>
          </p:nvPr>
        </p:nvSpPr>
        <p:spPr>
          <a:xfrm>
            <a:off x="4038600" y="6356420"/>
            <a:ext cx="4114800" cy="365125"/>
          </a:xfrm>
          <a:prstGeom prst="rect">
            <a:avLst/>
          </a:prstGeom>
        </p:spPr>
        <p:txBody>
          <a:bodyPr vert="horz" lIns="91428" tIns="45718" rIns="91428" bIns="45718" rtlCol="0" anchor="ctr"/>
          <a:lstStyle>
            <a:lvl1pPr algn="ctr">
              <a:defRPr sz="12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8610600" y="6356420"/>
            <a:ext cx="2743200" cy="365125"/>
          </a:xfrm>
          <a:prstGeom prst="rect">
            <a:avLst/>
          </a:prstGeom>
        </p:spPr>
        <p:txBody>
          <a:bodyPr vert="horz" lIns="91428" tIns="45718" rIns="91428" bIns="45718" rtlCol="0" anchor="ctr"/>
          <a:lstStyle>
            <a:lvl1pPr algn="r">
              <a:defRPr sz="1200">
                <a:solidFill>
                  <a:schemeClr val="tx1">
                    <a:tint val="75000"/>
                  </a:schemeClr>
                </a:solidFill>
              </a:defRPr>
            </a:lvl1pPr>
          </a:lstStyle>
          <a:p>
            <a:fld id="{8305D4A9-5886-4647-AB06-84202763646E}" type="slidenum">
              <a:rPr lang="vi-VN" smtClean="0"/>
              <a:pPr/>
              <a:t>‹#›</a:t>
            </a:fld>
            <a:endParaRPr lang="vi-VN"/>
          </a:p>
        </p:txBody>
      </p:sp>
    </p:spTree>
    <p:extLst>
      <p:ext uri="{BB962C8B-B14F-4D97-AF65-F5344CB8AC3E}">
        <p14:creationId xmlns:p14="http://schemas.microsoft.com/office/powerpoint/2010/main" val="2715334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264"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68" indent="-228568" algn="l" defTabSz="914264"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02" indent="-228568" algn="l" defTabSz="914264"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830" indent="-228568" algn="l" defTabSz="914264"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9960" indent="-228568" algn="l" defTabSz="914264"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4pPr>
      <a:lvl5pPr marL="2057091" indent="-228568" algn="l" defTabSz="914264"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5pPr>
      <a:lvl6pPr marL="2514224" indent="-228568" algn="l" defTabSz="914264"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71356" indent="-228568" algn="l" defTabSz="914264"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8488" indent="-228568" algn="l" defTabSz="914264"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5622" indent="-228568" algn="l" defTabSz="914264"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vi-VN"/>
      </a:defPPr>
      <a:lvl1pPr marL="0" algn="l" defTabSz="914264" rtl="0" eaLnBrk="1" latinLnBrk="0" hangingPunct="1">
        <a:defRPr sz="1900" kern="1200">
          <a:solidFill>
            <a:schemeClr val="tx1"/>
          </a:solidFill>
          <a:latin typeface="+mn-lt"/>
          <a:ea typeface="+mn-ea"/>
          <a:cs typeface="+mn-cs"/>
        </a:defRPr>
      </a:lvl1pPr>
      <a:lvl2pPr marL="457131" algn="l" defTabSz="914264" rtl="0" eaLnBrk="1" latinLnBrk="0" hangingPunct="1">
        <a:defRPr sz="1900" kern="1200">
          <a:solidFill>
            <a:schemeClr val="tx1"/>
          </a:solidFill>
          <a:latin typeface="+mn-lt"/>
          <a:ea typeface="+mn-ea"/>
          <a:cs typeface="+mn-cs"/>
        </a:defRPr>
      </a:lvl2pPr>
      <a:lvl3pPr marL="914264" algn="l" defTabSz="914264" rtl="0" eaLnBrk="1" latinLnBrk="0" hangingPunct="1">
        <a:defRPr sz="1900" kern="1200">
          <a:solidFill>
            <a:schemeClr val="tx1"/>
          </a:solidFill>
          <a:latin typeface="+mn-lt"/>
          <a:ea typeface="+mn-ea"/>
          <a:cs typeface="+mn-cs"/>
        </a:defRPr>
      </a:lvl3pPr>
      <a:lvl4pPr marL="1371396" algn="l" defTabSz="914264" rtl="0" eaLnBrk="1" latinLnBrk="0" hangingPunct="1">
        <a:defRPr sz="1900" kern="1200">
          <a:solidFill>
            <a:schemeClr val="tx1"/>
          </a:solidFill>
          <a:latin typeface="+mn-lt"/>
          <a:ea typeface="+mn-ea"/>
          <a:cs typeface="+mn-cs"/>
        </a:defRPr>
      </a:lvl4pPr>
      <a:lvl5pPr marL="1828528" algn="l" defTabSz="914264" rtl="0" eaLnBrk="1" latinLnBrk="0" hangingPunct="1">
        <a:defRPr sz="1900" kern="1200">
          <a:solidFill>
            <a:schemeClr val="tx1"/>
          </a:solidFill>
          <a:latin typeface="+mn-lt"/>
          <a:ea typeface="+mn-ea"/>
          <a:cs typeface="+mn-cs"/>
        </a:defRPr>
      </a:lvl5pPr>
      <a:lvl6pPr marL="2285662" algn="l" defTabSz="914264" rtl="0" eaLnBrk="1" latinLnBrk="0" hangingPunct="1">
        <a:defRPr sz="1900" kern="1200">
          <a:solidFill>
            <a:schemeClr val="tx1"/>
          </a:solidFill>
          <a:latin typeface="+mn-lt"/>
          <a:ea typeface="+mn-ea"/>
          <a:cs typeface="+mn-cs"/>
        </a:defRPr>
      </a:lvl6pPr>
      <a:lvl7pPr marL="2742790" algn="l" defTabSz="914264" rtl="0" eaLnBrk="1" latinLnBrk="0" hangingPunct="1">
        <a:defRPr sz="1900" kern="1200">
          <a:solidFill>
            <a:schemeClr val="tx1"/>
          </a:solidFill>
          <a:latin typeface="+mn-lt"/>
          <a:ea typeface="+mn-ea"/>
          <a:cs typeface="+mn-cs"/>
        </a:defRPr>
      </a:lvl7pPr>
      <a:lvl8pPr marL="3199920" algn="l" defTabSz="914264" rtl="0" eaLnBrk="1" latinLnBrk="0" hangingPunct="1">
        <a:defRPr sz="1900" kern="1200">
          <a:solidFill>
            <a:schemeClr val="tx1"/>
          </a:solidFill>
          <a:latin typeface="+mn-lt"/>
          <a:ea typeface="+mn-ea"/>
          <a:cs typeface="+mn-cs"/>
        </a:defRPr>
      </a:lvl8pPr>
      <a:lvl9pPr marL="3657051" algn="l" defTabSz="914264" rtl="0" eaLnBrk="1" latinLnBrk="0" hangingPunct="1">
        <a:defRPr sz="19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387D4F15-FF9F-4254-BA24-4FB0C5FD2FE3}"/>
              </a:ext>
            </a:extLst>
          </p:cNvPr>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4399DDD8-80F6-428D-9DF9-4E8DB82370D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0ECC29C4-D38D-4EC6-A1AE-8756990A382C}"/>
              </a:ext>
            </a:extLst>
          </p:cNvPr>
          <p:cNvSpPr>
            <a:spLocks noGrp="1"/>
          </p:cNvSpPr>
          <p:nvPr>
            <p:ph type="dt" sz="half" idx="2"/>
          </p:nvPr>
        </p:nvSpPr>
        <p:spPr>
          <a:xfrm>
            <a:off x="838200" y="6356418"/>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6BA29C42-402C-4507-861E-0880DA3EE89C}" type="datetimeFigureOut">
              <a:rPr lang="en-US" smtClean="0">
                <a:solidFill>
                  <a:prstClr val="black">
                    <a:tint val="75000"/>
                  </a:prstClr>
                </a:solidFill>
              </a:rPr>
              <a:pPr defTabSz="914400"/>
              <a:t>9/26/2021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B9D267AE-0D73-4273-911C-A9683CFDFE7B}"/>
              </a:ext>
            </a:extLst>
          </p:cNvPr>
          <p:cNvSpPr>
            <a:spLocks noGrp="1"/>
          </p:cNvSpPr>
          <p:nvPr>
            <p:ph type="ftr" sz="quarter" idx="3"/>
          </p:nvPr>
        </p:nvSpPr>
        <p:spPr>
          <a:xfrm>
            <a:off x="4038600" y="6356418"/>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84869B35-F98A-467A-B934-EB7D3822C0D1}"/>
              </a:ext>
            </a:extLst>
          </p:cNvPr>
          <p:cNvSpPr>
            <a:spLocks noGrp="1"/>
          </p:cNvSpPr>
          <p:nvPr>
            <p:ph type="sldNum" sz="quarter" idx="4"/>
          </p:nvPr>
        </p:nvSpPr>
        <p:spPr>
          <a:xfrm>
            <a:off x="8610600" y="6356418"/>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C29AE7D2-E3C8-4A77-9E10-07A8D0268D59}"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1195132085"/>
      </p:ext>
    </p:extLst>
  </p:cSld>
  <p:clrMap bg1="lt1" tx1="dk1" bg2="lt2" tx2="dk2" accent1="accent1" accent2="accent2" accent3="accent3" accent4="accent4" accent5="accent5" accent6="accent6" hlink="hlink" folHlink="folHlink"/>
  <p:sldLayoutIdLst>
    <p:sldLayoutId id="2147483839" r:id="rId1"/>
    <p:sldLayoutId id="2147483840" r:id="rId2"/>
    <p:sldLayoutId id="2147483841" r:id="rId3"/>
    <p:sldLayoutId id="2147483842" r:id="rId4"/>
    <p:sldLayoutId id="2147483843" r:id="rId5"/>
    <p:sldLayoutId id="2147483844" r:id="rId6"/>
    <p:sldLayoutId id="2147483845" r:id="rId7"/>
    <p:sldLayoutId id="2147483846" r:id="rId8"/>
    <p:sldLayoutId id="2147483847" r:id="rId9"/>
    <p:sldLayoutId id="2147483848" r:id="rId10"/>
    <p:sldLayoutId id="2147483849" r:id="rId11"/>
    <p:sldLayoutId id="2147483850" r:id="rId12"/>
    <p:sldLayoutId id="2147483851" r:id="rId13"/>
    <p:sldLayoutId id="2147483852" r:id="rId14"/>
    <p:sldLayoutId id="2147483853" r:id="rId15"/>
    <p:sldLayoutId id="2147483854"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387D4F15-FF9F-4254-BA24-4FB0C5FD2FE3}"/>
              </a:ext>
            </a:extLst>
          </p:cNvPr>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4399DDD8-80F6-428D-9DF9-4E8DB82370D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0ECC29C4-D38D-4EC6-A1AE-8756990A382C}"/>
              </a:ext>
            </a:extLst>
          </p:cNvPr>
          <p:cNvSpPr>
            <a:spLocks noGrp="1"/>
          </p:cNvSpPr>
          <p:nvPr>
            <p:ph type="dt" sz="half" idx="2"/>
          </p:nvPr>
        </p:nvSpPr>
        <p:spPr>
          <a:xfrm>
            <a:off x="838200" y="6356418"/>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6BA29C42-402C-4507-861E-0880DA3EE89C}" type="datetimeFigureOut">
              <a:rPr lang="en-US" smtClean="0">
                <a:solidFill>
                  <a:prstClr val="black">
                    <a:tint val="75000"/>
                  </a:prstClr>
                </a:solidFill>
              </a:rPr>
              <a:pPr defTabSz="914400"/>
              <a:t>9/26/2021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B9D267AE-0D73-4273-911C-A9683CFDFE7B}"/>
              </a:ext>
            </a:extLst>
          </p:cNvPr>
          <p:cNvSpPr>
            <a:spLocks noGrp="1"/>
          </p:cNvSpPr>
          <p:nvPr>
            <p:ph type="ftr" sz="quarter" idx="3"/>
          </p:nvPr>
        </p:nvSpPr>
        <p:spPr>
          <a:xfrm>
            <a:off x="4038600" y="6356418"/>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84869B35-F98A-467A-B934-EB7D3822C0D1}"/>
              </a:ext>
            </a:extLst>
          </p:cNvPr>
          <p:cNvSpPr>
            <a:spLocks noGrp="1"/>
          </p:cNvSpPr>
          <p:nvPr>
            <p:ph type="sldNum" sz="quarter" idx="4"/>
          </p:nvPr>
        </p:nvSpPr>
        <p:spPr>
          <a:xfrm>
            <a:off x="8610600" y="6356418"/>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C29AE7D2-E3C8-4A77-9E10-07A8D0268D59}"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4286091102"/>
      </p:ext>
    </p:extLst>
  </p:cSld>
  <p:clrMap bg1="lt1" tx1="dk1" bg2="lt2" tx2="dk2" accent1="accent1" accent2="accent2" accent3="accent3" accent4="accent4" accent5="accent5" accent6="accent6" hlink="hlink" folHlink="folHlink"/>
  <p:sldLayoutIdLst>
    <p:sldLayoutId id="2147483873" r:id="rId1"/>
    <p:sldLayoutId id="2147483874" r:id="rId2"/>
    <p:sldLayoutId id="2147483875" r:id="rId3"/>
    <p:sldLayoutId id="2147483876" r:id="rId4"/>
    <p:sldLayoutId id="2147483877" r:id="rId5"/>
    <p:sldLayoutId id="2147483878" r:id="rId6"/>
    <p:sldLayoutId id="2147483879" r:id="rId7"/>
    <p:sldLayoutId id="2147483880" r:id="rId8"/>
    <p:sldLayoutId id="2147483881" r:id="rId9"/>
    <p:sldLayoutId id="2147483882" r:id="rId10"/>
    <p:sldLayoutId id="2147483883" r:id="rId11"/>
    <p:sldLayoutId id="2147483884" r:id="rId12"/>
    <p:sldLayoutId id="2147483885" r:id="rId13"/>
    <p:sldLayoutId id="2147483886" r:id="rId14"/>
    <p:sldLayoutId id="2147483887" r:id="rId15"/>
    <p:sldLayoutId id="2147483888"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387D4F15-FF9F-4254-BA24-4FB0C5FD2FE3}"/>
              </a:ext>
            </a:extLst>
          </p:cNvPr>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4399DDD8-80F6-428D-9DF9-4E8DB82370D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0ECC29C4-D38D-4EC6-A1AE-8756990A382C}"/>
              </a:ext>
            </a:extLst>
          </p:cNvPr>
          <p:cNvSpPr>
            <a:spLocks noGrp="1"/>
          </p:cNvSpPr>
          <p:nvPr>
            <p:ph type="dt" sz="half" idx="2"/>
          </p:nvPr>
        </p:nvSpPr>
        <p:spPr>
          <a:xfrm>
            <a:off x="838200" y="6356418"/>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6BA29C42-402C-4507-861E-0880DA3EE89C}" type="datetimeFigureOut">
              <a:rPr lang="en-US" smtClean="0">
                <a:solidFill>
                  <a:prstClr val="black">
                    <a:tint val="75000"/>
                  </a:prstClr>
                </a:solidFill>
              </a:rPr>
              <a:pPr defTabSz="914400"/>
              <a:t>9/26/2021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B9D267AE-0D73-4273-911C-A9683CFDFE7B}"/>
              </a:ext>
            </a:extLst>
          </p:cNvPr>
          <p:cNvSpPr>
            <a:spLocks noGrp="1"/>
          </p:cNvSpPr>
          <p:nvPr>
            <p:ph type="ftr" sz="quarter" idx="3"/>
          </p:nvPr>
        </p:nvSpPr>
        <p:spPr>
          <a:xfrm>
            <a:off x="4038600" y="6356418"/>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84869B35-F98A-467A-B934-EB7D3822C0D1}"/>
              </a:ext>
            </a:extLst>
          </p:cNvPr>
          <p:cNvSpPr>
            <a:spLocks noGrp="1"/>
          </p:cNvSpPr>
          <p:nvPr>
            <p:ph type="sldNum" sz="quarter" idx="4"/>
          </p:nvPr>
        </p:nvSpPr>
        <p:spPr>
          <a:xfrm>
            <a:off x="8610600" y="6356418"/>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C29AE7D2-E3C8-4A77-9E10-07A8D0268D59}"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1402214567"/>
      </p:ext>
    </p:extLst>
  </p:cSld>
  <p:clrMap bg1="lt1" tx1="dk1" bg2="lt2" tx2="dk2" accent1="accent1" accent2="accent2" accent3="accent3" accent4="accent4" accent5="accent5" accent6="accent6" hlink="hlink" folHlink="folHlink"/>
  <p:sldLayoutIdLst>
    <p:sldLayoutId id="2147483890" r:id="rId1"/>
    <p:sldLayoutId id="2147483891" r:id="rId2"/>
    <p:sldLayoutId id="2147483892" r:id="rId3"/>
    <p:sldLayoutId id="2147483893" r:id="rId4"/>
    <p:sldLayoutId id="2147483894" r:id="rId5"/>
    <p:sldLayoutId id="2147483895" r:id="rId6"/>
    <p:sldLayoutId id="2147483896" r:id="rId7"/>
    <p:sldLayoutId id="2147483897" r:id="rId8"/>
    <p:sldLayoutId id="2147483898" r:id="rId9"/>
    <p:sldLayoutId id="2147483899" r:id="rId10"/>
    <p:sldLayoutId id="2147483900" r:id="rId11"/>
    <p:sldLayoutId id="2147483901" r:id="rId12"/>
    <p:sldLayoutId id="2147483902" r:id="rId13"/>
    <p:sldLayoutId id="2147483903" r:id="rId14"/>
    <p:sldLayoutId id="2147483904" r:id="rId15"/>
    <p:sldLayoutId id="2147483905"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387D4F15-FF9F-4254-BA24-4FB0C5FD2FE3}"/>
              </a:ext>
            </a:extLst>
          </p:cNvPr>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4399DDD8-80F6-428D-9DF9-4E8DB82370D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0ECC29C4-D38D-4EC6-A1AE-8756990A382C}"/>
              </a:ext>
            </a:extLst>
          </p:cNvPr>
          <p:cNvSpPr>
            <a:spLocks noGrp="1"/>
          </p:cNvSpPr>
          <p:nvPr>
            <p:ph type="dt" sz="half" idx="2"/>
          </p:nvPr>
        </p:nvSpPr>
        <p:spPr>
          <a:xfrm>
            <a:off x="838200" y="6356418"/>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6BA29C42-402C-4507-861E-0880DA3EE89C}" type="datetimeFigureOut">
              <a:rPr lang="en-US" smtClean="0">
                <a:solidFill>
                  <a:prstClr val="black">
                    <a:tint val="75000"/>
                  </a:prstClr>
                </a:solidFill>
              </a:rPr>
              <a:pPr defTabSz="914400"/>
              <a:t>9/26/2021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B9D267AE-0D73-4273-911C-A9683CFDFE7B}"/>
              </a:ext>
            </a:extLst>
          </p:cNvPr>
          <p:cNvSpPr>
            <a:spLocks noGrp="1"/>
          </p:cNvSpPr>
          <p:nvPr>
            <p:ph type="ftr" sz="quarter" idx="3"/>
          </p:nvPr>
        </p:nvSpPr>
        <p:spPr>
          <a:xfrm>
            <a:off x="4038600" y="6356418"/>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84869B35-F98A-467A-B934-EB7D3822C0D1}"/>
              </a:ext>
            </a:extLst>
          </p:cNvPr>
          <p:cNvSpPr>
            <a:spLocks noGrp="1"/>
          </p:cNvSpPr>
          <p:nvPr>
            <p:ph type="sldNum" sz="quarter" idx="4"/>
          </p:nvPr>
        </p:nvSpPr>
        <p:spPr>
          <a:xfrm>
            <a:off x="8610600" y="6356418"/>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C29AE7D2-E3C8-4A77-9E10-07A8D0268D59}"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3242031898"/>
      </p:ext>
    </p:extLst>
  </p:cSld>
  <p:clrMap bg1="lt1" tx1="dk1" bg2="lt2" tx2="dk2" accent1="accent1" accent2="accent2" accent3="accent3" accent4="accent4" accent5="accent5" accent6="accent6" hlink="hlink" folHlink="folHlink"/>
  <p:sldLayoutIdLst>
    <p:sldLayoutId id="2147483907" r:id="rId1"/>
    <p:sldLayoutId id="2147483908" r:id="rId2"/>
    <p:sldLayoutId id="2147483909" r:id="rId3"/>
    <p:sldLayoutId id="2147483910" r:id="rId4"/>
    <p:sldLayoutId id="2147483911" r:id="rId5"/>
    <p:sldLayoutId id="2147483912" r:id="rId6"/>
    <p:sldLayoutId id="2147483913" r:id="rId7"/>
    <p:sldLayoutId id="2147483914" r:id="rId8"/>
    <p:sldLayoutId id="2147483915" r:id="rId9"/>
    <p:sldLayoutId id="2147483916" r:id="rId10"/>
    <p:sldLayoutId id="2147483917" r:id="rId11"/>
    <p:sldLayoutId id="2147483918" r:id="rId12"/>
    <p:sldLayoutId id="2147483919" r:id="rId13"/>
    <p:sldLayoutId id="2147483920" r:id="rId14"/>
    <p:sldLayoutId id="2147483921" r:id="rId15"/>
    <p:sldLayoutId id="2147483922"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387D4F15-FF9F-4254-BA24-4FB0C5FD2FE3}"/>
              </a:ext>
            </a:extLst>
          </p:cNvPr>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4399DDD8-80F6-428D-9DF9-4E8DB82370D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0ECC29C4-D38D-4EC6-A1AE-8756990A382C}"/>
              </a:ext>
            </a:extLst>
          </p:cNvPr>
          <p:cNvSpPr>
            <a:spLocks noGrp="1"/>
          </p:cNvSpPr>
          <p:nvPr>
            <p:ph type="dt" sz="half" idx="2"/>
          </p:nvPr>
        </p:nvSpPr>
        <p:spPr>
          <a:xfrm>
            <a:off x="838200" y="6356418"/>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6BA29C42-402C-4507-861E-0880DA3EE89C}" type="datetimeFigureOut">
              <a:rPr lang="en-US" smtClean="0">
                <a:solidFill>
                  <a:prstClr val="black">
                    <a:tint val="75000"/>
                  </a:prstClr>
                </a:solidFill>
              </a:rPr>
              <a:pPr defTabSz="914400"/>
              <a:t>9/26/2021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B9D267AE-0D73-4273-911C-A9683CFDFE7B}"/>
              </a:ext>
            </a:extLst>
          </p:cNvPr>
          <p:cNvSpPr>
            <a:spLocks noGrp="1"/>
          </p:cNvSpPr>
          <p:nvPr>
            <p:ph type="ftr" sz="quarter" idx="3"/>
          </p:nvPr>
        </p:nvSpPr>
        <p:spPr>
          <a:xfrm>
            <a:off x="4038600" y="6356418"/>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84869B35-F98A-467A-B934-EB7D3822C0D1}"/>
              </a:ext>
            </a:extLst>
          </p:cNvPr>
          <p:cNvSpPr>
            <a:spLocks noGrp="1"/>
          </p:cNvSpPr>
          <p:nvPr>
            <p:ph type="sldNum" sz="quarter" idx="4"/>
          </p:nvPr>
        </p:nvSpPr>
        <p:spPr>
          <a:xfrm>
            <a:off x="8610600" y="6356418"/>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C29AE7D2-E3C8-4A77-9E10-07A8D0268D59}"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1599676035"/>
      </p:ext>
    </p:extLst>
  </p:cSld>
  <p:clrMap bg1="lt1" tx1="dk1" bg2="lt2" tx2="dk2" accent1="accent1" accent2="accent2" accent3="accent3" accent4="accent4" accent5="accent5" accent6="accent6" hlink="hlink" folHlink="folHlink"/>
  <p:sldLayoutIdLst>
    <p:sldLayoutId id="2147483924" r:id="rId1"/>
    <p:sldLayoutId id="2147483925" r:id="rId2"/>
    <p:sldLayoutId id="2147483926" r:id="rId3"/>
    <p:sldLayoutId id="2147483927" r:id="rId4"/>
    <p:sldLayoutId id="2147483928" r:id="rId5"/>
    <p:sldLayoutId id="2147483929" r:id="rId6"/>
    <p:sldLayoutId id="2147483930" r:id="rId7"/>
    <p:sldLayoutId id="2147483931" r:id="rId8"/>
    <p:sldLayoutId id="2147483932" r:id="rId9"/>
    <p:sldLayoutId id="2147483933" r:id="rId10"/>
    <p:sldLayoutId id="2147483934" r:id="rId11"/>
    <p:sldLayoutId id="2147483935" r:id="rId12"/>
    <p:sldLayoutId id="2147483936" r:id="rId13"/>
    <p:sldLayoutId id="2147483937" r:id="rId14"/>
    <p:sldLayoutId id="2147483938" r:id="rId15"/>
    <p:sldLayoutId id="2147483939"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387D4F15-FF9F-4254-BA24-4FB0C5FD2FE3}"/>
              </a:ext>
            </a:extLst>
          </p:cNvPr>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4399DDD8-80F6-428D-9DF9-4E8DB82370D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0ECC29C4-D38D-4EC6-A1AE-8756990A382C}"/>
              </a:ext>
            </a:extLst>
          </p:cNvPr>
          <p:cNvSpPr>
            <a:spLocks noGrp="1"/>
          </p:cNvSpPr>
          <p:nvPr>
            <p:ph type="dt" sz="half" idx="2"/>
          </p:nvPr>
        </p:nvSpPr>
        <p:spPr>
          <a:xfrm>
            <a:off x="838200" y="6356418"/>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6BA29C42-402C-4507-861E-0880DA3EE89C}" type="datetimeFigureOut">
              <a:rPr lang="en-US" smtClean="0">
                <a:solidFill>
                  <a:prstClr val="black">
                    <a:tint val="75000"/>
                  </a:prstClr>
                </a:solidFill>
              </a:rPr>
              <a:pPr defTabSz="914400"/>
              <a:t>9/26/2021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B9D267AE-0D73-4273-911C-A9683CFDFE7B}"/>
              </a:ext>
            </a:extLst>
          </p:cNvPr>
          <p:cNvSpPr>
            <a:spLocks noGrp="1"/>
          </p:cNvSpPr>
          <p:nvPr>
            <p:ph type="ftr" sz="quarter" idx="3"/>
          </p:nvPr>
        </p:nvSpPr>
        <p:spPr>
          <a:xfrm>
            <a:off x="4038600" y="6356418"/>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84869B35-F98A-467A-B934-EB7D3822C0D1}"/>
              </a:ext>
            </a:extLst>
          </p:cNvPr>
          <p:cNvSpPr>
            <a:spLocks noGrp="1"/>
          </p:cNvSpPr>
          <p:nvPr>
            <p:ph type="sldNum" sz="quarter" idx="4"/>
          </p:nvPr>
        </p:nvSpPr>
        <p:spPr>
          <a:xfrm>
            <a:off x="8610600" y="6356418"/>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C29AE7D2-E3C8-4A77-9E10-07A8D0268D59}"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1046299061"/>
      </p:ext>
    </p:extLst>
  </p:cSld>
  <p:clrMap bg1="lt1" tx1="dk1" bg2="lt2" tx2="dk2" accent1="accent1" accent2="accent2" accent3="accent3" accent4="accent4" accent5="accent5" accent6="accent6" hlink="hlink" folHlink="folHlink"/>
  <p:sldLayoutIdLst>
    <p:sldLayoutId id="2147483941" r:id="rId1"/>
    <p:sldLayoutId id="2147483942" r:id="rId2"/>
    <p:sldLayoutId id="2147483943" r:id="rId3"/>
    <p:sldLayoutId id="2147483944" r:id="rId4"/>
    <p:sldLayoutId id="2147483945" r:id="rId5"/>
    <p:sldLayoutId id="2147483946" r:id="rId6"/>
    <p:sldLayoutId id="2147483947" r:id="rId7"/>
    <p:sldLayoutId id="2147483948" r:id="rId8"/>
    <p:sldLayoutId id="2147483949" r:id="rId9"/>
    <p:sldLayoutId id="2147483950" r:id="rId10"/>
    <p:sldLayoutId id="2147483951" r:id="rId11"/>
    <p:sldLayoutId id="2147483952" r:id="rId12"/>
    <p:sldLayoutId id="2147483953" r:id="rId13"/>
    <p:sldLayoutId id="2147483954" r:id="rId14"/>
    <p:sldLayoutId id="2147483955" r:id="rId15"/>
    <p:sldLayoutId id="2147483956"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387D4F15-FF9F-4254-BA24-4FB0C5FD2FE3}"/>
              </a:ext>
            </a:extLst>
          </p:cNvPr>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4399DDD8-80F6-428D-9DF9-4E8DB82370D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0ECC29C4-D38D-4EC6-A1AE-8756990A382C}"/>
              </a:ext>
            </a:extLst>
          </p:cNvPr>
          <p:cNvSpPr>
            <a:spLocks noGrp="1"/>
          </p:cNvSpPr>
          <p:nvPr>
            <p:ph type="dt" sz="half" idx="2"/>
          </p:nvPr>
        </p:nvSpPr>
        <p:spPr>
          <a:xfrm>
            <a:off x="838200" y="6356418"/>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6BA29C42-402C-4507-861E-0880DA3EE89C}" type="datetimeFigureOut">
              <a:rPr lang="en-US" smtClean="0">
                <a:solidFill>
                  <a:prstClr val="black">
                    <a:tint val="75000"/>
                  </a:prstClr>
                </a:solidFill>
              </a:rPr>
              <a:pPr defTabSz="914400"/>
              <a:t>9/26/2021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B9D267AE-0D73-4273-911C-A9683CFDFE7B}"/>
              </a:ext>
            </a:extLst>
          </p:cNvPr>
          <p:cNvSpPr>
            <a:spLocks noGrp="1"/>
          </p:cNvSpPr>
          <p:nvPr>
            <p:ph type="ftr" sz="quarter" idx="3"/>
          </p:nvPr>
        </p:nvSpPr>
        <p:spPr>
          <a:xfrm>
            <a:off x="4038600" y="6356418"/>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84869B35-F98A-467A-B934-EB7D3822C0D1}"/>
              </a:ext>
            </a:extLst>
          </p:cNvPr>
          <p:cNvSpPr>
            <a:spLocks noGrp="1"/>
          </p:cNvSpPr>
          <p:nvPr>
            <p:ph type="sldNum" sz="quarter" idx="4"/>
          </p:nvPr>
        </p:nvSpPr>
        <p:spPr>
          <a:xfrm>
            <a:off x="8610600" y="6356418"/>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C29AE7D2-E3C8-4A77-9E10-07A8D0268D59}"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1617514229"/>
      </p:ext>
    </p:extLst>
  </p:cSld>
  <p:clrMap bg1="lt1" tx1="dk1" bg2="lt2" tx2="dk2" accent1="accent1" accent2="accent2" accent3="accent3" accent4="accent4" accent5="accent5" accent6="accent6" hlink="hlink" folHlink="folHlink"/>
  <p:sldLayoutIdLst>
    <p:sldLayoutId id="2147483975" r:id="rId1"/>
    <p:sldLayoutId id="2147483976" r:id="rId2"/>
    <p:sldLayoutId id="2147483977" r:id="rId3"/>
    <p:sldLayoutId id="2147483978" r:id="rId4"/>
    <p:sldLayoutId id="2147483979" r:id="rId5"/>
    <p:sldLayoutId id="2147483980" r:id="rId6"/>
    <p:sldLayoutId id="2147483981" r:id="rId7"/>
    <p:sldLayoutId id="2147483982" r:id="rId8"/>
    <p:sldLayoutId id="2147483983" r:id="rId9"/>
    <p:sldLayoutId id="2147483984" r:id="rId10"/>
    <p:sldLayoutId id="2147483985" r:id="rId11"/>
    <p:sldLayoutId id="2147483986" r:id="rId12"/>
    <p:sldLayoutId id="2147483987" r:id="rId13"/>
    <p:sldLayoutId id="2147483988" r:id="rId14"/>
    <p:sldLayoutId id="2147483989" r:id="rId15"/>
    <p:sldLayoutId id="2147483990"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387D4F15-FF9F-4254-BA24-4FB0C5FD2FE3}"/>
              </a:ext>
            </a:extLst>
          </p:cNvPr>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4399DDD8-80F6-428D-9DF9-4E8DB82370D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0ECC29C4-D38D-4EC6-A1AE-8756990A382C}"/>
              </a:ext>
            </a:extLst>
          </p:cNvPr>
          <p:cNvSpPr>
            <a:spLocks noGrp="1"/>
          </p:cNvSpPr>
          <p:nvPr>
            <p:ph type="dt" sz="half" idx="2"/>
          </p:nvPr>
        </p:nvSpPr>
        <p:spPr>
          <a:xfrm>
            <a:off x="838200" y="6356418"/>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6BA29C42-402C-4507-861E-0880DA3EE89C}" type="datetimeFigureOut">
              <a:rPr lang="en-US" smtClean="0">
                <a:solidFill>
                  <a:prstClr val="black">
                    <a:tint val="75000"/>
                  </a:prstClr>
                </a:solidFill>
              </a:rPr>
              <a:pPr defTabSz="914400"/>
              <a:t>9/26/2021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B9D267AE-0D73-4273-911C-A9683CFDFE7B}"/>
              </a:ext>
            </a:extLst>
          </p:cNvPr>
          <p:cNvSpPr>
            <a:spLocks noGrp="1"/>
          </p:cNvSpPr>
          <p:nvPr>
            <p:ph type="ftr" sz="quarter" idx="3"/>
          </p:nvPr>
        </p:nvSpPr>
        <p:spPr>
          <a:xfrm>
            <a:off x="4038600" y="6356418"/>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84869B35-F98A-467A-B934-EB7D3822C0D1}"/>
              </a:ext>
            </a:extLst>
          </p:cNvPr>
          <p:cNvSpPr>
            <a:spLocks noGrp="1"/>
          </p:cNvSpPr>
          <p:nvPr>
            <p:ph type="sldNum" sz="quarter" idx="4"/>
          </p:nvPr>
        </p:nvSpPr>
        <p:spPr>
          <a:xfrm>
            <a:off x="8610600" y="6356418"/>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C29AE7D2-E3C8-4A77-9E10-07A8D0268D59}"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654040703"/>
      </p:ext>
    </p:extLst>
  </p:cSld>
  <p:clrMap bg1="lt1" tx1="dk1" bg2="lt2" tx2="dk2" accent1="accent1" accent2="accent2" accent3="accent3" accent4="accent4" accent5="accent5" accent6="accent6" hlink="hlink" folHlink="folHlink"/>
  <p:sldLayoutIdLst>
    <p:sldLayoutId id="2147483992" r:id="rId1"/>
    <p:sldLayoutId id="2147483993" r:id="rId2"/>
    <p:sldLayoutId id="2147483994" r:id="rId3"/>
    <p:sldLayoutId id="2147483995" r:id="rId4"/>
    <p:sldLayoutId id="2147483996" r:id="rId5"/>
    <p:sldLayoutId id="2147483997" r:id="rId6"/>
    <p:sldLayoutId id="2147483998" r:id="rId7"/>
    <p:sldLayoutId id="2147483999" r:id="rId8"/>
    <p:sldLayoutId id="2147484000" r:id="rId9"/>
    <p:sldLayoutId id="2147484001" r:id="rId10"/>
    <p:sldLayoutId id="2147484002" r:id="rId11"/>
    <p:sldLayoutId id="2147484003" r:id="rId12"/>
    <p:sldLayoutId id="2147484004" r:id="rId13"/>
    <p:sldLayoutId id="2147484005" r:id="rId14"/>
    <p:sldLayoutId id="2147484006" r:id="rId15"/>
    <p:sldLayoutId id="2147484007"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387D4F15-FF9F-4254-BA24-4FB0C5FD2FE3}"/>
              </a:ext>
            </a:extLst>
          </p:cNvPr>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4399DDD8-80F6-428D-9DF9-4E8DB82370D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0ECC29C4-D38D-4EC6-A1AE-8756990A382C}"/>
              </a:ext>
            </a:extLst>
          </p:cNvPr>
          <p:cNvSpPr>
            <a:spLocks noGrp="1"/>
          </p:cNvSpPr>
          <p:nvPr>
            <p:ph type="dt" sz="half" idx="2"/>
          </p:nvPr>
        </p:nvSpPr>
        <p:spPr>
          <a:xfrm>
            <a:off x="838200" y="6356418"/>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6BA29C42-402C-4507-861E-0880DA3EE89C}" type="datetimeFigureOut">
              <a:rPr lang="en-US" smtClean="0">
                <a:solidFill>
                  <a:prstClr val="black">
                    <a:tint val="75000"/>
                  </a:prstClr>
                </a:solidFill>
              </a:rPr>
              <a:pPr defTabSz="914400"/>
              <a:t>9/26/2021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B9D267AE-0D73-4273-911C-A9683CFDFE7B}"/>
              </a:ext>
            </a:extLst>
          </p:cNvPr>
          <p:cNvSpPr>
            <a:spLocks noGrp="1"/>
          </p:cNvSpPr>
          <p:nvPr>
            <p:ph type="ftr" sz="quarter" idx="3"/>
          </p:nvPr>
        </p:nvSpPr>
        <p:spPr>
          <a:xfrm>
            <a:off x="4038600" y="6356418"/>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84869B35-F98A-467A-B934-EB7D3822C0D1}"/>
              </a:ext>
            </a:extLst>
          </p:cNvPr>
          <p:cNvSpPr>
            <a:spLocks noGrp="1"/>
          </p:cNvSpPr>
          <p:nvPr>
            <p:ph type="sldNum" sz="quarter" idx="4"/>
          </p:nvPr>
        </p:nvSpPr>
        <p:spPr>
          <a:xfrm>
            <a:off x="8610600" y="6356418"/>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C29AE7D2-E3C8-4A77-9E10-07A8D0268D59}"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2396761523"/>
      </p:ext>
    </p:extLst>
  </p:cSld>
  <p:clrMap bg1="lt1" tx1="dk1" bg2="lt2" tx2="dk2" accent1="accent1" accent2="accent2" accent3="accent3" accent4="accent4" accent5="accent5" accent6="accent6" hlink="hlink" folHlink="folHlink"/>
  <p:sldLayoutIdLst>
    <p:sldLayoutId id="2147484009" r:id="rId1"/>
    <p:sldLayoutId id="2147484010" r:id="rId2"/>
    <p:sldLayoutId id="2147484011" r:id="rId3"/>
    <p:sldLayoutId id="2147484012" r:id="rId4"/>
    <p:sldLayoutId id="2147484013" r:id="rId5"/>
    <p:sldLayoutId id="2147484014" r:id="rId6"/>
    <p:sldLayoutId id="2147484015" r:id="rId7"/>
    <p:sldLayoutId id="2147484016" r:id="rId8"/>
    <p:sldLayoutId id="2147484017" r:id="rId9"/>
    <p:sldLayoutId id="2147484018" r:id="rId10"/>
    <p:sldLayoutId id="2147484019" r:id="rId11"/>
    <p:sldLayoutId id="2147484020" r:id="rId12"/>
    <p:sldLayoutId id="2147484021" r:id="rId13"/>
    <p:sldLayoutId id="2147484022" r:id="rId14"/>
    <p:sldLayoutId id="2147484023" r:id="rId15"/>
    <p:sldLayoutId id="2147484024"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387D4F15-FF9F-4254-BA24-4FB0C5FD2FE3}"/>
              </a:ext>
            </a:extLst>
          </p:cNvPr>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4399DDD8-80F6-428D-9DF9-4E8DB82370D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0ECC29C4-D38D-4EC6-A1AE-8756990A382C}"/>
              </a:ext>
            </a:extLst>
          </p:cNvPr>
          <p:cNvSpPr>
            <a:spLocks noGrp="1"/>
          </p:cNvSpPr>
          <p:nvPr>
            <p:ph type="dt" sz="half" idx="2"/>
          </p:nvPr>
        </p:nvSpPr>
        <p:spPr>
          <a:xfrm>
            <a:off x="838200" y="6356418"/>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6BA29C42-402C-4507-861E-0880DA3EE89C}" type="datetimeFigureOut">
              <a:rPr lang="en-US" smtClean="0">
                <a:solidFill>
                  <a:prstClr val="black">
                    <a:tint val="75000"/>
                  </a:prstClr>
                </a:solidFill>
              </a:rPr>
              <a:pPr defTabSz="914400"/>
              <a:t>9/26/2021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B9D267AE-0D73-4273-911C-A9683CFDFE7B}"/>
              </a:ext>
            </a:extLst>
          </p:cNvPr>
          <p:cNvSpPr>
            <a:spLocks noGrp="1"/>
          </p:cNvSpPr>
          <p:nvPr>
            <p:ph type="ftr" sz="quarter" idx="3"/>
          </p:nvPr>
        </p:nvSpPr>
        <p:spPr>
          <a:xfrm>
            <a:off x="4038600" y="6356418"/>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84869B35-F98A-467A-B934-EB7D3822C0D1}"/>
              </a:ext>
            </a:extLst>
          </p:cNvPr>
          <p:cNvSpPr>
            <a:spLocks noGrp="1"/>
          </p:cNvSpPr>
          <p:nvPr>
            <p:ph type="sldNum" sz="quarter" idx="4"/>
          </p:nvPr>
        </p:nvSpPr>
        <p:spPr>
          <a:xfrm>
            <a:off x="8610600" y="6356418"/>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C29AE7D2-E3C8-4A77-9E10-07A8D0268D59}"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1248705833"/>
      </p:ext>
    </p:extLst>
  </p:cSld>
  <p:clrMap bg1="lt1" tx1="dk1" bg2="lt2" tx2="dk2" accent1="accent1" accent2="accent2" accent3="accent3" accent4="accent4" accent5="accent5" accent6="accent6" hlink="hlink" folHlink="folHlink"/>
  <p:sldLayoutIdLst>
    <p:sldLayoutId id="2147484043" r:id="rId1"/>
    <p:sldLayoutId id="2147484044" r:id="rId2"/>
    <p:sldLayoutId id="2147484045" r:id="rId3"/>
    <p:sldLayoutId id="2147484046" r:id="rId4"/>
    <p:sldLayoutId id="2147484047" r:id="rId5"/>
    <p:sldLayoutId id="2147484048" r:id="rId6"/>
    <p:sldLayoutId id="2147484049" r:id="rId7"/>
    <p:sldLayoutId id="2147484050" r:id="rId8"/>
    <p:sldLayoutId id="2147484051" r:id="rId9"/>
    <p:sldLayoutId id="2147484052" r:id="rId10"/>
    <p:sldLayoutId id="2147484053" r:id="rId11"/>
    <p:sldLayoutId id="2147484054" r:id="rId12"/>
    <p:sldLayoutId id="2147484055" r:id="rId13"/>
    <p:sldLayoutId id="2147484056" r:id="rId14"/>
    <p:sldLayoutId id="2147484057" r:id="rId15"/>
    <p:sldLayoutId id="2147484058"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387D4F15-FF9F-4254-BA24-4FB0C5FD2FE3}"/>
              </a:ext>
            </a:extLst>
          </p:cNvPr>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4399DDD8-80F6-428D-9DF9-4E8DB82370D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0ECC29C4-D38D-4EC6-A1AE-8756990A382C}"/>
              </a:ext>
            </a:extLst>
          </p:cNvPr>
          <p:cNvSpPr>
            <a:spLocks noGrp="1"/>
          </p:cNvSpPr>
          <p:nvPr>
            <p:ph type="dt" sz="half" idx="2"/>
          </p:nvPr>
        </p:nvSpPr>
        <p:spPr>
          <a:xfrm>
            <a:off x="838200" y="6356418"/>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6BA29C42-402C-4507-861E-0880DA3EE89C}" type="datetimeFigureOut">
              <a:rPr lang="en-US" smtClean="0">
                <a:solidFill>
                  <a:prstClr val="black">
                    <a:tint val="75000"/>
                  </a:prstClr>
                </a:solidFill>
              </a:rPr>
              <a:pPr defTabSz="914400"/>
              <a:t>9/26/2021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B9D267AE-0D73-4273-911C-A9683CFDFE7B}"/>
              </a:ext>
            </a:extLst>
          </p:cNvPr>
          <p:cNvSpPr>
            <a:spLocks noGrp="1"/>
          </p:cNvSpPr>
          <p:nvPr>
            <p:ph type="ftr" sz="quarter" idx="3"/>
          </p:nvPr>
        </p:nvSpPr>
        <p:spPr>
          <a:xfrm>
            <a:off x="4038600" y="6356418"/>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84869B35-F98A-467A-B934-EB7D3822C0D1}"/>
              </a:ext>
            </a:extLst>
          </p:cNvPr>
          <p:cNvSpPr>
            <a:spLocks noGrp="1"/>
          </p:cNvSpPr>
          <p:nvPr>
            <p:ph type="sldNum" sz="quarter" idx="4"/>
          </p:nvPr>
        </p:nvSpPr>
        <p:spPr>
          <a:xfrm>
            <a:off x="8610600" y="6356418"/>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C29AE7D2-E3C8-4A77-9E10-07A8D0268D59}"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1361044368"/>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 id="2147483716" r:id="rId14"/>
    <p:sldLayoutId id="2147483717" r:id="rId15"/>
    <p:sldLayoutId id="2147483718"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387D4F15-FF9F-4254-BA24-4FB0C5FD2FE3}"/>
              </a:ext>
            </a:extLst>
          </p:cNvPr>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4399DDD8-80F6-428D-9DF9-4E8DB82370D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0ECC29C4-D38D-4EC6-A1AE-8756990A382C}"/>
              </a:ext>
            </a:extLst>
          </p:cNvPr>
          <p:cNvSpPr>
            <a:spLocks noGrp="1"/>
          </p:cNvSpPr>
          <p:nvPr>
            <p:ph type="dt" sz="half" idx="2"/>
          </p:nvPr>
        </p:nvSpPr>
        <p:spPr>
          <a:xfrm>
            <a:off x="838200" y="6356418"/>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6BA29C42-402C-4507-861E-0880DA3EE89C}" type="datetimeFigureOut">
              <a:rPr lang="en-US" smtClean="0">
                <a:solidFill>
                  <a:prstClr val="black">
                    <a:tint val="75000"/>
                  </a:prstClr>
                </a:solidFill>
              </a:rPr>
              <a:pPr defTabSz="914400"/>
              <a:t>9/26/2021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B9D267AE-0D73-4273-911C-A9683CFDFE7B}"/>
              </a:ext>
            </a:extLst>
          </p:cNvPr>
          <p:cNvSpPr>
            <a:spLocks noGrp="1"/>
          </p:cNvSpPr>
          <p:nvPr>
            <p:ph type="ftr" sz="quarter" idx="3"/>
          </p:nvPr>
        </p:nvSpPr>
        <p:spPr>
          <a:xfrm>
            <a:off x="4038600" y="6356418"/>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84869B35-F98A-467A-B934-EB7D3822C0D1}"/>
              </a:ext>
            </a:extLst>
          </p:cNvPr>
          <p:cNvSpPr>
            <a:spLocks noGrp="1"/>
          </p:cNvSpPr>
          <p:nvPr>
            <p:ph type="sldNum" sz="quarter" idx="4"/>
          </p:nvPr>
        </p:nvSpPr>
        <p:spPr>
          <a:xfrm>
            <a:off x="8610600" y="6356418"/>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C29AE7D2-E3C8-4A77-9E10-07A8D0268D59}"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870961335"/>
      </p:ext>
    </p:extLst>
  </p:cSld>
  <p:clrMap bg1="lt1" tx1="dk1" bg2="lt2" tx2="dk2" accent1="accent1" accent2="accent2" accent3="accent3" accent4="accent4" accent5="accent5" accent6="accent6" hlink="hlink" folHlink="folHlink"/>
  <p:sldLayoutIdLst>
    <p:sldLayoutId id="2147484060" r:id="rId1"/>
    <p:sldLayoutId id="2147484061" r:id="rId2"/>
    <p:sldLayoutId id="2147484062" r:id="rId3"/>
    <p:sldLayoutId id="2147484063" r:id="rId4"/>
    <p:sldLayoutId id="2147484064" r:id="rId5"/>
    <p:sldLayoutId id="2147484065" r:id="rId6"/>
    <p:sldLayoutId id="2147484066" r:id="rId7"/>
    <p:sldLayoutId id="2147484067" r:id="rId8"/>
    <p:sldLayoutId id="2147484068" r:id="rId9"/>
    <p:sldLayoutId id="2147484069" r:id="rId10"/>
    <p:sldLayoutId id="2147484070" r:id="rId11"/>
    <p:sldLayoutId id="2147484071" r:id="rId12"/>
    <p:sldLayoutId id="2147484072" r:id="rId13"/>
    <p:sldLayoutId id="2147484073" r:id="rId14"/>
    <p:sldLayoutId id="2147484074" r:id="rId15"/>
    <p:sldLayoutId id="2147484075"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387D4F15-FF9F-4254-BA24-4FB0C5FD2FE3}"/>
              </a:ext>
            </a:extLst>
          </p:cNvPr>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4399DDD8-80F6-428D-9DF9-4E8DB82370D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0ECC29C4-D38D-4EC6-A1AE-8756990A382C}"/>
              </a:ext>
            </a:extLst>
          </p:cNvPr>
          <p:cNvSpPr>
            <a:spLocks noGrp="1"/>
          </p:cNvSpPr>
          <p:nvPr>
            <p:ph type="dt" sz="half" idx="2"/>
          </p:nvPr>
        </p:nvSpPr>
        <p:spPr>
          <a:xfrm>
            <a:off x="838200" y="6356418"/>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6BA29C42-402C-4507-861E-0880DA3EE89C}" type="datetimeFigureOut">
              <a:rPr lang="en-US" smtClean="0">
                <a:solidFill>
                  <a:prstClr val="black">
                    <a:tint val="75000"/>
                  </a:prstClr>
                </a:solidFill>
              </a:rPr>
              <a:pPr defTabSz="914400"/>
              <a:t>9/26/2021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B9D267AE-0D73-4273-911C-A9683CFDFE7B}"/>
              </a:ext>
            </a:extLst>
          </p:cNvPr>
          <p:cNvSpPr>
            <a:spLocks noGrp="1"/>
          </p:cNvSpPr>
          <p:nvPr>
            <p:ph type="ftr" sz="quarter" idx="3"/>
          </p:nvPr>
        </p:nvSpPr>
        <p:spPr>
          <a:xfrm>
            <a:off x="4038600" y="6356418"/>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84869B35-F98A-467A-B934-EB7D3822C0D1}"/>
              </a:ext>
            </a:extLst>
          </p:cNvPr>
          <p:cNvSpPr>
            <a:spLocks noGrp="1"/>
          </p:cNvSpPr>
          <p:nvPr>
            <p:ph type="sldNum" sz="quarter" idx="4"/>
          </p:nvPr>
        </p:nvSpPr>
        <p:spPr>
          <a:xfrm>
            <a:off x="8610600" y="6356418"/>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C29AE7D2-E3C8-4A77-9E10-07A8D0268D59}"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4215228095"/>
      </p:ext>
    </p:extLst>
  </p:cSld>
  <p:clrMap bg1="lt1" tx1="dk1" bg2="lt2" tx2="dk2" accent1="accent1" accent2="accent2" accent3="accent3" accent4="accent4" accent5="accent5" accent6="accent6" hlink="hlink" folHlink="folHlink"/>
  <p:sldLayoutIdLst>
    <p:sldLayoutId id="2147484077" r:id="rId1"/>
    <p:sldLayoutId id="2147484078" r:id="rId2"/>
    <p:sldLayoutId id="2147484079" r:id="rId3"/>
    <p:sldLayoutId id="2147484080" r:id="rId4"/>
    <p:sldLayoutId id="2147484081" r:id="rId5"/>
    <p:sldLayoutId id="2147484082" r:id="rId6"/>
    <p:sldLayoutId id="2147484083" r:id="rId7"/>
    <p:sldLayoutId id="2147484084" r:id="rId8"/>
    <p:sldLayoutId id="2147484085" r:id="rId9"/>
    <p:sldLayoutId id="2147484086" r:id="rId10"/>
    <p:sldLayoutId id="2147484087" r:id="rId11"/>
    <p:sldLayoutId id="2147484088" r:id="rId12"/>
    <p:sldLayoutId id="2147484089" r:id="rId13"/>
    <p:sldLayoutId id="2147484090" r:id="rId14"/>
    <p:sldLayoutId id="2147484091" r:id="rId15"/>
    <p:sldLayoutId id="2147484092"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387D4F15-FF9F-4254-BA24-4FB0C5FD2FE3}"/>
              </a:ext>
            </a:extLst>
          </p:cNvPr>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4399DDD8-80F6-428D-9DF9-4E8DB82370D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0ECC29C4-D38D-4EC6-A1AE-8756990A382C}"/>
              </a:ext>
            </a:extLst>
          </p:cNvPr>
          <p:cNvSpPr>
            <a:spLocks noGrp="1"/>
          </p:cNvSpPr>
          <p:nvPr>
            <p:ph type="dt" sz="half" idx="2"/>
          </p:nvPr>
        </p:nvSpPr>
        <p:spPr>
          <a:xfrm>
            <a:off x="838200" y="6356418"/>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6BA29C42-402C-4507-861E-0880DA3EE89C}" type="datetimeFigureOut">
              <a:rPr lang="en-US" smtClean="0">
                <a:solidFill>
                  <a:prstClr val="black">
                    <a:tint val="75000"/>
                  </a:prstClr>
                </a:solidFill>
              </a:rPr>
              <a:pPr defTabSz="914400"/>
              <a:t>9/26/2021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B9D267AE-0D73-4273-911C-A9683CFDFE7B}"/>
              </a:ext>
            </a:extLst>
          </p:cNvPr>
          <p:cNvSpPr>
            <a:spLocks noGrp="1"/>
          </p:cNvSpPr>
          <p:nvPr>
            <p:ph type="ftr" sz="quarter" idx="3"/>
          </p:nvPr>
        </p:nvSpPr>
        <p:spPr>
          <a:xfrm>
            <a:off x="4038600" y="6356418"/>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84869B35-F98A-467A-B934-EB7D3822C0D1}"/>
              </a:ext>
            </a:extLst>
          </p:cNvPr>
          <p:cNvSpPr>
            <a:spLocks noGrp="1"/>
          </p:cNvSpPr>
          <p:nvPr>
            <p:ph type="sldNum" sz="quarter" idx="4"/>
          </p:nvPr>
        </p:nvSpPr>
        <p:spPr>
          <a:xfrm>
            <a:off x="8610600" y="6356418"/>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C29AE7D2-E3C8-4A77-9E10-07A8D0268D59}"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3110277844"/>
      </p:ext>
    </p:extLst>
  </p:cSld>
  <p:clrMap bg1="lt1" tx1="dk1" bg2="lt2" tx2="dk2" accent1="accent1" accent2="accent2" accent3="accent3" accent4="accent4" accent5="accent5" accent6="accent6" hlink="hlink" folHlink="folHlink"/>
  <p:sldLayoutIdLst>
    <p:sldLayoutId id="2147484094" r:id="rId1"/>
    <p:sldLayoutId id="2147484095" r:id="rId2"/>
    <p:sldLayoutId id="2147484096" r:id="rId3"/>
    <p:sldLayoutId id="2147484097" r:id="rId4"/>
    <p:sldLayoutId id="2147484098" r:id="rId5"/>
    <p:sldLayoutId id="2147484099" r:id="rId6"/>
    <p:sldLayoutId id="2147484100" r:id="rId7"/>
    <p:sldLayoutId id="2147484101" r:id="rId8"/>
    <p:sldLayoutId id="2147484102" r:id="rId9"/>
    <p:sldLayoutId id="2147484103" r:id="rId10"/>
    <p:sldLayoutId id="2147484104" r:id="rId11"/>
    <p:sldLayoutId id="2147484105" r:id="rId12"/>
    <p:sldLayoutId id="2147484106" r:id="rId13"/>
    <p:sldLayoutId id="2147484107" r:id="rId14"/>
    <p:sldLayoutId id="2147484108" r:id="rId15"/>
    <p:sldLayoutId id="2147484109"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28" tIns="45718" rIns="91428" bIns="45718" rtlCol="0" anchor="ctr">
            <a:normAutofit/>
          </a:bodyPr>
          <a:lstStyle/>
          <a:p>
            <a:r>
              <a:rPr lang="en-US"/>
              <a:t>Click to edit Master title style</a:t>
            </a:r>
            <a:endParaRPr lang="vi-VN"/>
          </a:p>
        </p:txBody>
      </p:sp>
      <p:sp>
        <p:nvSpPr>
          <p:cNvPr id="3" name="Text Placeholder 2"/>
          <p:cNvSpPr>
            <a:spLocks noGrp="1"/>
          </p:cNvSpPr>
          <p:nvPr>
            <p:ph type="body" idx="1"/>
          </p:nvPr>
        </p:nvSpPr>
        <p:spPr>
          <a:xfrm>
            <a:off x="838200" y="1825625"/>
            <a:ext cx="10515600" cy="4351339"/>
          </a:xfrm>
          <a:prstGeom prst="rect">
            <a:avLst/>
          </a:prstGeom>
        </p:spPr>
        <p:txBody>
          <a:bodyPr vert="horz" lIns="91428" tIns="45718" rIns="91428" bIns="45718"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2"/>
          </p:nvPr>
        </p:nvSpPr>
        <p:spPr>
          <a:xfrm>
            <a:off x="838200" y="6356420"/>
            <a:ext cx="2743200" cy="365125"/>
          </a:xfrm>
          <a:prstGeom prst="rect">
            <a:avLst/>
          </a:prstGeom>
        </p:spPr>
        <p:txBody>
          <a:bodyPr vert="horz" lIns="91428" tIns="45718" rIns="91428" bIns="45718" rtlCol="0" anchor="ctr"/>
          <a:lstStyle>
            <a:lvl1pPr algn="l">
              <a:defRPr sz="1200">
                <a:solidFill>
                  <a:schemeClr val="tx1">
                    <a:tint val="75000"/>
                  </a:schemeClr>
                </a:solidFill>
              </a:defRPr>
            </a:lvl1pPr>
          </a:lstStyle>
          <a:p>
            <a:fld id="{CA8BA026-E658-41C8-85D8-D06F141BD407}" type="datetimeFigureOut">
              <a:rPr lang="vi-VN" smtClean="0">
                <a:solidFill>
                  <a:prstClr val="black">
                    <a:tint val="75000"/>
                  </a:prstClr>
                </a:solidFill>
              </a:rPr>
              <a:pPr/>
              <a:t>26/09/2021</a:t>
            </a:fld>
            <a:endParaRPr lang="vi-VN">
              <a:solidFill>
                <a:prstClr val="black">
                  <a:tint val="75000"/>
                </a:prstClr>
              </a:solidFill>
            </a:endParaRPr>
          </a:p>
        </p:txBody>
      </p:sp>
      <p:sp>
        <p:nvSpPr>
          <p:cNvPr id="5" name="Footer Placeholder 4"/>
          <p:cNvSpPr>
            <a:spLocks noGrp="1"/>
          </p:cNvSpPr>
          <p:nvPr>
            <p:ph type="ftr" sz="quarter" idx="3"/>
          </p:nvPr>
        </p:nvSpPr>
        <p:spPr>
          <a:xfrm>
            <a:off x="4038600" y="6356420"/>
            <a:ext cx="4114800" cy="365125"/>
          </a:xfrm>
          <a:prstGeom prst="rect">
            <a:avLst/>
          </a:prstGeom>
        </p:spPr>
        <p:txBody>
          <a:bodyPr vert="horz" lIns="91428" tIns="45718" rIns="91428" bIns="45718" rtlCol="0" anchor="ctr"/>
          <a:lstStyle>
            <a:lvl1pPr algn="ctr">
              <a:defRPr sz="1200">
                <a:solidFill>
                  <a:schemeClr val="tx1">
                    <a:tint val="75000"/>
                  </a:schemeClr>
                </a:solidFill>
              </a:defRPr>
            </a:lvl1pPr>
          </a:lstStyle>
          <a:p>
            <a:endParaRPr lang="vi-VN">
              <a:solidFill>
                <a:prstClr val="black">
                  <a:tint val="75000"/>
                </a:prstClr>
              </a:solidFill>
            </a:endParaRPr>
          </a:p>
        </p:txBody>
      </p:sp>
      <p:sp>
        <p:nvSpPr>
          <p:cNvPr id="6" name="Slide Number Placeholder 5"/>
          <p:cNvSpPr>
            <a:spLocks noGrp="1"/>
          </p:cNvSpPr>
          <p:nvPr>
            <p:ph type="sldNum" sz="quarter" idx="4"/>
          </p:nvPr>
        </p:nvSpPr>
        <p:spPr>
          <a:xfrm>
            <a:off x="8610600" y="6356420"/>
            <a:ext cx="2743200" cy="365125"/>
          </a:xfrm>
          <a:prstGeom prst="rect">
            <a:avLst/>
          </a:prstGeom>
        </p:spPr>
        <p:txBody>
          <a:bodyPr vert="horz" lIns="91428" tIns="45718" rIns="91428" bIns="45718" rtlCol="0" anchor="ctr"/>
          <a:lstStyle>
            <a:lvl1pPr algn="r">
              <a:defRPr sz="1200">
                <a:solidFill>
                  <a:schemeClr val="tx1">
                    <a:tint val="75000"/>
                  </a:schemeClr>
                </a:solidFill>
              </a:defRPr>
            </a:lvl1pPr>
          </a:lstStyle>
          <a:p>
            <a:fld id="{8305D4A9-5886-4647-AB06-84202763646E}"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2533047329"/>
      </p:ext>
    </p:extLst>
  </p:cSld>
  <p:clrMap bg1="lt1" tx1="dk1" bg2="lt2" tx2="dk2" accent1="accent1" accent2="accent2" accent3="accent3" accent4="accent4" accent5="accent5" accent6="accent6" hlink="hlink" folHlink="folHlink"/>
  <p:sldLayoutIdLst>
    <p:sldLayoutId id="2147484128" r:id="rId1"/>
    <p:sldLayoutId id="2147484129" r:id="rId2"/>
    <p:sldLayoutId id="2147484130" r:id="rId3"/>
    <p:sldLayoutId id="2147484131" r:id="rId4"/>
    <p:sldLayoutId id="2147484132" r:id="rId5"/>
    <p:sldLayoutId id="2147484133" r:id="rId6"/>
    <p:sldLayoutId id="2147484134" r:id="rId7"/>
    <p:sldLayoutId id="2147484135" r:id="rId8"/>
    <p:sldLayoutId id="2147484136" r:id="rId9"/>
    <p:sldLayoutId id="2147484137" r:id="rId10"/>
    <p:sldLayoutId id="2147484138" r:id="rId11"/>
  </p:sldLayoutIdLst>
  <p:txStyles>
    <p:titleStyle>
      <a:lvl1pPr algn="l" defTabSz="914264"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68" indent="-228568" algn="l" defTabSz="914264"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02" indent="-228568" algn="l" defTabSz="914264"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830" indent="-228568" algn="l" defTabSz="914264"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9960" indent="-228568" algn="l" defTabSz="914264"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4pPr>
      <a:lvl5pPr marL="2057091" indent="-228568" algn="l" defTabSz="914264"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5pPr>
      <a:lvl6pPr marL="2514224" indent="-228568" algn="l" defTabSz="914264"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71356" indent="-228568" algn="l" defTabSz="914264"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8488" indent="-228568" algn="l" defTabSz="914264"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5622" indent="-228568" algn="l" defTabSz="914264"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vi-VN"/>
      </a:defPPr>
      <a:lvl1pPr marL="0" algn="l" defTabSz="914264" rtl="0" eaLnBrk="1" latinLnBrk="0" hangingPunct="1">
        <a:defRPr sz="1900" kern="1200">
          <a:solidFill>
            <a:schemeClr val="tx1"/>
          </a:solidFill>
          <a:latin typeface="+mn-lt"/>
          <a:ea typeface="+mn-ea"/>
          <a:cs typeface="+mn-cs"/>
        </a:defRPr>
      </a:lvl1pPr>
      <a:lvl2pPr marL="457131" algn="l" defTabSz="914264" rtl="0" eaLnBrk="1" latinLnBrk="0" hangingPunct="1">
        <a:defRPr sz="1900" kern="1200">
          <a:solidFill>
            <a:schemeClr val="tx1"/>
          </a:solidFill>
          <a:latin typeface="+mn-lt"/>
          <a:ea typeface="+mn-ea"/>
          <a:cs typeface="+mn-cs"/>
        </a:defRPr>
      </a:lvl2pPr>
      <a:lvl3pPr marL="914264" algn="l" defTabSz="914264" rtl="0" eaLnBrk="1" latinLnBrk="0" hangingPunct="1">
        <a:defRPr sz="1900" kern="1200">
          <a:solidFill>
            <a:schemeClr val="tx1"/>
          </a:solidFill>
          <a:latin typeface="+mn-lt"/>
          <a:ea typeface="+mn-ea"/>
          <a:cs typeface="+mn-cs"/>
        </a:defRPr>
      </a:lvl3pPr>
      <a:lvl4pPr marL="1371396" algn="l" defTabSz="914264" rtl="0" eaLnBrk="1" latinLnBrk="0" hangingPunct="1">
        <a:defRPr sz="1900" kern="1200">
          <a:solidFill>
            <a:schemeClr val="tx1"/>
          </a:solidFill>
          <a:latin typeface="+mn-lt"/>
          <a:ea typeface="+mn-ea"/>
          <a:cs typeface="+mn-cs"/>
        </a:defRPr>
      </a:lvl4pPr>
      <a:lvl5pPr marL="1828528" algn="l" defTabSz="914264" rtl="0" eaLnBrk="1" latinLnBrk="0" hangingPunct="1">
        <a:defRPr sz="1900" kern="1200">
          <a:solidFill>
            <a:schemeClr val="tx1"/>
          </a:solidFill>
          <a:latin typeface="+mn-lt"/>
          <a:ea typeface="+mn-ea"/>
          <a:cs typeface="+mn-cs"/>
        </a:defRPr>
      </a:lvl5pPr>
      <a:lvl6pPr marL="2285662" algn="l" defTabSz="914264" rtl="0" eaLnBrk="1" latinLnBrk="0" hangingPunct="1">
        <a:defRPr sz="1900" kern="1200">
          <a:solidFill>
            <a:schemeClr val="tx1"/>
          </a:solidFill>
          <a:latin typeface="+mn-lt"/>
          <a:ea typeface="+mn-ea"/>
          <a:cs typeface="+mn-cs"/>
        </a:defRPr>
      </a:lvl6pPr>
      <a:lvl7pPr marL="2742790" algn="l" defTabSz="914264" rtl="0" eaLnBrk="1" latinLnBrk="0" hangingPunct="1">
        <a:defRPr sz="1900" kern="1200">
          <a:solidFill>
            <a:schemeClr val="tx1"/>
          </a:solidFill>
          <a:latin typeface="+mn-lt"/>
          <a:ea typeface="+mn-ea"/>
          <a:cs typeface="+mn-cs"/>
        </a:defRPr>
      </a:lvl7pPr>
      <a:lvl8pPr marL="3199920" algn="l" defTabSz="914264" rtl="0" eaLnBrk="1" latinLnBrk="0" hangingPunct="1">
        <a:defRPr sz="1900" kern="1200">
          <a:solidFill>
            <a:schemeClr val="tx1"/>
          </a:solidFill>
          <a:latin typeface="+mn-lt"/>
          <a:ea typeface="+mn-ea"/>
          <a:cs typeface="+mn-cs"/>
        </a:defRPr>
      </a:lvl8pPr>
      <a:lvl9pPr marL="3657051" algn="l" defTabSz="914264" rtl="0" eaLnBrk="1" latinLnBrk="0" hangingPunct="1">
        <a:defRPr sz="19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28" tIns="45718" rIns="91428" bIns="45718" rtlCol="0" anchor="ctr">
            <a:normAutofit/>
          </a:bodyPr>
          <a:lstStyle/>
          <a:p>
            <a:r>
              <a:rPr lang="en-US"/>
              <a:t>Click to edit Master title style</a:t>
            </a:r>
            <a:endParaRPr lang="vi-VN"/>
          </a:p>
        </p:txBody>
      </p:sp>
      <p:sp>
        <p:nvSpPr>
          <p:cNvPr id="3" name="Text Placeholder 2"/>
          <p:cNvSpPr>
            <a:spLocks noGrp="1"/>
          </p:cNvSpPr>
          <p:nvPr>
            <p:ph type="body" idx="1"/>
          </p:nvPr>
        </p:nvSpPr>
        <p:spPr>
          <a:xfrm>
            <a:off x="838200" y="1825625"/>
            <a:ext cx="10515600" cy="4351339"/>
          </a:xfrm>
          <a:prstGeom prst="rect">
            <a:avLst/>
          </a:prstGeom>
        </p:spPr>
        <p:txBody>
          <a:bodyPr vert="horz" lIns="91428" tIns="45718" rIns="91428" bIns="45718"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2"/>
          </p:nvPr>
        </p:nvSpPr>
        <p:spPr>
          <a:xfrm>
            <a:off x="838200" y="6356420"/>
            <a:ext cx="2743200" cy="365125"/>
          </a:xfrm>
          <a:prstGeom prst="rect">
            <a:avLst/>
          </a:prstGeom>
        </p:spPr>
        <p:txBody>
          <a:bodyPr vert="horz" lIns="91428" tIns="45718" rIns="91428" bIns="45718" rtlCol="0" anchor="ctr"/>
          <a:lstStyle>
            <a:lvl1pPr algn="l">
              <a:defRPr sz="1200">
                <a:solidFill>
                  <a:schemeClr val="tx1">
                    <a:tint val="75000"/>
                  </a:schemeClr>
                </a:solidFill>
              </a:defRPr>
            </a:lvl1pPr>
          </a:lstStyle>
          <a:p>
            <a:fld id="{CA8BA026-E658-41C8-85D8-D06F141BD407}" type="datetimeFigureOut">
              <a:rPr lang="vi-VN" smtClean="0">
                <a:solidFill>
                  <a:prstClr val="black">
                    <a:tint val="75000"/>
                  </a:prstClr>
                </a:solidFill>
              </a:rPr>
              <a:pPr/>
              <a:t>26/09/2021</a:t>
            </a:fld>
            <a:endParaRPr lang="vi-VN">
              <a:solidFill>
                <a:prstClr val="black">
                  <a:tint val="75000"/>
                </a:prstClr>
              </a:solidFill>
            </a:endParaRPr>
          </a:p>
        </p:txBody>
      </p:sp>
      <p:sp>
        <p:nvSpPr>
          <p:cNvPr id="5" name="Footer Placeholder 4"/>
          <p:cNvSpPr>
            <a:spLocks noGrp="1"/>
          </p:cNvSpPr>
          <p:nvPr>
            <p:ph type="ftr" sz="quarter" idx="3"/>
          </p:nvPr>
        </p:nvSpPr>
        <p:spPr>
          <a:xfrm>
            <a:off x="4038600" y="6356420"/>
            <a:ext cx="4114800" cy="365125"/>
          </a:xfrm>
          <a:prstGeom prst="rect">
            <a:avLst/>
          </a:prstGeom>
        </p:spPr>
        <p:txBody>
          <a:bodyPr vert="horz" lIns="91428" tIns="45718" rIns="91428" bIns="45718" rtlCol="0" anchor="ctr"/>
          <a:lstStyle>
            <a:lvl1pPr algn="ctr">
              <a:defRPr sz="1200">
                <a:solidFill>
                  <a:schemeClr val="tx1">
                    <a:tint val="75000"/>
                  </a:schemeClr>
                </a:solidFill>
              </a:defRPr>
            </a:lvl1pPr>
          </a:lstStyle>
          <a:p>
            <a:endParaRPr lang="vi-VN">
              <a:solidFill>
                <a:prstClr val="black">
                  <a:tint val="75000"/>
                </a:prstClr>
              </a:solidFill>
            </a:endParaRPr>
          </a:p>
        </p:txBody>
      </p:sp>
      <p:sp>
        <p:nvSpPr>
          <p:cNvPr id="6" name="Slide Number Placeholder 5"/>
          <p:cNvSpPr>
            <a:spLocks noGrp="1"/>
          </p:cNvSpPr>
          <p:nvPr>
            <p:ph type="sldNum" sz="quarter" idx="4"/>
          </p:nvPr>
        </p:nvSpPr>
        <p:spPr>
          <a:xfrm>
            <a:off x="8610600" y="6356420"/>
            <a:ext cx="2743200" cy="365125"/>
          </a:xfrm>
          <a:prstGeom prst="rect">
            <a:avLst/>
          </a:prstGeom>
        </p:spPr>
        <p:txBody>
          <a:bodyPr vert="horz" lIns="91428" tIns="45718" rIns="91428" bIns="45718" rtlCol="0" anchor="ctr"/>
          <a:lstStyle>
            <a:lvl1pPr algn="r">
              <a:defRPr sz="1200">
                <a:solidFill>
                  <a:schemeClr val="tx1">
                    <a:tint val="75000"/>
                  </a:schemeClr>
                </a:solidFill>
              </a:defRPr>
            </a:lvl1pPr>
          </a:lstStyle>
          <a:p>
            <a:fld id="{8305D4A9-5886-4647-AB06-84202763646E}"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337805895"/>
      </p:ext>
    </p:extLst>
  </p:cSld>
  <p:clrMap bg1="lt1" tx1="dk1" bg2="lt2" tx2="dk2" accent1="accent1" accent2="accent2" accent3="accent3" accent4="accent4" accent5="accent5" accent6="accent6" hlink="hlink" folHlink="folHlink"/>
  <p:sldLayoutIdLst>
    <p:sldLayoutId id="2147484140" r:id="rId1"/>
    <p:sldLayoutId id="2147484141" r:id="rId2"/>
    <p:sldLayoutId id="2147484142" r:id="rId3"/>
    <p:sldLayoutId id="2147484143" r:id="rId4"/>
    <p:sldLayoutId id="2147484144" r:id="rId5"/>
    <p:sldLayoutId id="2147484145" r:id="rId6"/>
    <p:sldLayoutId id="2147484146" r:id="rId7"/>
    <p:sldLayoutId id="2147484147" r:id="rId8"/>
    <p:sldLayoutId id="2147484148" r:id="rId9"/>
    <p:sldLayoutId id="2147484149" r:id="rId10"/>
    <p:sldLayoutId id="2147484150" r:id="rId11"/>
  </p:sldLayoutIdLst>
  <p:txStyles>
    <p:titleStyle>
      <a:lvl1pPr algn="l" defTabSz="914264"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68" indent="-228568" algn="l" defTabSz="914264"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02" indent="-228568" algn="l" defTabSz="914264"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830" indent="-228568" algn="l" defTabSz="914264"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9960" indent="-228568" algn="l" defTabSz="914264"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4pPr>
      <a:lvl5pPr marL="2057091" indent="-228568" algn="l" defTabSz="914264"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5pPr>
      <a:lvl6pPr marL="2514224" indent="-228568" algn="l" defTabSz="914264"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71356" indent="-228568" algn="l" defTabSz="914264"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8488" indent="-228568" algn="l" defTabSz="914264"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5622" indent="-228568" algn="l" defTabSz="914264"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vi-VN"/>
      </a:defPPr>
      <a:lvl1pPr marL="0" algn="l" defTabSz="914264" rtl="0" eaLnBrk="1" latinLnBrk="0" hangingPunct="1">
        <a:defRPr sz="1900" kern="1200">
          <a:solidFill>
            <a:schemeClr val="tx1"/>
          </a:solidFill>
          <a:latin typeface="+mn-lt"/>
          <a:ea typeface="+mn-ea"/>
          <a:cs typeface="+mn-cs"/>
        </a:defRPr>
      </a:lvl1pPr>
      <a:lvl2pPr marL="457131" algn="l" defTabSz="914264" rtl="0" eaLnBrk="1" latinLnBrk="0" hangingPunct="1">
        <a:defRPr sz="1900" kern="1200">
          <a:solidFill>
            <a:schemeClr val="tx1"/>
          </a:solidFill>
          <a:latin typeface="+mn-lt"/>
          <a:ea typeface="+mn-ea"/>
          <a:cs typeface="+mn-cs"/>
        </a:defRPr>
      </a:lvl2pPr>
      <a:lvl3pPr marL="914264" algn="l" defTabSz="914264" rtl="0" eaLnBrk="1" latinLnBrk="0" hangingPunct="1">
        <a:defRPr sz="1900" kern="1200">
          <a:solidFill>
            <a:schemeClr val="tx1"/>
          </a:solidFill>
          <a:latin typeface="+mn-lt"/>
          <a:ea typeface="+mn-ea"/>
          <a:cs typeface="+mn-cs"/>
        </a:defRPr>
      </a:lvl3pPr>
      <a:lvl4pPr marL="1371396" algn="l" defTabSz="914264" rtl="0" eaLnBrk="1" latinLnBrk="0" hangingPunct="1">
        <a:defRPr sz="1900" kern="1200">
          <a:solidFill>
            <a:schemeClr val="tx1"/>
          </a:solidFill>
          <a:latin typeface="+mn-lt"/>
          <a:ea typeface="+mn-ea"/>
          <a:cs typeface="+mn-cs"/>
        </a:defRPr>
      </a:lvl4pPr>
      <a:lvl5pPr marL="1828528" algn="l" defTabSz="914264" rtl="0" eaLnBrk="1" latinLnBrk="0" hangingPunct="1">
        <a:defRPr sz="1900" kern="1200">
          <a:solidFill>
            <a:schemeClr val="tx1"/>
          </a:solidFill>
          <a:latin typeface="+mn-lt"/>
          <a:ea typeface="+mn-ea"/>
          <a:cs typeface="+mn-cs"/>
        </a:defRPr>
      </a:lvl5pPr>
      <a:lvl6pPr marL="2285662" algn="l" defTabSz="914264" rtl="0" eaLnBrk="1" latinLnBrk="0" hangingPunct="1">
        <a:defRPr sz="1900" kern="1200">
          <a:solidFill>
            <a:schemeClr val="tx1"/>
          </a:solidFill>
          <a:latin typeface="+mn-lt"/>
          <a:ea typeface="+mn-ea"/>
          <a:cs typeface="+mn-cs"/>
        </a:defRPr>
      </a:lvl6pPr>
      <a:lvl7pPr marL="2742790" algn="l" defTabSz="914264" rtl="0" eaLnBrk="1" latinLnBrk="0" hangingPunct="1">
        <a:defRPr sz="1900" kern="1200">
          <a:solidFill>
            <a:schemeClr val="tx1"/>
          </a:solidFill>
          <a:latin typeface="+mn-lt"/>
          <a:ea typeface="+mn-ea"/>
          <a:cs typeface="+mn-cs"/>
        </a:defRPr>
      </a:lvl7pPr>
      <a:lvl8pPr marL="3199920" algn="l" defTabSz="914264" rtl="0" eaLnBrk="1" latinLnBrk="0" hangingPunct="1">
        <a:defRPr sz="1900" kern="1200">
          <a:solidFill>
            <a:schemeClr val="tx1"/>
          </a:solidFill>
          <a:latin typeface="+mn-lt"/>
          <a:ea typeface="+mn-ea"/>
          <a:cs typeface="+mn-cs"/>
        </a:defRPr>
      </a:lvl8pPr>
      <a:lvl9pPr marL="3657051" algn="l" defTabSz="914264" rtl="0" eaLnBrk="1" latinLnBrk="0" hangingPunct="1">
        <a:defRPr sz="19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09600" y="1600206"/>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latin typeface="+mn-lt"/>
                <a:cs typeface="Arial" pitchFamily="34" charset="0"/>
              </a:defRPr>
            </a:lvl1pPr>
          </a:lstStyle>
          <a:p>
            <a:pPr defTabSz="914400" fontAlgn="base">
              <a:spcBef>
                <a:spcPct val="0"/>
              </a:spcBef>
              <a:spcAft>
                <a:spcPct val="0"/>
              </a:spcAft>
              <a:defRPr/>
            </a:pPr>
            <a:endParaRPr lang="en-US" alt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latin typeface="+mn-lt"/>
                <a:cs typeface="Arial" pitchFamily="34" charset="0"/>
              </a:defRPr>
            </a:lvl1pPr>
          </a:lstStyle>
          <a:p>
            <a:pPr defTabSz="914400" fontAlgn="base">
              <a:spcBef>
                <a:spcPct val="0"/>
              </a:spcBef>
              <a:spcAft>
                <a:spcPct val="0"/>
              </a:spcAft>
              <a:defRPr/>
            </a:pPr>
            <a:endParaRPr lang="en-US" alt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latin typeface="Arial" pitchFamily="34" charset="0"/>
                <a:cs typeface="Arial" pitchFamily="34" charset="0"/>
              </a:defRPr>
            </a:lvl1pPr>
          </a:lstStyle>
          <a:p>
            <a:pPr defTabSz="914400" fontAlgn="base">
              <a:spcBef>
                <a:spcPct val="0"/>
              </a:spcBef>
              <a:spcAft>
                <a:spcPct val="0"/>
              </a:spcAft>
              <a:defRPr/>
            </a:pPr>
            <a:fld id="{F56E51E3-7B53-4049-8C8F-57A2FD14226E}" type="slidenum">
              <a:rPr lang="en-US" altLang="en-US">
                <a:solidFill>
                  <a:srgbClr val="000000"/>
                </a:solidFill>
              </a:rPr>
              <a:pPr defTabSz="914400"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566280367"/>
      </p:ext>
    </p:extLst>
  </p:cSld>
  <p:clrMap bg1="lt1" tx1="dk1" bg2="lt2" tx2="dk2" accent1="accent1" accent2="accent2" accent3="accent3" accent4="accent4" accent5="accent5" accent6="accent6" hlink="hlink" folHlink="folHlink"/>
  <p:sldLayoutIdLst>
    <p:sldLayoutId id="2147484152" r:id="rId1"/>
    <p:sldLayoutId id="2147484153" r:id="rId2"/>
    <p:sldLayoutId id="2147484154" r:id="rId3"/>
    <p:sldLayoutId id="2147484155" r:id="rId4"/>
    <p:sldLayoutId id="2147484156" r:id="rId5"/>
    <p:sldLayoutId id="2147484157" r:id="rId6"/>
    <p:sldLayoutId id="2147484158" r:id="rId7"/>
    <p:sldLayoutId id="2147484159" r:id="rId8"/>
    <p:sldLayoutId id="2147484160" r:id="rId9"/>
    <p:sldLayoutId id="2147484161" r:id="rId10"/>
    <p:sldLayoutId id="2147484162" r:id="rId11"/>
    <p:sldLayoutId id="2147484163" r:id="rId12"/>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09600" y="1600206"/>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latin typeface="+mn-lt"/>
                <a:cs typeface="Arial" pitchFamily="34" charset="0"/>
              </a:defRPr>
            </a:lvl1pPr>
          </a:lstStyle>
          <a:p>
            <a:pPr defTabSz="914400" fontAlgn="base">
              <a:spcBef>
                <a:spcPct val="0"/>
              </a:spcBef>
              <a:spcAft>
                <a:spcPct val="0"/>
              </a:spcAft>
              <a:defRPr/>
            </a:pPr>
            <a:endParaRPr lang="en-US" alt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latin typeface="+mn-lt"/>
                <a:cs typeface="Arial" pitchFamily="34" charset="0"/>
              </a:defRPr>
            </a:lvl1pPr>
          </a:lstStyle>
          <a:p>
            <a:pPr defTabSz="914400" fontAlgn="base">
              <a:spcBef>
                <a:spcPct val="0"/>
              </a:spcBef>
              <a:spcAft>
                <a:spcPct val="0"/>
              </a:spcAft>
              <a:defRPr/>
            </a:pPr>
            <a:endParaRPr lang="en-US" alt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latin typeface="Arial" pitchFamily="34" charset="0"/>
                <a:cs typeface="Arial" pitchFamily="34" charset="0"/>
              </a:defRPr>
            </a:lvl1pPr>
          </a:lstStyle>
          <a:p>
            <a:pPr defTabSz="914400" fontAlgn="base">
              <a:spcBef>
                <a:spcPct val="0"/>
              </a:spcBef>
              <a:spcAft>
                <a:spcPct val="0"/>
              </a:spcAft>
              <a:defRPr/>
            </a:pPr>
            <a:fld id="{F56E51E3-7B53-4049-8C8F-57A2FD14226E}" type="slidenum">
              <a:rPr lang="en-US" altLang="en-US">
                <a:solidFill>
                  <a:srgbClr val="000000"/>
                </a:solidFill>
              </a:rPr>
              <a:pPr defTabSz="914400"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1698560225"/>
      </p:ext>
    </p:extLst>
  </p:cSld>
  <p:clrMap bg1="lt1" tx1="dk1" bg2="lt2" tx2="dk2" accent1="accent1" accent2="accent2" accent3="accent3" accent4="accent4" accent5="accent5" accent6="accent6" hlink="hlink" folHlink="folHlink"/>
  <p:sldLayoutIdLst>
    <p:sldLayoutId id="2147484165" r:id="rId1"/>
    <p:sldLayoutId id="2147484166" r:id="rId2"/>
    <p:sldLayoutId id="2147484167" r:id="rId3"/>
    <p:sldLayoutId id="2147484168" r:id="rId4"/>
    <p:sldLayoutId id="2147484169" r:id="rId5"/>
    <p:sldLayoutId id="2147484170" r:id="rId6"/>
    <p:sldLayoutId id="2147484171" r:id="rId7"/>
    <p:sldLayoutId id="2147484172" r:id="rId8"/>
    <p:sldLayoutId id="2147484173" r:id="rId9"/>
    <p:sldLayoutId id="2147484174" r:id="rId10"/>
    <p:sldLayoutId id="2147484175" r:id="rId11"/>
    <p:sldLayoutId id="2147484176" r:id="rId12"/>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09600" y="1600206"/>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latin typeface="+mn-lt"/>
                <a:cs typeface="Arial" pitchFamily="34" charset="0"/>
              </a:defRPr>
            </a:lvl1pPr>
          </a:lstStyle>
          <a:p>
            <a:pPr defTabSz="914400" fontAlgn="base">
              <a:spcBef>
                <a:spcPct val="0"/>
              </a:spcBef>
              <a:spcAft>
                <a:spcPct val="0"/>
              </a:spcAft>
              <a:defRPr/>
            </a:pPr>
            <a:endParaRPr lang="en-US" alt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latin typeface="+mn-lt"/>
                <a:cs typeface="Arial" pitchFamily="34" charset="0"/>
              </a:defRPr>
            </a:lvl1pPr>
          </a:lstStyle>
          <a:p>
            <a:pPr defTabSz="914400" fontAlgn="base">
              <a:spcBef>
                <a:spcPct val="0"/>
              </a:spcBef>
              <a:spcAft>
                <a:spcPct val="0"/>
              </a:spcAft>
              <a:defRPr/>
            </a:pPr>
            <a:endParaRPr lang="en-US" alt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latin typeface="Arial" pitchFamily="34" charset="0"/>
                <a:cs typeface="Arial" pitchFamily="34" charset="0"/>
              </a:defRPr>
            </a:lvl1pPr>
          </a:lstStyle>
          <a:p>
            <a:pPr defTabSz="914400" fontAlgn="base">
              <a:spcBef>
                <a:spcPct val="0"/>
              </a:spcBef>
              <a:spcAft>
                <a:spcPct val="0"/>
              </a:spcAft>
              <a:defRPr/>
            </a:pPr>
            <a:fld id="{F56E51E3-7B53-4049-8C8F-57A2FD14226E}" type="slidenum">
              <a:rPr lang="en-US" altLang="en-US">
                <a:solidFill>
                  <a:srgbClr val="000000"/>
                </a:solidFill>
              </a:rPr>
              <a:pPr defTabSz="914400"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3572037529"/>
      </p:ext>
    </p:extLst>
  </p:cSld>
  <p:clrMap bg1="lt1" tx1="dk1" bg2="lt2" tx2="dk2" accent1="accent1" accent2="accent2" accent3="accent3" accent4="accent4" accent5="accent5" accent6="accent6" hlink="hlink" folHlink="folHlink"/>
  <p:sldLayoutIdLst>
    <p:sldLayoutId id="2147484178" r:id="rId1"/>
    <p:sldLayoutId id="2147484179" r:id="rId2"/>
    <p:sldLayoutId id="2147484180" r:id="rId3"/>
    <p:sldLayoutId id="2147484181" r:id="rId4"/>
    <p:sldLayoutId id="2147484182" r:id="rId5"/>
    <p:sldLayoutId id="2147484183" r:id="rId6"/>
    <p:sldLayoutId id="2147484184" r:id="rId7"/>
    <p:sldLayoutId id="2147484185" r:id="rId8"/>
    <p:sldLayoutId id="2147484186" r:id="rId9"/>
    <p:sldLayoutId id="2147484187" r:id="rId10"/>
    <p:sldLayoutId id="2147484188" r:id="rId11"/>
    <p:sldLayoutId id="2147484189" r:id="rId12"/>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09600" y="1600206"/>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latin typeface="+mn-lt"/>
                <a:cs typeface="Arial" pitchFamily="34" charset="0"/>
              </a:defRPr>
            </a:lvl1pPr>
          </a:lstStyle>
          <a:p>
            <a:pPr defTabSz="914400" fontAlgn="base">
              <a:spcBef>
                <a:spcPct val="0"/>
              </a:spcBef>
              <a:spcAft>
                <a:spcPct val="0"/>
              </a:spcAft>
              <a:defRPr/>
            </a:pPr>
            <a:endParaRPr lang="en-US" alt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latin typeface="+mn-lt"/>
                <a:cs typeface="Arial" pitchFamily="34" charset="0"/>
              </a:defRPr>
            </a:lvl1pPr>
          </a:lstStyle>
          <a:p>
            <a:pPr defTabSz="914400" fontAlgn="base">
              <a:spcBef>
                <a:spcPct val="0"/>
              </a:spcBef>
              <a:spcAft>
                <a:spcPct val="0"/>
              </a:spcAft>
              <a:defRPr/>
            </a:pPr>
            <a:endParaRPr lang="en-US" alt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latin typeface="Arial" pitchFamily="34" charset="0"/>
                <a:cs typeface="Arial" pitchFamily="34" charset="0"/>
              </a:defRPr>
            </a:lvl1pPr>
          </a:lstStyle>
          <a:p>
            <a:pPr defTabSz="914400" fontAlgn="base">
              <a:spcBef>
                <a:spcPct val="0"/>
              </a:spcBef>
              <a:spcAft>
                <a:spcPct val="0"/>
              </a:spcAft>
              <a:defRPr/>
            </a:pPr>
            <a:fld id="{F56E51E3-7B53-4049-8C8F-57A2FD14226E}" type="slidenum">
              <a:rPr lang="en-US" altLang="en-US">
                <a:solidFill>
                  <a:srgbClr val="000000"/>
                </a:solidFill>
              </a:rPr>
              <a:pPr defTabSz="914400"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979147654"/>
      </p:ext>
    </p:extLst>
  </p:cSld>
  <p:clrMap bg1="lt1" tx1="dk1" bg2="lt2" tx2="dk2" accent1="accent1" accent2="accent2" accent3="accent3" accent4="accent4" accent5="accent5" accent6="accent6" hlink="hlink" folHlink="folHlink"/>
  <p:sldLayoutIdLst>
    <p:sldLayoutId id="2147484191" r:id="rId1"/>
    <p:sldLayoutId id="2147484192" r:id="rId2"/>
    <p:sldLayoutId id="2147484193" r:id="rId3"/>
    <p:sldLayoutId id="2147484194" r:id="rId4"/>
    <p:sldLayoutId id="2147484195" r:id="rId5"/>
    <p:sldLayoutId id="2147484196" r:id="rId6"/>
    <p:sldLayoutId id="2147484197" r:id="rId7"/>
    <p:sldLayoutId id="2147484198" r:id="rId8"/>
    <p:sldLayoutId id="2147484199" r:id="rId9"/>
    <p:sldLayoutId id="2147484200" r:id="rId10"/>
    <p:sldLayoutId id="2147484201" r:id="rId11"/>
    <p:sldLayoutId id="2147484202" r:id="rId12"/>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09600" y="1600206"/>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latin typeface="+mn-lt"/>
                <a:cs typeface="Arial" pitchFamily="34" charset="0"/>
              </a:defRPr>
            </a:lvl1pPr>
          </a:lstStyle>
          <a:p>
            <a:pPr defTabSz="914400" fontAlgn="base">
              <a:spcBef>
                <a:spcPct val="0"/>
              </a:spcBef>
              <a:spcAft>
                <a:spcPct val="0"/>
              </a:spcAft>
              <a:defRPr/>
            </a:pPr>
            <a:endParaRPr lang="en-US" alt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latin typeface="+mn-lt"/>
                <a:cs typeface="Arial" pitchFamily="34" charset="0"/>
              </a:defRPr>
            </a:lvl1pPr>
          </a:lstStyle>
          <a:p>
            <a:pPr defTabSz="914400" fontAlgn="base">
              <a:spcBef>
                <a:spcPct val="0"/>
              </a:spcBef>
              <a:spcAft>
                <a:spcPct val="0"/>
              </a:spcAft>
              <a:defRPr/>
            </a:pPr>
            <a:endParaRPr lang="en-US" alt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latin typeface="Arial" pitchFamily="34" charset="0"/>
                <a:cs typeface="Arial" pitchFamily="34" charset="0"/>
              </a:defRPr>
            </a:lvl1pPr>
          </a:lstStyle>
          <a:p>
            <a:pPr defTabSz="914400" fontAlgn="base">
              <a:spcBef>
                <a:spcPct val="0"/>
              </a:spcBef>
              <a:spcAft>
                <a:spcPct val="0"/>
              </a:spcAft>
              <a:defRPr/>
            </a:pPr>
            <a:fld id="{F56E51E3-7B53-4049-8C8F-57A2FD14226E}" type="slidenum">
              <a:rPr lang="en-US" altLang="en-US">
                <a:solidFill>
                  <a:srgbClr val="000000"/>
                </a:solidFill>
              </a:rPr>
              <a:pPr defTabSz="914400"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3341670697"/>
      </p:ext>
    </p:extLst>
  </p:cSld>
  <p:clrMap bg1="lt1" tx1="dk1" bg2="lt2" tx2="dk2" accent1="accent1" accent2="accent2" accent3="accent3" accent4="accent4" accent5="accent5" accent6="accent6" hlink="hlink" folHlink="folHlink"/>
  <p:sldLayoutIdLst>
    <p:sldLayoutId id="2147484204" r:id="rId1"/>
    <p:sldLayoutId id="2147484205" r:id="rId2"/>
    <p:sldLayoutId id="2147484206" r:id="rId3"/>
    <p:sldLayoutId id="2147484207" r:id="rId4"/>
    <p:sldLayoutId id="2147484208" r:id="rId5"/>
    <p:sldLayoutId id="2147484209" r:id="rId6"/>
    <p:sldLayoutId id="2147484210" r:id="rId7"/>
    <p:sldLayoutId id="2147484211" r:id="rId8"/>
    <p:sldLayoutId id="2147484212" r:id="rId9"/>
    <p:sldLayoutId id="2147484213" r:id="rId10"/>
    <p:sldLayoutId id="2147484214" r:id="rId11"/>
    <p:sldLayoutId id="2147484215" r:id="rId12"/>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387D4F15-FF9F-4254-BA24-4FB0C5FD2FE3}"/>
              </a:ext>
            </a:extLst>
          </p:cNvPr>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4399DDD8-80F6-428D-9DF9-4E8DB82370D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0ECC29C4-D38D-4EC6-A1AE-8756990A382C}"/>
              </a:ext>
            </a:extLst>
          </p:cNvPr>
          <p:cNvSpPr>
            <a:spLocks noGrp="1"/>
          </p:cNvSpPr>
          <p:nvPr>
            <p:ph type="dt" sz="half" idx="2"/>
          </p:nvPr>
        </p:nvSpPr>
        <p:spPr>
          <a:xfrm>
            <a:off x="838200" y="6356418"/>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6BA29C42-402C-4507-861E-0880DA3EE89C}" type="datetimeFigureOut">
              <a:rPr lang="en-US" smtClean="0">
                <a:solidFill>
                  <a:prstClr val="black">
                    <a:tint val="75000"/>
                  </a:prstClr>
                </a:solidFill>
              </a:rPr>
              <a:pPr defTabSz="914400"/>
              <a:t>9/26/2021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B9D267AE-0D73-4273-911C-A9683CFDFE7B}"/>
              </a:ext>
            </a:extLst>
          </p:cNvPr>
          <p:cNvSpPr>
            <a:spLocks noGrp="1"/>
          </p:cNvSpPr>
          <p:nvPr>
            <p:ph type="ftr" sz="quarter" idx="3"/>
          </p:nvPr>
        </p:nvSpPr>
        <p:spPr>
          <a:xfrm>
            <a:off x="4038600" y="6356418"/>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84869B35-F98A-467A-B934-EB7D3822C0D1}"/>
              </a:ext>
            </a:extLst>
          </p:cNvPr>
          <p:cNvSpPr>
            <a:spLocks noGrp="1"/>
          </p:cNvSpPr>
          <p:nvPr>
            <p:ph type="sldNum" sz="quarter" idx="4"/>
          </p:nvPr>
        </p:nvSpPr>
        <p:spPr>
          <a:xfrm>
            <a:off x="8610600" y="6356418"/>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C29AE7D2-E3C8-4A77-9E10-07A8D0268D59}"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1804104111"/>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 id="2147483731" r:id="rId12"/>
    <p:sldLayoutId id="2147483732" r:id="rId13"/>
    <p:sldLayoutId id="2147483733" r:id="rId14"/>
    <p:sldLayoutId id="2147483734" r:id="rId15"/>
    <p:sldLayoutId id="2147483735"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09600" y="1600206"/>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latin typeface="+mn-lt"/>
                <a:cs typeface="Arial" pitchFamily="34" charset="0"/>
              </a:defRPr>
            </a:lvl1pPr>
          </a:lstStyle>
          <a:p>
            <a:pPr defTabSz="914400" fontAlgn="base">
              <a:spcBef>
                <a:spcPct val="0"/>
              </a:spcBef>
              <a:spcAft>
                <a:spcPct val="0"/>
              </a:spcAft>
              <a:defRPr/>
            </a:pPr>
            <a:endParaRPr lang="en-US" alt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latin typeface="+mn-lt"/>
                <a:cs typeface="Arial" pitchFamily="34" charset="0"/>
              </a:defRPr>
            </a:lvl1pPr>
          </a:lstStyle>
          <a:p>
            <a:pPr defTabSz="914400" fontAlgn="base">
              <a:spcBef>
                <a:spcPct val="0"/>
              </a:spcBef>
              <a:spcAft>
                <a:spcPct val="0"/>
              </a:spcAft>
              <a:defRPr/>
            </a:pPr>
            <a:endParaRPr lang="en-US" alt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latin typeface="Arial" pitchFamily="34" charset="0"/>
                <a:cs typeface="Arial" pitchFamily="34" charset="0"/>
              </a:defRPr>
            </a:lvl1pPr>
          </a:lstStyle>
          <a:p>
            <a:pPr defTabSz="914400" fontAlgn="base">
              <a:spcBef>
                <a:spcPct val="0"/>
              </a:spcBef>
              <a:spcAft>
                <a:spcPct val="0"/>
              </a:spcAft>
              <a:defRPr/>
            </a:pPr>
            <a:fld id="{F56E51E3-7B53-4049-8C8F-57A2FD14226E}" type="slidenum">
              <a:rPr lang="en-US" altLang="en-US">
                <a:solidFill>
                  <a:srgbClr val="000000"/>
                </a:solidFill>
              </a:rPr>
              <a:pPr defTabSz="914400"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1601406699"/>
      </p:ext>
    </p:extLst>
  </p:cSld>
  <p:clrMap bg1="lt1" tx1="dk1" bg2="lt2" tx2="dk2" accent1="accent1" accent2="accent2" accent3="accent3" accent4="accent4" accent5="accent5" accent6="accent6" hlink="hlink" folHlink="folHlink"/>
  <p:sldLayoutIdLst>
    <p:sldLayoutId id="2147484217" r:id="rId1"/>
    <p:sldLayoutId id="2147484218" r:id="rId2"/>
    <p:sldLayoutId id="2147484219" r:id="rId3"/>
    <p:sldLayoutId id="2147484220" r:id="rId4"/>
    <p:sldLayoutId id="2147484221" r:id="rId5"/>
    <p:sldLayoutId id="2147484222" r:id="rId6"/>
    <p:sldLayoutId id="2147484223" r:id="rId7"/>
    <p:sldLayoutId id="2147484224" r:id="rId8"/>
    <p:sldLayoutId id="2147484225" r:id="rId9"/>
    <p:sldLayoutId id="2147484226" r:id="rId10"/>
    <p:sldLayoutId id="2147484227" r:id="rId11"/>
    <p:sldLayoutId id="2147484228" r:id="rId12"/>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09600" y="1600206"/>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latin typeface="+mn-lt"/>
                <a:cs typeface="Arial" pitchFamily="34" charset="0"/>
              </a:defRPr>
            </a:lvl1pPr>
          </a:lstStyle>
          <a:p>
            <a:pPr defTabSz="914400" fontAlgn="base">
              <a:spcBef>
                <a:spcPct val="0"/>
              </a:spcBef>
              <a:spcAft>
                <a:spcPct val="0"/>
              </a:spcAft>
              <a:defRPr/>
            </a:pPr>
            <a:endParaRPr lang="en-US" alt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latin typeface="+mn-lt"/>
                <a:cs typeface="Arial" pitchFamily="34" charset="0"/>
              </a:defRPr>
            </a:lvl1pPr>
          </a:lstStyle>
          <a:p>
            <a:pPr defTabSz="914400" fontAlgn="base">
              <a:spcBef>
                <a:spcPct val="0"/>
              </a:spcBef>
              <a:spcAft>
                <a:spcPct val="0"/>
              </a:spcAft>
              <a:defRPr/>
            </a:pPr>
            <a:endParaRPr lang="en-US" alt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latin typeface="Arial" pitchFamily="34" charset="0"/>
                <a:cs typeface="Arial" pitchFamily="34" charset="0"/>
              </a:defRPr>
            </a:lvl1pPr>
          </a:lstStyle>
          <a:p>
            <a:pPr defTabSz="914400" fontAlgn="base">
              <a:spcBef>
                <a:spcPct val="0"/>
              </a:spcBef>
              <a:spcAft>
                <a:spcPct val="0"/>
              </a:spcAft>
              <a:defRPr/>
            </a:pPr>
            <a:fld id="{F56E51E3-7B53-4049-8C8F-57A2FD14226E}" type="slidenum">
              <a:rPr lang="en-US" altLang="en-US">
                <a:solidFill>
                  <a:srgbClr val="000000"/>
                </a:solidFill>
              </a:rPr>
              <a:pPr defTabSz="914400"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2575095081"/>
      </p:ext>
    </p:extLst>
  </p:cSld>
  <p:clrMap bg1="lt1" tx1="dk1" bg2="lt2" tx2="dk2" accent1="accent1" accent2="accent2" accent3="accent3" accent4="accent4" accent5="accent5" accent6="accent6" hlink="hlink" folHlink="folHlink"/>
  <p:sldLayoutIdLst>
    <p:sldLayoutId id="2147484230" r:id="rId1"/>
    <p:sldLayoutId id="2147484231" r:id="rId2"/>
    <p:sldLayoutId id="2147484232" r:id="rId3"/>
    <p:sldLayoutId id="2147484233" r:id="rId4"/>
    <p:sldLayoutId id="2147484234" r:id="rId5"/>
    <p:sldLayoutId id="2147484235" r:id="rId6"/>
    <p:sldLayoutId id="2147484236" r:id="rId7"/>
    <p:sldLayoutId id="2147484237" r:id="rId8"/>
    <p:sldLayoutId id="2147484238" r:id="rId9"/>
    <p:sldLayoutId id="2147484239" r:id="rId10"/>
    <p:sldLayoutId id="2147484240" r:id="rId11"/>
    <p:sldLayoutId id="2147484241" r:id="rId12"/>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latin typeface="+mn-lt"/>
                <a:cs typeface="Arial" pitchFamily="34" charset="0"/>
              </a:defRPr>
            </a:lvl1pPr>
          </a:lstStyle>
          <a:p>
            <a:pPr defTabSz="914400" fontAlgn="base">
              <a:spcBef>
                <a:spcPct val="0"/>
              </a:spcBef>
              <a:spcAft>
                <a:spcPct val="0"/>
              </a:spcAft>
              <a:defRPr/>
            </a:pPr>
            <a:endParaRPr lang="en-US" alt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latin typeface="+mn-lt"/>
                <a:cs typeface="Arial" pitchFamily="34" charset="0"/>
              </a:defRPr>
            </a:lvl1pPr>
          </a:lstStyle>
          <a:p>
            <a:pPr defTabSz="914400" fontAlgn="base">
              <a:spcBef>
                <a:spcPct val="0"/>
              </a:spcBef>
              <a:spcAft>
                <a:spcPct val="0"/>
              </a:spcAft>
              <a:defRPr/>
            </a:pPr>
            <a:endParaRPr lang="en-US" alt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latin typeface="Arial" pitchFamily="34" charset="0"/>
                <a:cs typeface="Arial" pitchFamily="34" charset="0"/>
              </a:defRPr>
            </a:lvl1pPr>
          </a:lstStyle>
          <a:p>
            <a:pPr defTabSz="914400" fontAlgn="base">
              <a:spcBef>
                <a:spcPct val="0"/>
              </a:spcBef>
              <a:spcAft>
                <a:spcPct val="0"/>
              </a:spcAft>
              <a:defRPr/>
            </a:pPr>
            <a:fld id="{F56E51E3-7B53-4049-8C8F-57A2FD14226E}" type="slidenum">
              <a:rPr lang="en-US" altLang="en-US">
                <a:solidFill>
                  <a:srgbClr val="000000"/>
                </a:solidFill>
              </a:rPr>
              <a:pPr defTabSz="914400"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3042864593"/>
      </p:ext>
    </p:extLst>
  </p:cSld>
  <p:clrMap bg1="lt1" tx1="dk1" bg2="lt2" tx2="dk2" accent1="accent1" accent2="accent2" accent3="accent3" accent4="accent4" accent5="accent5" accent6="accent6" hlink="hlink" folHlink="folHlink"/>
  <p:sldLayoutIdLst>
    <p:sldLayoutId id="2147484243" r:id="rId1"/>
    <p:sldLayoutId id="2147484244" r:id="rId2"/>
    <p:sldLayoutId id="2147484245" r:id="rId3"/>
    <p:sldLayoutId id="2147484246" r:id="rId4"/>
    <p:sldLayoutId id="2147484247" r:id="rId5"/>
    <p:sldLayoutId id="2147484248" r:id="rId6"/>
    <p:sldLayoutId id="2147484249" r:id="rId7"/>
    <p:sldLayoutId id="2147484250" r:id="rId8"/>
    <p:sldLayoutId id="2147484251" r:id="rId9"/>
    <p:sldLayoutId id="2147484252" r:id="rId10"/>
    <p:sldLayoutId id="2147484253" r:id="rId11"/>
    <p:sldLayoutId id="2147484254" r:id="rId12"/>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617EB38F-02B2-4DFC-A594-DD129155B31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SG"/>
          </a:p>
        </p:txBody>
      </p:sp>
      <p:sp>
        <p:nvSpPr>
          <p:cNvPr id="3" name="Text Placeholder 2">
            <a:extLst>
              <a:ext uri="{FF2B5EF4-FFF2-40B4-BE49-F238E27FC236}">
                <a16:creationId xmlns:a16="http://schemas.microsoft.com/office/drawing/2014/main" xmlns="" id="{3019541B-0AB6-4ACB-BA69-02226EB75C1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a:extLst>
              <a:ext uri="{FF2B5EF4-FFF2-40B4-BE49-F238E27FC236}">
                <a16:creationId xmlns:a16="http://schemas.microsoft.com/office/drawing/2014/main" xmlns="" id="{3C1B02F5-8CFB-4247-B639-E3D56672645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B48712FC-48DB-4F7E-8D9F-B43C60EE8C01}" type="datetimeFigureOut">
              <a:rPr lang="en-SG" smtClean="0">
                <a:solidFill>
                  <a:prstClr val="black">
                    <a:tint val="75000"/>
                  </a:prstClr>
                </a:solidFill>
              </a:rPr>
              <a:pPr defTabSz="914400"/>
              <a:t>26/9/2021</a:t>
            </a:fld>
            <a:endParaRPr lang="en-SG">
              <a:solidFill>
                <a:prstClr val="black">
                  <a:tint val="75000"/>
                </a:prstClr>
              </a:solidFill>
            </a:endParaRPr>
          </a:p>
        </p:txBody>
      </p:sp>
      <p:sp>
        <p:nvSpPr>
          <p:cNvPr id="5" name="Footer Placeholder 4">
            <a:extLst>
              <a:ext uri="{FF2B5EF4-FFF2-40B4-BE49-F238E27FC236}">
                <a16:creationId xmlns:a16="http://schemas.microsoft.com/office/drawing/2014/main" xmlns="" id="{863C3EE0-78D3-4381-84C1-08DC804A331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SG">
              <a:solidFill>
                <a:prstClr val="black">
                  <a:tint val="75000"/>
                </a:prstClr>
              </a:solidFill>
            </a:endParaRPr>
          </a:p>
        </p:txBody>
      </p:sp>
      <p:sp>
        <p:nvSpPr>
          <p:cNvPr id="6" name="Slide Number Placeholder 5">
            <a:extLst>
              <a:ext uri="{FF2B5EF4-FFF2-40B4-BE49-F238E27FC236}">
                <a16:creationId xmlns:a16="http://schemas.microsoft.com/office/drawing/2014/main" xmlns="" id="{AE6C115F-D28A-40D6-B873-147174E6CB6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859D4789-4512-4DE4-A2D6-E5AA47867D05}" type="slidenum">
              <a:rPr lang="en-SG" smtClean="0">
                <a:solidFill>
                  <a:prstClr val="black">
                    <a:tint val="75000"/>
                  </a:prstClr>
                </a:solidFill>
              </a:rPr>
              <a:pPr defTabSz="914400"/>
              <a:t>‹#›</a:t>
            </a:fld>
            <a:endParaRPr lang="en-SG">
              <a:solidFill>
                <a:prstClr val="black">
                  <a:tint val="75000"/>
                </a:prstClr>
              </a:solidFill>
            </a:endParaRPr>
          </a:p>
        </p:txBody>
      </p:sp>
    </p:spTree>
    <p:extLst>
      <p:ext uri="{BB962C8B-B14F-4D97-AF65-F5344CB8AC3E}">
        <p14:creationId xmlns:p14="http://schemas.microsoft.com/office/powerpoint/2010/main" val="1794672935"/>
      </p:ext>
    </p:extLst>
  </p:cSld>
  <p:clrMap bg1="lt1" tx1="dk1" bg2="lt2" tx2="dk2" accent1="accent1" accent2="accent2" accent3="accent3" accent4="accent4" accent5="accent5" accent6="accent6" hlink="hlink" folHlink="folHlink"/>
  <p:sldLayoutIdLst>
    <p:sldLayoutId id="2147484256" r:id="rId1"/>
    <p:sldLayoutId id="2147484257" r:id="rId2"/>
    <p:sldLayoutId id="2147484258" r:id="rId3"/>
    <p:sldLayoutId id="2147484259" r:id="rId4"/>
    <p:sldLayoutId id="2147484260" r:id="rId5"/>
    <p:sldLayoutId id="2147484261" r:id="rId6"/>
    <p:sldLayoutId id="2147484262" r:id="rId7"/>
    <p:sldLayoutId id="2147484263" r:id="rId8"/>
    <p:sldLayoutId id="2147484264" r:id="rId9"/>
    <p:sldLayoutId id="2147484265" r:id="rId10"/>
    <p:sldLayoutId id="2147484266" r:id="rId11"/>
    <p:sldLayoutId id="2147484267" r:id="rId12"/>
    <p:sldLayoutId id="2147484268" r:id="rId13"/>
    <p:sldLayoutId id="2147484269"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387D4F15-FF9F-4254-BA24-4FB0C5FD2FE3}"/>
              </a:ext>
            </a:extLst>
          </p:cNvPr>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4399DDD8-80F6-428D-9DF9-4E8DB82370D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0ECC29C4-D38D-4EC6-A1AE-8756990A382C}"/>
              </a:ext>
            </a:extLst>
          </p:cNvPr>
          <p:cNvSpPr>
            <a:spLocks noGrp="1"/>
          </p:cNvSpPr>
          <p:nvPr>
            <p:ph type="dt" sz="half" idx="2"/>
          </p:nvPr>
        </p:nvSpPr>
        <p:spPr>
          <a:xfrm>
            <a:off x="838200" y="6356418"/>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6BA29C42-402C-4507-861E-0880DA3EE89C}" type="datetimeFigureOut">
              <a:rPr lang="en-US" smtClean="0">
                <a:solidFill>
                  <a:prstClr val="black">
                    <a:tint val="75000"/>
                  </a:prstClr>
                </a:solidFill>
              </a:rPr>
              <a:pPr defTabSz="914400"/>
              <a:t>9/26/2021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B9D267AE-0D73-4273-911C-A9683CFDFE7B}"/>
              </a:ext>
            </a:extLst>
          </p:cNvPr>
          <p:cNvSpPr>
            <a:spLocks noGrp="1"/>
          </p:cNvSpPr>
          <p:nvPr>
            <p:ph type="ftr" sz="quarter" idx="3"/>
          </p:nvPr>
        </p:nvSpPr>
        <p:spPr>
          <a:xfrm>
            <a:off x="4038600" y="6356418"/>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84869B35-F98A-467A-B934-EB7D3822C0D1}"/>
              </a:ext>
            </a:extLst>
          </p:cNvPr>
          <p:cNvSpPr>
            <a:spLocks noGrp="1"/>
          </p:cNvSpPr>
          <p:nvPr>
            <p:ph type="sldNum" sz="quarter" idx="4"/>
          </p:nvPr>
        </p:nvSpPr>
        <p:spPr>
          <a:xfrm>
            <a:off x="8610600" y="6356418"/>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C29AE7D2-E3C8-4A77-9E10-07A8D0268D59}"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977886807"/>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 id="2147483748" r:id="rId12"/>
    <p:sldLayoutId id="2147483749" r:id="rId13"/>
    <p:sldLayoutId id="2147483750" r:id="rId14"/>
    <p:sldLayoutId id="2147483751" r:id="rId15"/>
    <p:sldLayoutId id="2147483752"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387D4F15-FF9F-4254-BA24-4FB0C5FD2FE3}"/>
              </a:ext>
            </a:extLst>
          </p:cNvPr>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4399DDD8-80F6-428D-9DF9-4E8DB82370D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0ECC29C4-D38D-4EC6-A1AE-8756990A382C}"/>
              </a:ext>
            </a:extLst>
          </p:cNvPr>
          <p:cNvSpPr>
            <a:spLocks noGrp="1"/>
          </p:cNvSpPr>
          <p:nvPr>
            <p:ph type="dt" sz="half" idx="2"/>
          </p:nvPr>
        </p:nvSpPr>
        <p:spPr>
          <a:xfrm>
            <a:off x="838200" y="6356418"/>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6BA29C42-402C-4507-861E-0880DA3EE89C}" type="datetimeFigureOut">
              <a:rPr lang="en-US" smtClean="0">
                <a:solidFill>
                  <a:prstClr val="black">
                    <a:tint val="75000"/>
                  </a:prstClr>
                </a:solidFill>
              </a:rPr>
              <a:pPr defTabSz="914400"/>
              <a:t>9/26/2021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B9D267AE-0D73-4273-911C-A9683CFDFE7B}"/>
              </a:ext>
            </a:extLst>
          </p:cNvPr>
          <p:cNvSpPr>
            <a:spLocks noGrp="1"/>
          </p:cNvSpPr>
          <p:nvPr>
            <p:ph type="ftr" sz="quarter" idx="3"/>
          </p:nvPr>
        </p:nvSpPr>
        <p:spPr>
          <a:xfrm>
            <a:off x="4038600" y="6356418"/>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84869B35-F98A-467A-B934-EB7D3822C0D1}"/>
              </a:ext>
            </a:extLst>
          </p:cNvPr>
          <p:cNvSpPr>
            <a:spLocks noGrp="1"/>
          </p:cNvSpPr>
          <p:nvPr>
            <p:ph type="sldNum" sz="quarter" idx="4"/>
          </p:nvPr>
        </p:nvSpPr>
        <p:spPr>
          <a:xfrm>
            <a:off x="8610600" y="6356418"/>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C29AE7D2-E3C8-4A77-9E10-07A8D0268D59}"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2614161175"/>
      </p:ext>
    </p:extLst>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 id="2147483765" r:id="rId12"/>
    <p:sldLayoutId id="2147483766" r:id="rId13"/>
    <p:sldLayoutId id="2147483767" r:id="rId14"/>
    <p:sldLayoutId id="2147483768" r:id="rId15"/>
    <p:sldLayoutId id="2147483769"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387D4F15-FF9F-4254-BA24-4FB0C5FD2FE3}"/>
              </a:ext>
            </a:extLst>
          </p:cNvPr>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4399DDD8-80F6-428D-9DF9-4E8DB82370D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0ECC29C4-D38D-4EC6-A1AE-8756990A382C}"/>
              </a:ext>
            </a:extLst>
          </p:cNvPr>
          <p:cNvSpPr>
            <a:spLocks noGrp="1"/>
          </p:cNvSpPr>
          <p:nvPr>
            <p:ph type="dt" sz="half" idx="2"/>
          </p:nvPr>
        </p:nvSpPr>
        <p:spPr>
          <a:xfrm>
            <a:off x="838200" y="6356418"/>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6BA29C42-402C-4507-861E-0880DA3EE89C}" type="datetimeFigureOut">
              <a:rPr lang="en-US" smtClean="0">
                <a:solidFill>
                  <a:prstClr val="black">
                    <a:tint val="75000"/>
                  </a:prstClr>
                </a:solidFill>
              </a:rPr>
              <a:pPr defTabSz="914400"/>
              <a:t>9/26/2021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B9D267AE-0D73-4273-911C-A9683CFDFE7B}"/>
              </a:ext>
            </a:extLst>
          </p:cNvPr>
          <p:cNvSpPr>
            <a:spLocks noGrp="1"/>
          </p:cNvSpPr>
          <p:nvPr>
            <p:ph type="ftr" sz="quarter" idx="3"/>
          </p:nvPr>
        </p:nvSpPr>
        <p:spPr>
          <a:xfrm>
            <a:off x="4038600" y="6356418"/>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84869B35-F98A-467A-B934-EB7D3822C0D1}"/>
              </a:ext>
            </a:extLst>
          </p:cNvPr>
          <p:cNvSpPr>
            <a:spLocks noGrp="1"/>
          </p:cNvSpPr>
          <p:nvPr>
            <p:ph type="sldNum" sz="quarter" idx="4"/>
          </p:nvPr>
        </p:nvSpPr>
        <p:spPr>
          <a:xfrm>
            <a:off x="8610600" y="6356418"/>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C29AE7D2-E3C8-4A77-9E10-07A8D0268D59}"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3222630871"/>
      </p:ext>
    </p:extLst>
  </p:cSld>
  <p:clrMap bg1="lt1" tx1="dk1" bg2="lt2" tx2="dk2" accent1="accent1" accent2="accent2" accent3="accent3" accent4="accent4" accent5="accent5" accent6="accent6" hlink="hlink" folHlink="folHlink"/>
  <p:sldLayoutIdLst>
    <p:sldLayoutId id="2147483771" r:id="rId1"/>
    <p:sldLayoutId id="2147483772" r:id="rId2"/>
    <p:sldLayoutId id="2147483773" r:id="rId3"/>
    <p:sldLayoutId id="2147483774" r:id="rId4"/>
    <p:sldLayoutId id="2147483775" r:id="rId5"/>
    <p:sldLayoutId id="2147483776" r:id="rId6"/>
    <p:sldLayoutId id="2147483777" r:id="rId7"/>
    <p:sldLayoutId id="2147483778" r:id="rId8"/>
    <p:sldLayoutId id="2147483779" r:id="rId9"/>
    <p:sldLayoutId id="2147483780" r:id="rId10"/>
    <p:sldLayoutId id="2147483781" r:id="rId11"/>
    <p:sldLayoutId id="2147483782" r:id="rId12"/>
    <p:sldLayoutId id="2147483783" r:id="rId13"/>
    <p:sldLayoutId id="2147483784" r:id="rId14"/>
    <p:sldLayoutId id="2147483785" r:id="rId15"/>
    <p:sldLayoutId id="2147483786"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387D4F15-FF9F-4254-BA24-4FB0C5FD2FE3}"/>
              </a:ext>
            </a:extLst>
          </p:cNvPr>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4399DDD8-80F6-428D-9DF9-4E8DB82370D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0ECC29C4-D38D-4EC6-A1AE-8756990A382C}"/>
              </a:ext>
            </a:extLst>
          </p:cNvPr>
          <p:cNvSpPr>
            <a:spLocks noGrp="1"/>
          </p:cNvSpPr>
          <p:nvPr>
            <p:ph type="dt" sz="half" idx="2"/>
          </p:nvPr>
        </p:nvSpPr>
        <p:spPr>
          <a:xfrm>
            <a:off x="838200" y="6356418"/>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6BA29C42-402C-4507-861E-0880DA3EE89C}" type="datetimeFigureOut">
              <a:rPr lang="en-US" smtClean="0">
                <a:solidFill>
                  <a:prstClr val="black">
                    <a:tint val="75000"/>
                  </a:prstClr>
                </a:solidFill>
              </a:rPr>
              <a:pPr defTabSz="914400"/>
              <a:t>9/26/2021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B9D267AE-0D73-4273-911C-A9683CFDFE7B}"/>
              </a:ext>
            </a:extLst>
          </p:cNvPr>
          <p:cNvSpPr>
            <a:spLocks noGrp="1"/>
          </p:cNvSpPr>
          <p:nvPr>
            <p:ph type="ftr" sz="quarter" idx="3"/>
          </p:nvPr>
        </p:nvSpPr>
        <p:spPr>
          <a:xfrm>
            <a:off x="4038600" y="6356418"/>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84869B35-F98A-467A-B934-EB7D3822C0D1}"/>
              </a:ext>
            </a:extLst>
          </p:cNvPr>
          <p:cNvSpPr>
            <a:spLocks noGrp="1"/>
          </p:cNvSpPr>
          <p:nvPr>
            <p:ph type="sldNum" sz="quarter" idx="4"/>
          </p:nvPr>
        </p:nvSpPr>
        <p:spPr>
          <a:xfrm>
            <a:off x="8610600" y="6356418"/>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C29AE7D2-E3C8-4A77-9E10-07A8D0268D59}"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3881152417"/>
      </p:ext>
    </p:extLst>
  </p:cSld>
  <p:clrMap bg1="lt1" tx1="dk1" bg2="lt2" tx2="dk2" accent1="accent1" accent2="accent2" accent3="accent3" accent4="accent4" accent5="accent5" accent6="accent6" hlink="hlink" folHlink="folHlink"/>
  <p:sldLayoutIdLst>
    <p:sldLayoutId id="2147483788" r:id="rId1"/>
    <p:sldLayoutId id="2147483789" r:id="rId2"/>
    <p:sldLayoutId id="2147483790" r:id="rId3"/>
    <p:sldLayoutId id="2147483791" r:id="rId4"/>
    <p:sldLayoutId id="2147483792" r:id="rId5"/>
    <p:sldLayoutId id="2147483793" r:id="rId6"/>
    <p:sldLayoutId id="2147483794" r:id="rId7"/>
    <p:sldLayoutId id="2147483795" r:id="rId8"/>
    <p:sldLayoutId id="2147483796" r:id="rId9"/>
    <p:sldLayoutId id="2147483797" r:id="rId10"/>
    <p:sldLayoutId id="2147483798" r:id="rId11"/>
    <p:sldLayoutId id="2147483799" r:id="rId12"/>
    <p:sldLayoutId id="2147483800" r:id="rId13"/>
    <p:sldLayoutId id="2147483801" r:id="rId14"/>
    <p:sldLayoutId id="2147483802" r:id="rId15"/>
    <p:sldLayoutId id="2147483803"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387D4F15-FF9F-4254-BA24-4FB0C5FD2FE3}"/>
              </a:ext>
            </a:extLst>
          </p:cNvPr>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4399DDD8-80F6-428D-9DF9-4E8DB82370D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0ECC29C4-D38D-4EC6-A1AE-8756990A382C}"/>
              </a:ext>
            </a:extLst>
          </p:cNvPr>
          <p:cNvSpPr>
            <a:spLocks noGrp="1"/>
          </p:cNvSpPr>
          <p:nvPr>
            <p:ph type="dt" sz="half" idx="2"/>
          </p:nvPr>
        </p:nvSpPr>
        <p:spPr>
          <a:xfrm>
            <a:off x="838200" y="6356418"/>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6BA29C42-402C-4507-861E-0880DA3EE89C}" type="datetimeFigureOut">
              <a:rPr lang="en-US" smtClean="0">
                <a:solidFill>
                  <a:prstClr val="black">
                    <a:tint val="75000"/>
                  </a:prstClr>
                </a:solidFill>
              </a:rPr>
              <a:pPr defTabSz="914400"/>
              <a:t>9/26/2021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B9D267AE-0D73-4273-911C-A9683CFDFE7B}"/>
              </a:ext>
            </a:extLst>
          </p:cNvPr>
          <p:cNvSpPr>
            <a:spLocks noGrp="1"/>
          </p:cNvSpPr>
          <p:nvPr>
            <p:ph type="ftr" sz="quarter" idx="3"/>
          </p:nvPr>
        </p:nvSpPr>
        <p:spPr>
          <a:xfrm>
            <a:off x="4038600" y="6356418"/>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84869B35-F98A-467A-B934-EB7D3822C0D1}"/>
              </a:ext>
            </a:extLst>
          </p:cNvPr>
          <p:cNvSpPr>
            <a:spLocks noGrp="1"/>
          </p:cNvSpPr>
          <p:nvPr>
            <p:ph type="sldNum" sz="quarter" idx="4"/>
          </p:nvPr>
        </p:nvSpPr>
        <p:spPr>
          <a:xfrm>
            <a:off x="8610600" y="6356418"/>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C29AE7D2-E3C8-4A77-9E10-07A8D0268D59}"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563996074"/>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 id="2147483816" r:id="rId12"/>
    <p:sldLayoutId id="2147483817" r:id="rId13"/>
    <p:sldLayoutId id="2147483818" r:id="rId14"/>
    <p:sldLayoutId id="2147483819" r:id="rId15"/>
    <p:sldLayoutId id="2147483820"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387D4F15-FF9F-4254-BA24-4FB0C5FD2FE3}"/>
              </a:ext>
            </a:extLst>
          </p:cNvPr>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4399DDD8-80F6-428D-9DF9-4E8DB82370D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0ECC29C4-D38D-4EC6-A1AE-8756990A382C}"/>
              </a:ext>
            </a:extLst>
          </p:cNvPr>
          <p:cNvSpPr>
            <a:spLocks noGrp="1"/>
          </p:cNvSpPr>
          <p:nvPr>
            <p:ph type="dt" sz="half" idx="2"/>
          </p:nvPr>
        </p:nvSpPr>
        <p:spPr>
          <a:xfrm>
            <a:off x="838200" y="6356418"/>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6BA29C42-402C-4507-861E-0880DA3EE89C}" type="datetimeFigureOut">
              <a:rPr lang="en-US" smtClean="0">
                <a:solidFill>
                  <a:prstClr val="black">
                    <a:tint val="75000"/>
                  </a:prstClr>
                </a:solidFill>
              </a:rPr>
              <a:pPr defTabSz="914400"/>
              <a:t>9/26/2021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B9D267AE-0D73-4273-911C-A9683CFDFE7B}"/>
              </a:ext>
            </a:extLst>
          </p:cNvPr>
          <p:cNvSpPr>
            <a:spLocks noGrp="1"/>
          </p:cNvSpPr>
          <p:nvPr>
            <p:ph type="ftr" sz="quarter" idx="3"/>
          </p:nvPr>
        </p:nvSpPr>
        <p:spPr>
          <a:xfrm>
            <a:off x="4038600" y="6356418"/>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84869B35-F98A-467A-B934-EB7D3822C0D1}"/>
              </a:ext>
            </a:extLst>
          </p:cNvPr>
          <p:cNvSpPr>
            <a:spLocks noGrp="1"/>
          </p:cNvSpPr>
          <p:nvPr>
            <p:ph type="sldNum" sz="quarter" idx="4"/>
          </p:nvPr>
        </p:nvSpPr>
        <p:spPr>
          <a:xfrm>
            <a:off x="8610600" y="6356418"/>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C29AE7D2-E3C8-4A77-9E10-07A8D0268D59}"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1318885626"/>
      </p:ext>
    </p:extLst>
  </p:cSld>
  <p:clrMap bg1="lt1" tx1="dk1" bg2="lt2" tx2="dk2" accent1="accent1" accent2="accent2" accent3="accent3" accent4="accent4" accent5="accent5" accent6="accent6" hlink="hlink" folHlink="folHlink"/>
  <p:sldLayoutIdLst>
    <p:sldLayoutId id="2147483822" r:id="rId1"/>
    <p:sldLayoutId id="2147483823" r:id="rId2"/>
    <p:sldLayoutId id="2147483824" r:id="rId3"/>
    <p:sldLayoutId id="2147483825" r:id="rId4"/>
    <p:sldLayoutId id="2147483826" r:id="rId5"/>
    <p:sldLayoutId id="2147483827" r:id="rId6"/>
    <p:sldLayoutId id="2147483828" r:id="rId7"/>
    <p:sldLayoutId id="2147483829" r:id="rId8"/>
    <p:sldLayoutId id="2147483830" r:id="rId9"/>
    <p:sldLayoutId id="2147483831" r:id="rId10"/>
    <p:sldLayoutId id="2147483832" r:id="rId11"/>
    <p:sldLayoutId id="2147483833" r:id="rId12"/>
    <p:sldLayoutId id="2147483834" r:id="rId13"/>
    <p:sldLayoutId id="2147483835" r:id="rId14"/>
    <p:sldLayoutId id="2147483836" r:id="rId15"/>
    <p:sldLayoutId id="2147483837"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381.xml"/><Relationship Id="rId1" Type="http://schemas.openxmlformats.org/officeDocument/2006/relationships/audio" Target="file:///F:\XUAN%20BACH\XUAN\CHUONG%20TRINH\CLB%20Mon%20Hoc%20(%20CHUAN)\Mo%20uoc%20ngay%20mai.mp3" TargetMode="External"/><Relationship Id="rId6" Type="http://schemas.openxmlformats.org/officeDocument/2006/relationships/image" Target="../media/image6.png"/><Relationship Id="rId5" Type="http://schemas.openxmlformats.org/officeDocument/2006/relationships/image" Target="../media/image5.wmf"/><Relationship Id="rId4" Type="http://schemas.openxmlformats.org/officeDocument/2006/relationships/image" Target="../media/image4.gif"/></Relationships>
</file>

<file path=ppt/slides/_rels/slide1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9.xml"/><Relationship Id="rId1" Type="http://schemas.openxmlformats.org/officeDocument/2006/relationships/slideLayout" Target="../slideLayouts/slideLayout354.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45.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61.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77.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93.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109.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7" Type="http://schemas.microsoft.com/office/2007/relationships/hdphoto" Target="../media/hdphoto1.wdp"/><Relationship Id="rId2" Type="http://schemas.openxmlformats.org/officeDocument/2006/relationships/notesSlide" Target="../notesSlides/notesSlide17.xml"/><Relationship Id="rId1" Type="http://schemas.openxmlformats.org/officeDocument/2006/relationships/slideLayout" Target="../slideLayouts/slideLayout130.xml"/><Relationship Id="rId6" Type="http://schemas.openxmlformats.org/officeDocument/2006/relationships/image" Target="../media/image21.png"/><Relationship Id="rId5" Type="http://schemas.openxmlformats.org/officeDocument/2006/relationships/image" Target="../media/image20.jpeg"/><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6.xml"/></Relationships>
</file>

<file path=ppt/slides/_rels/slide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62.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184.xml"/><Relationship Id="rId4" Type="http://schemas.openxmlformats.org/officeDocument/2006/relationships/image" Target="../media/image20.jpeg"/></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200.xml"/><Relationship Id="rId4" Type="http://schemas.openxmlformats.org/officeDocument/2006/relationships/image" Target="../media/image20.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1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26.xml"/></Relationships>
</file>

<file path=ppt/slides/_rels/slide2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25.xml"/><Relationship Id="rId1" Type="http://schemas.openxmlformats.org/officeDocument/2006/relationships/slideLayout" Target="../slideLayouts/slideLayout365.xm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6.xml"/><Relationship Id="rId1" Type="http://schemas.openxmlformats.org/officeDocument/2006/relationships/slideLayout" Target="../slideLayouts/slideLayout242.xml"/><Relationship Id="rId4" Type="http://schemas.openxmlformats.org/officeDocument/2006/relationships/image" Target="../media/image24.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5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74.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9.xml"/><Relationship Id="rId1" Type="http://schemas.openxmlformats.org/officeDocument/2006/relationships/slideLayout" Target="../slideLayouts/slideLayout290.xml"/></Relationships>
</file>

<file path=ppt/slides/_rels/slide3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38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95.xml"/></Relationships>
</file>

<file path=ppt/slides/_rels/slide3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hyperlink" Target="http://www.google.com.vn/imgres?imgurl=http://phunu.info/uploads/articles/2010/05/1274253355-957668.jpg&amp;imgrefurl=http://phunu.info/boi-loi-tro-thanh-mon-giang-day-chinh-khoa-o-tphcm-666.html&amp;usg=__Z-0ir_aayhy2_wKLwgfZUcBiW-k=&amp;h=275&amp;w=400&amp;sz=87&amp;hl=vi&amp;start=16&amp;sig2=vJZVvzHQs7ugRfdCK0gvUQ&amp;zoom=1&amp;itbs=1&amp;tbnid=fRdcVInBqXkA-M:&amp;tbnh=85&amp;tbnw=124&amp;prev=/images?q=b%C6%A1i+loi&amp;hl=vi&amp;gbv=2&amp;tbs=isch:1&amp;ei=0n-PTNjcNo-GvAO07oHQCw" TargetMode="External"/><Relationship Id="rId1" Type="http://schemas.openxmlformats.org/officeDocument/2006/relationships/slideLayout" Target="../slideLayouts/slideLayout407.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19.xml"/></Relationships>
</file>

<file path=ppt/slides/_rels/slide3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431.xml"/></Relationships>
</file>

<file path=ppt/slides/_rels/slide3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44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67.xml"/></Relationships>
</file>

<file path=ppt/slides/_rels/slide3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455.xml"/></Relationships>
</file>

<file path=ppt/slides/_rels/slide3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0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3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2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35.xml"/><Relationship Id="rId1" Type="http://schemas.openxmlformats.org/officeDocument/2006/relationships/slideLayout" Target="../slideLayouts/slideLayout34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43.xml"/></Relationships>
</file>

<file path=ppt/slides/_rels/slide47.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4.png"/><Relationship Id="rId7" Type="http://schemas.openxmlformats.org/officeDocument/2006/relationships/image" Target="../media/image37.png"/><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4" Type="http://schemas.microsoft.com/office/2007/relationships/hdphoto" Target="../media/hdphoto2.wdp"/><Relationship Id="rId9" Type="http://schemas.microsoft.com/office/2007/relationships/hdphoto" Target="../media/hdphoto3.wdp"/></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ChangeArrowheads="1"/>
          </p:cNvSpPr>
          <p:nvPr/>
        </p:nvSpPr>
        <p:spPr bwMode="auto">
          <a:xfrm>
            <a:off x="0" y="0"/>
            <a:ext cx="12192000" cy="6858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CCEC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342900" indent="-342900" algn="ctr" defTabSz="914400" fontAlgn="base">
              <a:spcBef>
                <a:spcPct val="0"/>
              </a:spcBef>
              <a:spcAft>
                <a:spcPct val="0"/>
              </a:spcAft>
            </a:pPr>
            <a:endParaRPr lang="vi-VN" altLang="en-US" sz="2800" b="1" smtClean="0">
              <a:solidFill>
                <a:srgbClr val="000000"/>
              </a:solidFill>
              <a:latin typeface=".VnAvant" pitchFamily="34" charset="0"/>
            </a:endParaRPr>
          </a:p>
        </p:txBody>
      </p:sp>
      <p:sp>
        <p:nvSpPr>
          <p:cNvPr id="3075" name="AutoShape 3"/>
          <p:cNvSpPr>
            <a:spLocks noChangeArrowheads="1"/>
          </p:cNvSpPr>
          <p:nvPr/>
        </p:nvSpPr>
        <p:spPr bwMode="auto">
          <a:xfrm>
            <a:off x="47" y="3505200"/>
            <a:ext cx="488951" cy="431800"/>
          </a:xfrm>
          <a:prstGeom prst="irregularSeal1">
            <a:avLst/>
          </a:prstGeom>
          <a:gradFill rotWithShape="1">
            <a:gsLst>
              <a:gs pos="0">
                <a:srgbClr val="FF0066"/>
              </a:gs>
              <a:gs pos="100000">
                <a:srgbClr val="FF0000">
                  <a:alpha val="3998"/>
                </a:srgbClr>
              </a:gs>
            </a:gsLst>
            <a:path path="rect">
              <a:fillToRect r="100000" b="10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altLang="en-US" sz="2800" smtClean="0">
              <a:solidFill>
                <a:srgbClr val="000000"/>
              </a:solidFill>
            </a:endParaRPr>
          </a:p>
        </p:txBody>
      </p:sp>
      <p:sp>
        <p:nvSpPr>
          <p:cNvPr id="3076" name="AutoShape 4"/>
          <p:cNvSpPr>
            <a:spLocks noChangeArrowheads="1"/>
          </p:cNvSpPr>
          <p:nvPr/>
        </p:nvSpPr>
        <p:spPr bwMode="auto">
          <a:xfrm>
            <a:off x="226487" y="5511871"/>
            <a:ext cx="537633" cy="392113"/>
          </a:xfrm>
          <a:prstGeom prst="star5">
            <a:avLst/>
          </a:prstGeom>
          <a:gradFill rotWithShape="1">
            <a:gsLst>
              <a:gs pos="0">
                <a:srgbClr val="FF0000"/>
              </a:gs>
              <a:gs pos="100000">
                <a:srgbClr val="FFFF00"/>
              </a:gs>
            </a:gsLst>
            <a:path path="shape">
              <a:fillToRect l="50000" t="50000" r="50000" b="50000"/>
            </a:path>
          </a:gradFill>
          <a:ln>
            <a:noFill/>
          </a:ln>
          <a:effectLst/>
        </p:spPr>
        <p:txBody>
          <a:bodyPr wrap="none" anchor="ctr"/>
          <a:lstStyle/>
          <a:p>
            <a:pPr defTabSz="914400">
              <a:defRPr/>
            </a:pPr>
            <a:endParaRPr lang="en-US" sz="2800">
              <a:solidFill>
                <a:srgbClr val="000000"/>
              </a:solidFill>
            </a:endParaRPr>
          </a:p>
        </p:txBody>
      </p:sp>
      <p:sp>
        <p:nvSpPr>
          <p:cNvPr id="3077" name="AutoShape 5"/>
          <p:cNvSpPr>
            <a:spLocks noChangeArrowheads="1"/>
          </p:cNvSpPr>
          <p:nvPr/>
        </p:nvSpPr>
        <p:spPr bwMode="auto">
          <a:xfrm>
            <a:off x="10668000" y="381000"/>
            <a:ext cx="812800" cy="685800"/>
          </a:xfrm>
          <a:prstGeom prst="star5">
            <a:avLst/>
          </a:prstGeom>
          <a:gradFill rotWithShape="1">
            <a:gsLst>
              <a:gs pos="0">
                <a:srgbClr val="1907FD"/>
              </a:gs>
              <a:gs pos="100000">
                <a:schemeClr val="bg1"/>
              </a:gs>
            </a:gsLst>
            <a:path path="shape">
              <a:fillToRect l="50000" t="50000" r="50000" b="50000"/>
            </a:path>
          </a:gradFill>
          <a:ln>
            <a:noFill/>
          </a:ln>
          <a:effectLst/>
        </p:spPr>
        <p:txBody>
          <a:bodyPr wrap="none" anchor="ctr"/>
          <a:lstStyle/>
          <a:p>
            <a:pPr defTabSz="914400">
              <a:defRPr/>
            </a:pPr>
            <a:endParaRPr lang="en-US" sz="2800">
              <a:solidFill>
                <a:srgbClr val="000000"/>
              </a:solidFill>
            </a:endParaRPr>
          </a:p>
        </p:txBody>
      </p:sp>
      <p:sp>
        <p:nvSpPr>
          <p:cNvPr id="3078" name="AutoShape 6"/>
          <p:cNvSpPr>
            <a:spLocks noChangeArrowheads="1"/>
          </p:cNvSpPr>
          <p:nvPr/>
        </p:nvSpPr>
        <p:spPr bwMode="auto">
          <a:xfrm>
            <a:off x="1625600" y="685800"/>
            <a:ext cx="304800" cy="304800"/>
          </a:xfrm>
          <a:prstGeom prst="irregularSeal1">
            <a:avLst/>
          </a:prstGeom>
          <a:gradFill rotWithShape="1">
            <a:gsLst>
              <a:gs pos="0">
                <a:srgbClr val="FF0000"/>
              </a:gs>
              <a:gs pos="100000">
                <a:srgbClr val="1907FD"/>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altLang="en-US" sz="2800" smtClean="0">
              <a:solidFill>
                <a:srgbClr val="000000"/>
              </a:solidFill>
            </a:endParaRPr>
          </a:p>
        </p:txBody>
      </p:sp>
      <p:sp>
        <p:nvSpPr>
          <p:cNvPr id="3079" name="AutoShape 7"/>
          <p:cNvSpPr>
            <a:spLocks noChangeArrowheads="1"/>
          </p:cNvSpPr>
          <p:nvPr/>
        </p:nvSpPr>
        <p:spPr bwMode="auto">
          <a:xfrm>
            <a:off x="6197600" y="304871"/>
            <a:ext cx="406400" cy="239713"/>
          </a:xfrm>
          <a:prstGeom prst="star5">
            <a:avLst/>
          </a:prstGeom>
          <a:gradFill rotWithShape="1">
            <a:gsLst>
              <a:gs pos="0">
                <a:srgbClr val="FF0000"/>
              </a:gs>
              <a:gs pos="100000">
                <a:srgbClr val="FFFF00"/>
              </a:gs>
            </a:gsLst>
            <a:path path="shape">
              <a:fillToRect l="50000" t="50000" r="50000" b="50000"/>
            </a:path>
          </a:gradFill>
          <a:ln>
            <a:noFill/>
          </a:ln>
          <a:effectLst/>
        </p:spPr>
        <p:txBody>
          <a:bodyPr wrap="none" anchor="ctr"/>
          <a:lstStyle/>
          <a:p>
            <a:pPr defTabSz="914400">
              <a:defRPr/>
            </a:pPr>
            <a:endParaRPr lang="en-US" sz="2800">
              <a:solidFill>
                <a:srgbClr val="000000"/>
              </a:solidFill>
            </a:endParaRPr>
          </a:p>
        </p:txBody>
      </p:sp>
      <p:sp>
        <p:nvSpPr>
          <p:cNvPr id="3080" name="AutoShape 8"/>
          <p:cNvSpPr>
            <a:spLocks noChangeArrowheads="1"/>
          </p:cNvSpPr>
          <p:nvPr/>
        </p:nvSpPr>
        <p:spPr bwMode="auto">
          <a:xfrm>
            <a:off x="4775200" y="2895600"/>
            <a:ext cx="508000" cy="152400"/>
          </a:xfrm>
          <a:prstGeom prst="star5">
            <a:avLst/>
          </a:prstGeom>
          <a:gradFill rotWithShape="1">
            <a:gsLst>
              <a:gs pos="0">
                <a:srgbClr val="FFFF00"/>
              </a:gs>
              <a:gs pos="100000">
                <a:srgbClr val="1907FD"/>
              </a:gs>
            </a:gsLst>
            <a:path path="shape">
              <a:fillToRect l="50000" t="50000" r="50000" b="50000"/>
            </a:path>
          </a:gradFill>
          <a:ln>
            <a:noFill/>
          </a:ln>
          <a:effectLst/>
        </p:spPr>
        <p:txBody>
          <a:bodyPr wrap="none" anchor="ctr"/>
          <a:lstStyle/>
          <a:p>
            <a:pPr defTabSz="914400">
              <a:defRPr/>
            </a:pPr>
            <a:endParaRPr lang="en-US" sz="2800">
              <a:solidFill>
                <a:srgbClr val="000000"/>
              </a:solidFill>
            </a:endParaRPr>
          </a:p>
        </p:txBody>
      </p:sp>
      <p:sp>
        <p:nvSpPr>
          <p:cNvPr id="3081" name="AutoShape 9"/>
          <p:cNvSpPr>
            <a:spLocks noChangeArrowheads="1"/>
          </p:cNvSpPr>
          <p:nvPr/>
        </p:nvSpPr>
        <p:spPr bwMode="auto">
          <a:xfrm>
            <a:off x="9347247" y="457200"/>
            <a:ext cx="285751" cy="304800"/>
          </a:xfrm>
          <a:prstGeom prst="irregularSeal2">
            <a:avLst/>
          </a:prstGeom>
          <a:gradFill rotWithShape="1">
            <a:gsLst>
              <a:gs pos="0">
                <a:srgbClr val="FCA2B1">
                  <a:alpha val="87999"/>
                </a:srgbClr>
              </a:gs>
              <a:gs pos="100000">
                <a:srgbClr val="FF0000">
                  <a:alpha val="57999"/>
                </a:srgbClr>
              </a:gs>
            </a:gsLst>
            <a:path path="shape">
              <a:fillToRect l="50000" t="50000" r="50000" b="50000"/>
            </a:path>
          </a:gradFill>
          <a:ln>
            <a:noFill/>
          </a:ln>
          <a:effectLst/>
          <a:extLst>
            <a:ext uri="{91240B29-F687-4F45-9708-019B960494DF}">
              <a14:hiddenLine xmlns:a14="http://schemas.microsoft.com/office/drawing/2010/main" w="9525">
                <a:solidFill>
                  <a:srgbClr val="FF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altLang="en-US" sz="2800" smtClean="0">
              <a:solidFill>
                <a:srgbClr val="000000"/>
              </a:solidFill>
            </a:endParaRPr>
          </a:p>
        </p:txBody>
      </p:sp>
      <p:sp>
        <p:nvSpPr>
          <p:cNvPr id="3082" name="AutoShape 10"/>
          <p:cNvSpPr>
            <a:spLocks noChangeArrowheads="1"/>
          </p:cNvSpPr>
          <p:nvPr/>
        </p:nvSpPr>
        <p:spPr bwMode="auto">
          <a:xfrm>
            <a:off x="2844847" y="0"/>
            <a:ext cx="488951" cy="431800"/>
          </a:xfrm>
          <a:prstGeom prst="irregularSeal1">
            <a:avLst/>
          </a:prstGeom>
          <a:gradFill rotWithShape="1">
            <a:gsLst>
              <a:gs pos="0">
                <a:srgbClr val="FF0066"/>
              </a:gs>
              <a:gs pos="100000">
                <a:srgbClr val="FF0000">
                  <a:alpha val="3998"/>
                </a:srgbClr>
              </a:gs>
            </a:gsLst>
            <a:path path="rect">
              <a:fillToRect r="100000" b="10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altLang="en-US" sz="2800" smtClean="0">
              <a:solidFill>
                <a:srgbClr val="000000"/>
              </a:solidFill>
            </a:endParaRPr>
          </a:p>
        </p:txBody>
      </p:sp>
      <p:sp>
        <p:nvSpPr>
          <p:cNvPr id="3083" name="AutoShape 11"/>
          <p:cNvSpPr>
            <a:spLocks noChangeArrowheads="1"/>
          </p:cNvSpPr>
          <p:nvPr/>
        </p:nvSpPr>
        <p:spPr bwMode="auto">
          <a:xfrm>
            <a:off x="508000" y="1806575"/>
            <a:ext cx="677333" cy="250825"/>
          </a:xfrm>
          <a:prstGeom prst="star4">
            <a:avLst>
              <a:gd name="adj" fmla="val 12500"/>
            </a:avLst>
          </a:prstGeom>
          <a:solidFill>
            <a:srgbClr val="FF0000"/>
          </a:solidFill>
          <a:ln>
            <a:noFill/>
          </a:ln>
          <a:effectLst/>
          <a:extLst>
            <a:ext uri="{91240B29-F687-4F45-9708-019B960494DF}">
              <a14:hiddenLine xmlns:a14="http://schemas.microsoft.com/office/drawing/2010/main" w="9525">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altLang="en-US" sz="2800" smtClean="0">
              <a:solidFill>
                <a:srgbClr val="000000"/>
              </a:solidFill>
            </a:endParaRPr>
          </a:p>
        </p:txBody>
      </p:sp>
      <p:sp>
        <p:nvSpPr>
          <p:cNvPr id="3084" name="AutoShape 12"/>
          <p:cNvSpPr>
            <a:spLocks noChangeArrowheads="1"/>
          </p:cNvSpPr>
          <p:nvPr/>
        </p:nvSpPr>
        <p:spPr bwMode="auto">
          <a:xfrm>
            <a:off x="11480847" y="1447800"/>
            <a:ext cx="311151" cy="381000"/>
          </a:xfrm>
          <a:prstGeom prst="star5">
            <a:avLst/>
          </a:prstGeom>
          <a:gradFill rotWithShape="1">
            <a:gsLst>
              <a:gs pos="0">
                <a:schemeClr val="accent1"/>
              </a:gs>
              <a:gs pos="100000">
                <a:srgbClr val="FF0066"/>
              </a:gs>
            </a:gsLst>
            <a:path path="shape">
              <a:fillToRect l="50000" t="50000" r="50000" b="50000"/>
            </a:path>
          </a:gradFill>
          <a:ln>
            <a:noFill/>
          </a:ln>
          <a:effectLst/>
        </p:spPr>
        <p:txBody>
          <a:bodyPr wrap="none" anchor="ctr"/>
          <a:lstStyle/>
          <a:p>
            <a:pPr defTabSz="914400">
              <a:defRPr/>
            </a:pPr>
            <a:endParaRPr lang="en-US" sz="2800">
              <a:solidFill>
                <a:srgbClr val="000000"/>
              </a:solidFill>
            </a:endParaRPr>
          </a:p>
        </p:txBody>
      </p:sp>
      <p:sp>
        <p:nvSpPr>
          <p:cNvPr id="3085" name="AutoShape 13"/>
          <p:cNvSpPr>
            <a:spLocks noChangeArrowheads="1"/>
          </p:cNvSpPr>
          <p:nvPr/>
        </p:nvSpPr>
        <p:spPr bwMode="auto">
          <a:xfrm>
            <a:off x="304847" y="1143000"/>
            <a:ext cx="488951" cy="400050"/>
          </a:xfrm>
          <a:prstGeom prst="irregularSeal2">
            <a:avLst/>
          </a:prstGeom>
          <a:gradFill rotWithShape="1">
            <a:gsLst>
              <a:gs pos="0">
                <a:srgbClr val="FCA2B1">
                  <a:alpha val="87999"/>
                </a:srgbClr>
              </a:gs>
              <a:gs pos="100000">
                <a:srgbClr val="FF0000">
                  <a:alpha val="57999"/>
                </a:srgbClr>
              </a:gs>
            </a:gsLst>
            <a:path path="shape">
              <a:fillToRect l="50000" t="50000" r="50000" b="50000"/>
            </a:path>
          </a:gradFill>
          <a:ln>
            <a:noFill/>
          </a:ln>
          <a:effectLst/>
          <a:extLst>
            <a:ext uri="{91240B29-F687-4F45-9708-019B960494DF}">
              <a14:hiddenLine xmlns:a14="http://schemas.microsoft.com/office/drawing/2010/main" w="9525">
                <a:solidFill>
                  <a:srgbClr val="FF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altLang="en-US" sz="2800" smtClean="0">
              <a:solidFill>
                <a:srgbClr val="000000"/>
              </a:solidFill>
            </a:endParaRPr>
          </a:p>
        </p:txBody>
      </p:sp>
      <p:sp>
        <p:nvSpPr>
          <p:cNvPr id="3086" name="AutoShape 14"/>
          <p:cNvSpPr>
            <a:spLocks noChangeArrowheads="1"/>
          </p:cNvSpPr>
          <p:nvPr/>
        </p:nvSpPr>
        <p:spPr bwMode="auto">
          <a:xfrm>
            <a:off x="11074403" y="4038600"/>
            <a:ext cx="658284" cy="539750"/>
          </a:xfrm>
          <a:prstGeom prst="star4">
            <a:avLst>
              <a:gd name="adj" fmla="val 12500"/>
            </a:avLst>
          </a:prstGeom>
          <a:gradFill rotWithShape="1">
            <a:gsLst>
              <a:gs pos="0">
                <a:srgbClr val="000082"/>
              </a:gs>
              <a:gs pos="100000">
                <a:srgbClr val="FF8200"/>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altLang="en-US" sz="2800" smtClean="0">
              <a:solidFill>
                <a:srgbClr val="000000"/>
              </a:solidFill>
            </a:endParaRPr>
          </a:p>
        </p:txBody>
      </p:sp>
      <p:sp>
        <p:nvSpPr>
          <p:cNvPr id="3087" name="AutoShape 15"/>
          <p:cNvSpPr>
            <a:spLocks noChangeArrowheads="1"/>
          </p:cNvSpPr>
          <p:nvPr/>
        </p:nvSpPr>
        <p:spPr bwMode="auto">
          <a:xfrm>
            <a:off x="2540000" y="6172200"/>
            <a:ext cx="812800" cy="685800"/>
          </a:xfrm>
          <a:prstGeom prst="star5">
            <a:avLst/>
          </a:prstGeom>
          <a:gradFill rotWithShape="1">
            <a:gsLst>
              <a:gs pos="0">
                <a:srgbClr val="1907FD"/>
              </a:gs>
              <a:gs pos="100000">
                <a:schemeClr val="bg1"/>
              </a:gs>
            </a:gsLst>
            <a:path path="shape">
              <a:fillToRect l="50000" t="50000" r="50000" b="50000"/>
            </a:path>
          </a:gradFill>
          <a:ln>
            <a:noFill/>
          </a:ln>
          <a:effectLst/>
        </p:spPr>
        <p:txBody>
          <a:bodyPr wrap="none" anchor="ctr"/>
          <a:lstStyle/>
          <a:p>
            <a:pPr defTabSz="914400">
              <a:defRPr/>
            </a:pPr>
            <a:endParaRPr lang="en-US" sz="2800">
              <a:solidFill>
                <a:srgbClr val="000000"/>
              </a:solidFill>
            </a:endParaRPr>
          </a:p>
        </p:txBody>
      </p:sp>
      <p:sp>
        <p:nvSpPr>
          <p:cNvPr id="3088" name="AutoShape 16"/>
          <p:cNvSpPr>
            <a:spLocks noChangeArrowheads="1"/>
          </p:cNvSpPr>
          <p:nvPr/>
        </p:nvSpPr>
        <p:spPr bwMode="auto">
          <a:xfrm>
            <a:off x="6908800" y="6400800"/>
            <a:ext cx="304800" cy="152400"/>
          </a:xfrm>
          <a:prstGeom prst="irregularSeal1">
            <a:avLst/>
          </a:prstGeom>
          <a:gradFill rotWithShape="1">
            <a:gsLst>
              <a:gs pos="0">
                <a:srgbClr val="FF0000"/>
              </a:gs>
              <a:gs pos="100000">
                <a:srgbClr val="1907FD"/>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altLang="en-US" sz="2800" smtClean="0">
              <a:solidFill>
                <a:srgbClr val="000000"/>
              </a:solidFill>
            </a:endParaRPr>
          </a:p>
        </p:txBody>
      </p:sp>
      <p:sp>
        <p:nvSpPr>
          <p:cNvPr id="3089" name="AutoShape 17"/>
          <p:cNvSpPr>
            <a:spLocks noChangeArrowheads="1"/>
          </p:cNvSpPr>
          <p:nvPr/>
        </p:nvSpPr>
        <p:spPr bwMode="auto">
          <a:xfrm>
            <a:off x="10261600" y="6172200"/>
            <a:ext cx="508000" cy="304800"/>
          </a:xfrm>
          <a:prstGeom prst="star5">
            <a:avLst/>
          </a:prstGeom>
          <a:gradFill rotWithShape="1">
            <a:gsLst>
              <a:gs pos="0">
                <a:srgbClr val="FFFF00"/>
              </a:gs>
              <a:gs pos="100000">
                <a:srgbClr val="1907FD"/>
              </a:gs>
            </a:gsLst>
            <a:path path="shape">
              <a:fillToRect l="50000" t="50000" r="50000" b="50000"/>
            </a:path>
          </a:gradFill>
          <a:ln>
            <a:noFill/>
          </a:ln>
          <a:effectLst/>
        </p:spPr>
        <p:txBody>
          <a:bodyPr wrap="none" anchor="ctr"/>
          <a:lstStyle/>
          <a:p>
            <a:pPr defTabSz="914400">
              <a:defRPr/>
            </a:pPr>
            <a:endParaRPr lang="en-US" sz="2800">
              <a:solidFill>
                <a:srgbClr val="000000"/>
              </a:solidFill>
            </a:endParaRPr>
          </a:p>
        </p:txBody>
      </p:sp>
      <p:sp>
        <p:nvSpPr>
          <p:cNvPr id="3090" name="AutoShape 18"/>
          <p:cNvSpPr>
            <a:spLocks noChangeArrowheads="1"/>
          </p:cNvSpPr>
          <p:nvPr/>
        </p:nvSpPr>
        <p:spPr bwMode="auto">
          <a:xfrm>
            <a:off x="1930403" y="5943600"/>
            <a:ext cx="658284" cy="539750"/>
          </a:xfrm>
          <a:prstGeom prst="star4">
            <a:avLst>
              <a:gd name="adj" fmla="val 12500"/>
            </a:avLst>
          </a:prstGeom>
          <a:gradFill rotWithShape="1">
            <a:gsLst>
              <a:gs pos="0">
                <a:srgbClr val="06E81C"/>
              </a:gs>
              <a:gs pos="100000">
                <a:srgbClr val="FF8200"/>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altLang="en-US" sz="2800" smtClean="0">
              <a:solidFill>
                <a:srgbClr val="000000"/>
              </a:solidFill>
            </a:endParaRPr>
          </a:p>
        </p:txBody>
      </p:sp>
      <p:sp>
        <p:nvSpPr>
          <p:cNvPr id="3091" name="AutoShape 19"/>
          <p:cNvSpPr>
            <a:spLocks noChangeArrowheads="1"/>
          </p:cNvSpPr>
          <p:nvPr/>
        </p:nvSpPr>
        <p:spPr bwMode="auto">
          <a:xfrm>
            <a:off x="8534400" y="6248400"/>
            <a:ext cx="406400" cy="311150"/>
          </a:xfrm>
          <a:prstGeom prst="star4">
            <a:avLst>
              <a:gd name="adj" fmla="val 12500"/>
            </a:avLst>
          </a:prstGeom>
          <a:gradFill rotWithShape="1">
            <a:gsLst>
              <a:gs pos="0">
                <a:srgbClr val="000082"/>
              </a:gs>
              <a:gs pos="100000">
                <a:srgbClr val="FF8200"/>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altLang="en-US" sz="2800" smtClean="0">
              <a:solidFill>
                <a:srgbClr val="000000"/>
              </a:solidFill>
            </a:endParaRPr>
          </a:p>
        </p:txBody>
      </p:sp>
      <p:sp>
        <p:nvSpPr>
          <p:cNvPr id="3092" name="AutoShape 20"/>
          <p:cNvSpPr>
            <a:spLocks noChangeArrowheads="1"/>
          </p:cNvSpPr>
          <p:nvPr/>
        </p:nvSpPr>
        <p:spPr bwMode="auto">
          <a:xfrm>
            <a:off x="11176048" y="5181671"/>
            <a:ext cx="537633" cy="392113"/>
          </a:xfrm>
          <a:prstGeom prst="star5">
            <a:avLst/>
          </a:prstGeom>
          <a:gradFill rotWithShape="1">
            <a:gsLst>
              <a:gs pos="0">
                <a:srgbClr val="FF0000"/>
              </a:gs>
              <a:gs pos="100000">
                <a:srgbClr val="FFFF00"/>
              </a:gs>
            </a:gsLst>
            <a:path path="shape">
              <a:fillToRect l="50000" t="50000" r="50000" b="50000"/>
            </a:path>
          </a:gradFill>
          <a:ln>
            <a:noFill/>
          </a:ln>
          <a:effectLst/>
        </p:spPr>
        <p:txBody>
          <a:bodyPr wrap="none" anchor="ctr"/>
          <a:lstStyle/>
          <a:p>
            <a:pPr defTabSz="914400">
              <a:defRPr/>
            </a:pPr>
            <a:endParaRPr lang="en-US" sz="2800">
              <a:solidFill>
                <a:srgbClr val="000000"/>
              </a:solidFill>
            </a:endParaRPr>
          </a:p>
        </p:txBody>
      </p:sp>
      <p:pic>
        <p:nvPicPr>
          <p:cNvPr id="3093" name="Mo uoc ngay mai.mp3">
            <a:hlinkClick r:id="" action="ppaction://media"/>
          </p:cNvPr>
          <p:cNvPicPr>
            <a:picLocks noRot="1" noChangeAspect="1" noChangeArrowheads="1"/>
          </p:cNvPicPr>
          <p:nvPr>
            <a:audioFile r:link="rId1"/>
          </p:nvPr>
        </p:nvPicPr>
        <p:blipFill>
          <a:blip r:embed="rId3">
            <a:extLst>
              <a:ext uri="{28A0092B-C50C-407E-A947-70E740481C1C}">
                <a14:useLocalDpi xmlns:a14="http://schemas.microsoft.com/office/drawing/2010/main" val="0"/>
              </a:ext>
            </a:extLst>
          </a:blip>
          <a:srcRect/>
          <a:stretch>
            <a:fillRect/>
          </a:stretch>
        </p:blipFill>
        <p:spPr bwMode="auto">
          <a:xfrm>
            <a:off x="0" y="6705600"/>
            <a:ext cx="2032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0" name="Picture 22" descr="BAR"/>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8610600" y="3276600"/>
            <a:ext cx="6858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1" name="Picture 23" descr="BAR"/>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3276600" y="3276600"/>
            <a:ext cx="6858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2" name="Picture 24" descr="BAR"/>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3" name="Picture 25" descr="BAR"/>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553200"/>
            <a:ext cx="12192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74" name="Text Box 26"/>
          <p:cNvSpPr txBox="1">
            <a:spLocks noChangeArrowheads="1"/>
          </p:cNvSpPr>
          <p:nvPr/>
        </p:nvSpPr>
        <p:spPr bwMode="auto">
          <a:xfrm>
            <a:off x="4144481" y="2628901"/>
            <a:ext cx="18473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800">
                <a:solidFill>
                  <a:schemeClr val="tx1"/>
                </a:solidFill>
                <a:latin typeface="Times New Roman" pitchFamily="18" charset="0"/>
                <a:cs typeface="Arial" charset="0"/>
              </a:defRPr>
            </a:lvl1pPr>
            <a:lvl2pPr marL="742950" indent="-285750">
              <a:defRPr sz="2800">
                <a:solidFill>
                  <a:schemeClr val="tx1"/>
                </a:solidFill>
                <a:latin typeface="Times New Roman" pitchFamily="18" charset="0"/>
                <a:cs typeface="Arial" charset="0"/>
              </a:defRPr>
            </a:lvl2pPr>
            <a:lvl3pPr marL="1143000" indent="-228600">
              <a:defRPr sz="2800">
                <a:solidFill>
                  <a:schemeClr val="tx1"/>
                </a:solidFill>
                <a:latin typeface="Times New Roman" pitchFamily="18" charset="0"/>
                <a:cs typeface="Arial" charset="0"/>
              </a:defRPr>
            </a:lvl3pPr>
            <a:lvl4pPr marL="1600200" indent="-228600">
              <a:defRPr sz="2800">
                <a:solidFill>
                  <a:schemeClr val="tx1"/>
                </a:solidFill>
                <a:latin typeface="Times New Roman" pitchFamily="18" charset="0"/>
                <a:cs typeface="Arial" charset="0"/>
              </a:defRPr>
            </a:lvl4pPr>
            <a:lvl5pPr marL="2057400" indent="-228600">
              <a:defRPr sz="28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8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8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8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800">
                <a:solidFill>
                  <a:schemeClr val="tx1"/>
                </a:solidFill>
                <a:latin typeface="Times New Roman" pitchFamily="18" charset="0"/>
                <a:cs typeface="Arial" charset="0"/>
              </a:defRPr>
            </a:lvl9pPr>
          </a:lstStyle>
          <a:p>
            <a:pPr defTabSz="914400" fontAlgn="base">
              <a:spcBef>
                <a:spcPct val="0"/>
              </a:spcBef>
              <a:spcAft>
                <a:spcPct val="0"/>
              </a:spcAft>
            </a:pPr>
            <a:endParaRPr lang="en-US" altLang="en-US" smtClean="0">
              <a:solidFill>
                <a:srgbClr val="000000"/>
              </a:solidFill>
            </a:endParaRPr>
          </a:p>
        </p:txBody>
      </p:sp>
      <p:pic>
        <p:nvPicPr>
          <p:cNvPr id="2075" name="Picture 27"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96230">
            <a:off x="101603" y="76271"/>
            <a:ext cx="1638300" cy="122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00" name="AutoShape 28"/>
          <p:cNvSpPr>
            <a:spLocks noChangeArrowheads="1"/>
          </p:cNvSpPr>
          <p:nvPr/>
        </p:nvSpPr>
        <p:spPr bwMode="auto">
          <a:xfrm>
            <a:off x="7112000" y="3352800"/>
            <a:ext cx="508000" cy="152400"/>
          </a:xfrm>
          <a:prstGeom prst="star5">
            <a:avLst/>
          </a:prstGeom>
          <a:gradFill rotWithShape="1">
            <a:gsLst>
              <a:gs pos="0">
                <a:srgbClr val="FFFF00"/>
              </a:gs>
              <a:gs pos="100000">
                <a:srgbClr val="1907FD"/>
              </a:gs>
            </a:gsLst>
            <a:path path="shape">
              <a:fillToRect l="50000" t="50000" r="50000" b="50000"/>
            </a:path>
          </a:gradFill>
          <a:ln>
            <a:noFill/>
          </a:ln>
          <a:effectLst/>
        </p:spPr>
        <p:txBody>
          <a:bodyPr wrap="none" anchor="ctr"/>
          <a:lstStyle/>
          <a:p>
            <a:pPr defTabSz="914400">
              <a:defRPr/>
            </a:pPr>
            <a:endParaRPr lang="en-US" sz="2800">
              <a:solidFill>
                <a:srgbClr val="000000"/>
              </a:solidFill>
            </a:endParaRPr>
          </a:p>
        </p:txBody>
      </p:sp>
      <p:sp>
        <p:nvSpPr>
          <p:cNvPr id="3101" name="AutoShape 29"/>
          <p:cNvSpPr>
            <a:spLocks noChangeArrowheads="1"/>
          </p:cNvSpPr>
          <p:nvPr/>
        </p:nvSpPr>
        <p:spPr bwMode="auto">
          <a:xfrm>
            <a:off x="6502400" y="2438400"/>
            <a:ext cx="508000" cy="152400"/>
          </a:xfrm>
          <a:prstGeom prst="star5">
            <a:avLst/>
          </a:prstGeom>
          <a:gradFill rotWithShape="1">
            <a:gsLst>
              <a:gs pos="0">
                <a:srgbClr val="FFFF00"/>
              </a:gs>
              <a:gs pos="100000">
                <a:srgbClr val="1907FD"/>
              </a:gs>
            </a:gsLst>
            <a:path path="shape">
              <a:fillToRect l="50000" t="50000" r="50000" b="50000"/>
            </a:path>
          </a:gradFill>
          <a:ln>
            <a:noFill/>
          </a:ln>
          <a:effectLst/>
        </p:spPr>
        <p:txBody>
          <a:bodyPr wrap="none" anchor="ctr"/>
          <a:lstStyle/>
          <a:p>
            <a:pPr defTabSz="914400">
              <a:defRPr/>
            </a:pPr>
            <a:endParaRPr lang="en-US" sz="2800">
              <a:solidFill>
                <a:srgbClr val="000000"/>
              </a:solidFill>
            </a:endParaRPr>
          </a:p>
        </p:txBody>
      </p:sp>
      <p:sp>
        <p:nvSpPr>
          <p:cNvPr id="3102" name="AutoShape 30"/>
          <p:cNvSpPr>
            <a:spLocks noChangeArrowheads="1"/>
          </p:cNvSpPr>
          <p:nvPr/>
        </p:nvSpPr>
        <p:spPr bwMode="auto">
          <a:xfrm>
            <a:off x="2133600" y="533471"/>
            <a:ext cx="406400" cy="239713"/>
          </a:xfrm>
          <a:prstGeom prst="star5">
            <a:avLst/>
          </a:prstGeom>
          <a:gradFill rotWithShape="1">
            <a:gsLst>
              <a:gs pos="0">
                <a:srgbClr val="FF0000"/>
              </a:gs>
              <a:gs pos="100000">
                <a:srgbClr val="FFFF00"/>
              </a:gs>
            </a:gsLst>
            <a:path path="shape">
              <a:fillToRect l="50000" t="50000" r="50000" b="50000"/>
            </a:path>
          </a:gradFill>
          <a:ln>
            <a:noFill/>
          </a:ln>
          <a:effectLst/>
        </p:spPr>
        <p:txBody>
          <a:bodyPr wrap="none" anchor="ctr"/>
          <a:lstStyle/>
          <a:p>
            <a:pPr defTabSz="914400">
              <a:defRPr/>
            </a:pPr>
            <a:endParaRPr lang="en-US" sz="2800">
              <a:solidFill>
                <a:srgbClr val="000000"/>
              </a:solidFill>
            </a:endParaRPr>
          </a:p>
        </p:txBody>
      </p:sp>
      <p:sp>
        <p:nvSpPr>
          <p:cNvPr id="3103" name="AutoShape 31"/>
          <p:cNvSpPr>
            <a:spLocks noChangeArrowheads="1"/>
          </p:cNvSpPr>
          <p:nvPr/>
        </p:nvSpPr>
        <p:spPr bwMode="auto">
          <a:xfrm>
            <a:off x="7416800" y="2046288"/>
            <a:ext cx="406400" cy="239712"/>
          </a:xfrm>
          <a:prstGeom prst="star5">
            <a:avLst/>
          </a:prstGeom>
          <a:gradFill rotWithShape="1">
            <a:gsLst>
              <a:gs pos="0">
                <a:srgbClr val="FF0000"/>
              </a:gs>
              <a:gs pos="100000">
                <a:srgbClr val="FFFF00"/>
              </a:gs>
            </a:gsLst>
            <a:path path="shape">
              <a:fillToRect l="50000" t="50000" r="50000" b="50000"/>
            </a:path>
          </a:gradFill>
          <a:ln>
            <a:noFill/>
          </a:ln>
          <a:effectLst/>
        </p:spPr>
        <p:txBody>
          <a:bodyPr wrap="none" anchor="ctr"/>
          <a:lstStyle/>
          <a:p>
            <a:pPr defTabSz="914400">
              <a:defRPr/>
            </a:pPr>
            <a:endParaRPr lang="en-US" sz="2800">
              <a:solidFill>
                <a:srgbClr val="000000"/>
              </a:solidFill>
            </a:endParaRPr>
          </a:p>
        </p:txBody>
      </p:sp>
      <p:pic>
        <p:nvPicPr>
          <p:cNvPr id="2080" name="Picture 33"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626853">
            <a:off x="10665402" y="-133844"/>
            <a:ext cx="1228725" cy="1629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81" name="Picture 34"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a:off x="399568" y="5209717"/>
            <a:ext cx="1228725" cy="1629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82" name="Picture 35"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0800000">
            <a:off x="10363202" y="5483296"/>
            <a:ext cx="1638300" cy="122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11" name="Picture 39" descr="00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01376" y="4526730"/>
            <a:ext cx="2540000" cy="1600200"/>
          </a:xfrm>
          <a:prstGeom prst="rect">
            <a:avLst/>
          </a:prstGeom>
          <a:noFill/>
          <a:ln>
            <a:noFill/>
          </a:ln>
          <a:effectLst>
            <a:outerShdw dist="107763" dir="135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1515650" y="1931987"/>
            <a:ext cx="8533008" cy="2862322"/>
          </a:xfrm>
          <a:prstGeom prst="rect">
            <a:avLst/>
          </a:prstGeom>
        </p:spPr>
        <p:txBody>
          <a:bodyPr wrap="square">
            <a:spAutoFit/>
          </a:bodyPr>
          <a:lstStyle/>
          <a:p>
            <a:pPr lvl="0" algn="ctr"/>
            <a:endParaRPr lang="en-SG" altLang="zh-CN" sz="6000">
              <a:solidFill>
                <a:srgbClr val="FF0000"/>
              </a:solidFill>
              <a:latin typeface="#9Slide03 Arima Madurai Black" panose="00000A00000000000000" pitchFamily="2" charset="0"/>
              <a:ea typeface="+mj-ea"/>
              <a:cs typeface="#9Slide03 Arima Madurai Black" panose="00000A00000000000000" pitchFamily="2" charset="0"/>
            </a:endParaRPr>
          </a:p>
          <a:p>
            <a:pPr lvl="0" algn="ctr"/>
            <a:r>
              <a:rPr lang="en-SG" altLang="zh-CN" sz="6000">
                <a:solidFill>
                  <a:srgbClr val="FF0000"/>
                </a:solidFill>
                <a:latin typeface="#9Slide03 Arima Madurai Black" panose="00000A00000000000000" pitchFamily="2" charset="0"/>
                <a:ea typeface="+mj-ea"/>
                <a:cs typeface="#9Slide03 Arima Madurai Black" panose="00000A00000000000000" pitchFamily="2" charset="0"/>
              </a:rPr>
              <a:t>Các ph</a:t>
            </a:r>
            <a:r>
              <a:rPr lang="vi-VN" altLang="zh-CN" sz="6000">
                <a:solidFill>
                  <a:srgbClr val="FF0000"/>
                </a:solidFill>
                <a:latin typeface="#9Slide03 Arima Madurai Black" panose="00000A00000000000000" pitchFamily="2" charset="0"/>
                <a:ea typeface="+mj-ea"/>
                <a:cs typeface="#9Slide03 Arima Madurai Black" panose="00000A00000000000000" pitchFamily="2" charset="0"/>
              </a:rPr>
              <a:t>ư</a:t>
            </a:r>
            <a:r>
              <a:rPr lang="en-SG" altLang="zh-CN" sz="6000">
                <a:solidFill>
                  <a:srgbClr val="FF0000"/>
                </a:solidFill>
                <a:latin typeface="#9Slide03 Arima Madurai Black" panose="00000A00000000000000" pitchFamily="2" charset="0"/>
                <a:ea typeface="+mj-ea"/>
                <a:cs typeface="#9Slide03 Arima Madurai Black" panose="00000A00000000000000" pitchFamily="2" charset="0"/>
              </a:rPr>
              <a:t>ơng châm hội thoại</a:t>
            </a:r>
            <a:endParaRPr lang="zh-CN" altLang="en-US" sz="6000" dirty="0">
              <a:solidFill>
                <a:srgbClr val="FF0000"/>
              </a:solidFill>
              <a:latin typeface="#9Slide03 Arima Madurai Black" panose="00000A00000000000000" pitchFamily="2" charset="0"/>
              <a:ea typeface="+mj-ea"/>
              <a:cs typeface="#9Slide03 Arima Madurai Black" panose="00000A00000000000000" pitchFamily="2" charset="0"/>
            </a:endParaRPr>
          </a:p>
        </p:txBody>
      </p:sp>
      <p:sp>
        <p:nvSpPr>
          <p:cNvPr id="39" name="WordArt 38"/>
          <p:cNvSpPr>
            <a:spLocks noChangeArrowheads="1" noChangeShapeType="1" noTextEdit="1"/>
          </p:cNvSpPr>
          <p:nvPr/>
        </p:nvSpPr>
        <p:spPr bwMode="auto">
          <a:xfrm>
            <a:off x="2204508" y="908050"/>
            <a:ext cx="7681384" cy="1079500"/>
          </a:xfrm>
          <a:prstGeom prst="rect">
            <a:avLst/>
          </a:prstGeom>
        </p:spPr>
        <p:txBody>
          <a:bodyPr wrap="none" fromWordArt="1">
            <a:prstTxWarp prst="textPlain">
              <a:avLst>
                <a:gd name="adj" fmla="val 50000"/>
              </a:avLst>
            </a:prstTxWarp>
            <a:scene3d>
              <a:camera prst="legacyObliqueTopRight"/>
              <a:lightRig rig="legacyFlat3" dir="b"/>
            </a:scene3d>
            <a:sp3d extrusionH="430200" prstMaterial="legacyMatte">
              <a:extrusionClr>
                <a:srgbClr val="6699FF"/>
              </a:extrusionClr>
            </a:sp3d>
          </a:bodyPr>
          <a:lstStyle/>
          <a:p>
            <a:pPr algn="ctr" defTabSz="914400" eaLnBrk="0" fontAlgn="base" hangingPunct="0">
              <a:spcBef>
                <a:spcPct val="0"/>
              </a:spcBef>
              <a:spcAft>
                <a:spcPct val="0"/>
              </a:spcAft>
            </a:pPr>
            <a:r>
              <a:rPr lang="en-US" sz="2400" kern="10" smtClean="0">
                <a:ln w="9525">
                  <a:round/>
                  <a:headEnd/>
                  <a:tailEnd/>
                </a:ln>
                <a:solidFill>
                  <a:srgbClr val="FF0000"/>
                </a:solidFill>
                <a:ea typeface="+mn-lt"/>
              </a:rPr>
              <a:t>NGỮ VĂN 9 </a:t>
            </a:r>
          </a:p>
        </p:txBody>
      </p:sp>
    </p:spTree>
    <p:extLst>
      <p:ext uri="{BB962C8B-B14F-4D97-AF65-F5344CB8AC3E}">
        <p14:creationId xmlns:p14="http://schemas.microsoft.com/office/powerpoint/2010/main" val="155504969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repeatCount="indefinite" fill="hold" nodeType="withEffect">
                                  <p:stCondLst>
                                    <p:cond delay="0"/>
                                  </p:stCondLst>
                                  <p:childTnLst>
                                    <p:set>
                                      <p:cBhvr>
                                        <p:cTn id="6" dur="1" fill="hold">
                                          <p:stCondLst>
                                            <p:cond delay="0"/>
                                          </p:stCondLst>
                                        </p:cTn>
                                        <p:tgtEl>
                                          <p:spTgt spid="3075"/>
                                        </p:tgtEl>
                                        <p:attrNameLst>
                                          <p:attrName>style.visibility</p:attrName>
                                        </p:attrNameLst>
                                      </p:cBhvr>
                                      <p:to>
                                        <p:strVal val="visible"/>
                                      </p:to>
                                    </p:set>
                                    <p:anim calcmode="lin" valueType="num">
                                      <p:cBhvr>
                                        <p:cTn id="7" dur="1000" fill="hold"/>
                                        <p:tgtEl>
                                          <p:spTgt spid="3075"/>
                                        </p:tgtEl>
                                        <p:attrNameLst>
                                          <p:attrName>ppt_w</p:attrName>
                                        </p:attrNameLst>
                                      </p:cBhvr>
                                      <p:tavLst>
                                        <p:tav tm="0">
                                          <p:val>
                                            <p:fltVal val="0"/>
                                          </p:val>
                                        </p:tav>
                                        <p:tav tm="100000">
                                          <p:val>
                                            <p:strVal val="#ppt_w"/>
                                          </p:val>
                                        </p:tav>
                                      </p:tavLst>
                                    </p:anim>
                                    <p:anim calcmode="lin" valueType="num">
                                      <p:cBhvr>
                                        <p:cTn id="8" dur="1000" fill="hold"/>
                                        <p:tgtEl>
                                          <p:spTgt spid="3075"/>
                                        </p:tgtEl>
                                        <p:attrNameLst>
                                          <p:attrName>ppt_h</p:attrName>
                                        </p:attrNameLst>
                                      </p:cBhvr>
                                      <p:tavLst>
                                        <p:tav tm="0">
                                          <p:val>
                                            <p:fltVal val="0"/>
                                          </p:val>
                                        </p:tav>
                                        <p:tav tm="100000">
                                          <p:val>
                                            <p:strVal val="#ppt_h"/>
                                          </p:val>
                                        </p:tav>
                                      </p:tavLst>
                                    </p:anim>
                                    <p:anim calcmode="lin" valueType="num">
                                      <p:cBhvr>
                                        <p:cTn id="9" dur="1000" fill="hold"/>
                                        <p:tgtEl>
                                          <p:spTgt spid="3075"/>
                                        </p:tgtEl>
                                        <p:attrNameLst>
                                          <p:attrName>ppt_x</p:attrName>
                                        </p:attrNameLst>
                                      </p:cBhvr>
                                      <p:tavLst>
                                        <p:tav tm="0">
                                          <p:val>
                                            <p:fltVal val="0.5"/>
                                          </p:val>
                                        </p:tav>
                                        <p:tav tm="100000">
                                          <p:val>
                                            <p:strVal val="#ppt_x"/>
                                          </p:val>
                                        </p:tav>
                                      </p:tavLst>
                                    </p:anim>
                                    <p:anim calcmode="lin" valueType="num">
                                      <p:cBhvr>
                                        <p:cTn id="10" dur="1000" fill="hold"/>
                                        <p:tgtEl>
                                          <p:spTgt spid="3075"/>
                                        </p:tgtEl>
                                        <p:attrNameLst>
                                          <p:attrName>ppt_y</p:attrName>
                                        </p:attrNameLst>
                                      </p:cBhvr>
                                      <p:tavLst>
                                        <p:tav tm="0">
                                          <p:val>
                                            <p:fltVal val="0.5"/>
                                          </p:val>
                                        </p:tav>
                                        <p:tav tm="100000">
                                          <p:val>
                                            <p:strVal val="#ppt_y"/>
                                          </p:val>
                                        </p:tav>
                                      </p:tavLst>
                                    </p:anim>
                                  </p:childTnLst>
                                </p:cTn>
                              </p:par>
                              <p:par>
                                <p:cTn id="11" presetID="23" presetClass="entr" presetSubtype="528" repeatCount="indefinite" fill="hold" nodeType="withEffect">
                                  <p:stCondLst>
                                    <p:cond delay="0"/>
                                  </p:stCondLst>
                                  <p:childTnLst>
                                    <p:set>
                                      <p:cBhvr>
                                        <p:cTn id="12" dur="1" fill="hold">
                                          <p:stCondLst>
                                            <p:cond delay="0"/>
                                          </p:stCondLst>
                                        </p:cTn>
                                        <p:tgtEl>
                                          <p:spTgt spid="3076"/>
                                        </p:tgtEl>
                                        <p:attrNameLst>
                                          <p:attrName>style.visibility</p:attrName>
                                        </p:attrNameLst>
                                      </p:cBhvr>
                                      <p:to>
                                        <p:strVal val="visible"/>
                                      </p:to>
                                    </p:set>
                                    <p:anim calcmode="lin" valueType="num">
                                      <p:cBhvr>
                                        <p:cTn id="13" dur="1000" fill="hold"/>
                                        <p:tgtEl>
                                          <p:spTgt spid="3076"/>
                                        </p:tgtEl>
                                        <p:attrNameLst>
                                          <p:attrName>ppt_w</p:attrName>
                                        </p:attrNameLst>
                                      </p:cBhvr>
                                      <p:tavLst>
                                        <p:tav tm="0">
                                          <p:val>
                                            <p:fltVal val="0"/>
                                          </p:val>
                                        </p:tav>
                                        <p:tav tm="100000">
                                          <p:val>
                                            <p:strVal val="#ppt_w"/>
                                          </p:val>
                                        </p:tav>
                                      </p:tavLst>
                                    </p:anim>
                                    <p:anim calcmode="lin" valueType="num">
                                      <p:cBhvr>
                                        <p:cTn id="14" dur="1000" fill="hold"/>
                                        <p:tgtEl>
                                          <p:spTgt spid="3076"/>
                                        </p:tgtEl>
                                        <p:attrNameLst>
                                          <p:attrName>ppt_h</p:attrName>
                                        </p:attrNameLst>
                                      </p:cBhvr>
                                      <p:tavLst>
                                        <p:tav tm="0">
                                          <p:val>
                                            <p:fltVal val="0"/>
                                          </p:val>
                                        </p:tav>
                                        <p:tav tm="100000">
                                          <p:val>
                                            <p:strVal val="#ppt_h"/>
                                          </p:val>
                                        </p:tav>
                                      </p:tavLst>
                                    </p:anim>
                                    <p:anim calcmode="lin" valueType="num">
                                      <p:cBhvr>
                                        <p:cTn id="15" dur="1000" fill="hold"/>
                                        <p:tgtEl>
                                          <p:spTgt spid="3076"/>
                                        </p:tgtEl>
                                        <p:attrNameLst>
                                          <p:attrName>ppt_x</p:attrName>
                                        </p:attrNameLst>
                                      </p:cBhvr>
                                      <p:tavLst>
                                        <p:tav tm="0">
                                          <p:val>
                                            <p:fltVal val="0.5"/>
                                          </p:val>
                                        </p:tav>
                                        <p:tav tm="100000">
                                          <p:val>
                                            <p:strVal val="#ppt_x"/>
                                          </p:val>
                                        </p:tav>
                                      </p:tavLst>
                                    </p:anim>
                                    <p:anim calcmode="lin" valueType="num">
                                      <p:cBhvr>
                                        <p:cTn id="16" dur="1000" fill="hold"/>
                                        <p:tgtEl>
                                          <p:spTgt spid="3076"/>
                                        </p:tgtEl>
                                        <p:attrNameLst>
                                          <p:attrName>ppt_y</p:attrName>
                                        </p:attrNameLst>
                                      </p:cBhvr>
                                      <p:tavLst>
                                        <p:tav tm="0">
                                          <p:val>
                                            <p:fltVal val="0.5"/>
                                          </p:val>
                                        </p:tav>
                                        <p:tav tm="100000">
                                          <p:val>
                                            <p:strVal val="#ppt_y"/>
                                          </p:val>
                                        </p:tav>
                                      </p:tavLst>
                                    </p:anim>
                                  </p:childTnLst>
                                </p:cTn>
                              </p:par>
                              <p:par>
                                <p:cTn id="17" presetID="23" presetClass="entr" presetSubtype="528" repeatCount="indefinite" fill="hold" nodeType="withEffect">
                                  <p:stCondLst>
                                    <p:cond delay="500"/>
                                  </p:stCondLst>
                                  <p:childTnLst>
                                    <p:set>
                                      <p:cBhvr>
                                        <p:cTn id="18" dur="1" fill="hold">
                                          <p:stCondLst>
                                            <p:cond delay="0"/>
                                          </p:stCondLst>
                                        </p:cTn>
                                        <p:tgtEl>
                                          <p:spTgt spid="3077"/>
                                        </p:tgtEl>
                                        <p:attrNameLst>
                                          <p:attrName>style.visibility</p:attrName>
                                        </p:attrNameLst>
                                      </p:cBhvr>
                                      <p:to>
                                        <p:strVal val="visible"/>
                                      </p:to>
                                    </p:set>
                                    <p:anim calcmode="lin" valueType="num">
                                      <p:cBhvr>
                                        <p:cTn id="19" dur="1000" fill="hold"/>
                                        <p:tgtEl>
                                          <p:spTgt spid="3077"/>
                                        </p:tgtEl>
                                        <p:attrNameLst>
                                          <p:attrName>ppt_w</p:attrName>
                                        </p:attrNameLst>
                                      </p:cBhvr>
                                      <p:tavLst>
                                        <p:tav tm="0">
                                          <p:val>
                                            <p:fltVal val="0"/>
                                          </p:val>
                                        </p:tav>
                                        <p:tav tm="100000">
                                          <p:val>
                                            <p:strVal val="#ppt_w"/>
                                          </p:val>
                                        </p:tav>
                                      </p:tavLst>
                                    </p:anim>
                                    <p:anim calcmode="lin" valueType="num">
                                      <p:cBhvr>
                                        <p:cTn id="20" dur="1000" fill="hold"/>
                                        <p:tgtEl>
                                          <p:spTgt spid="3077"/>
                                        </p:tgtEl>
                                        <p:attrNameLst>
                                          <p:attrName>ppt_h</p:attrName>
                                        </p:attrNameLst>
                                      </p:cBhvr>
                                      <p:tavLst>
                                        <p:tav tm="0">
                                          <p:val>
                                            <p:fltVal val="0"/>
                                          </p:val>
                                        </p:tav>
                                        <p:tav tm="100000">
                                          <p:val>
                                            <p:strVal val="#ppt_h"/>
                                          </p:val>
                                        </p:tav>
                                      </p:tavLst>
                                    </p:anim>
                                    <p:anim calcmode="lin" valueType="num">
                                      <p:cBhvr>
                                        <p:cTn id="21" dur="1000" fill="hold"/>
                                        <p:tgtEl>
                                          <p:spTgt spid="3077"/>
                                        </p:tgtEl>
                                        <p:attrNameLst>
                                          <p:attrName>ppt_x</p:attrName>
                                        </p:attrNameLst>
                                      </p:cBhvr>
                                      <p:tavLst>
                                        <p:tav tm="0">
                                          <p:val>
                                            <p:fltVal val="0.5"/>
                                          </p:val>
                                        </p:tav>
                                        <p:tav tm="100000">
                                          <p:val>
                                            <p:strVal val="#ppt_x"/>
                                          </p:val>
                                        </p:tav>
                                      </p:tavLst>
                                    </p:anim>
                                    <p:anim calcmode="lin" valueType="num">
                                      <p:cBhvr>
                                        <p:cTn id="22" dur="1000" fill="hold"/>
                                        <p:tgtEl>
                                          <p:spTgt spid="3077"/>
                                        </p:tgtEl>
                                        <p:attrNameLst>
                                          <p:attrName>ppt_y</p:attrName>
                                        </p:attrNameLst>
                                      </p:cBhvr>
                                      <p:tavLst>
                                        <p:tav tm="0">
                                          <p:val>
                                            <p:fltVal val="0.5"/>
                                          </p:val>
                                        </p:tav>
                                        <p:tav tm="100000">
                                          <p:val>
                                            <p:strVal val="#ppt_y"/>
                                          </p:val>
                                        </p:tav>
                                      </p:tavLst>
                                    </p:anim>
                                  </p:childTnLst>
                                </p:cTn>
                              </p:par>
                              <p:par>
                                <p:cTn id="23" presetID="23" presetClass="entr" presetSubtype="528" repeatCount="indefinite" fill="hold" nodeType="withEffect">
                                  <p:stCondLst>
                                    <p:cond delay="500"/>
                                  </p:stCondLst>
                                  <p:childTnLst>
                                    <p:set>
                                      <p:cBhvr>
                                        <p:cTn id="24" dur="1" fill="hold">
                                          <p:stCondLst>
                                            <p:cond delay="0"/>
                                          </p:stCondLst>
                                        </p:cTn>
                                        <p:tgtEl>
                                          <p:spTgt spid="3078"/>
                                        </p:tgtEl>
                                        <p:attrNameLst>
                                          <p:attrName>style.visibility</p:attrName>
                                        </p:attrNameLst>
                                      </p:cBhvr>
                                      <p:to>
                                        <p:strVal val="visible"/>
                                      </p:to>
                                    </p:set>
                                    <p:anim calcmode="lin" valueType="num">
                                      <p:cBhvr>
                                        <p:cTn id="25" dur="1000" fill="hold"/>
                                        <p:tgtEl>
                                          <p:spTgt spid="3078"/>
                                        </p:tgtEl>
                                        <p:attrNameLst>
                                          <p:attrName>ppt_w</p:attrName>
                                        </p:attrNameLst>
                                      </p:cBhvr>
                                      <p:tavLst>
                                        <p:tav tm="0">
                                          <p:val>
                                            <p:fltVal val="0"/>
                                          </p:val>
                                        </p:tav>
                                        <p:tav tm="100000">
                                          <p:val>
                                            <p:strVal val="#ppt_w"/>
                                          </p:val>
                                        </p:tav>
                                      </p:tavLst>
                                    </p:anim>
                                    <p:anim calcmode="lin" valueType="num">
                                      <p:cBhvr>
                                        <p:cTn id="26" dur="1000" fill="hold"/>
                                        <p:tgtEl>
                                          <p:spTgt spid="3078"/>
                                        </p:tgtEl>
                                        <p:attrNameLst>
                                          <p:attrName>ppt_h</p:attrName>
                                        </p:attrNameLst>
                                      </p:cBhvr>
                                      <p:tavLst>
                                        <p:tav tm="0">
                                          <p:val>
                                            <p:fltVal val="0"/>
                                          </p:val>
                                        </p:tav>
                                        <p:tav tm="100000">
                                          <p:val>
                                            <p:strVal val="#ppt_h"/>
                                          </p:val>
                                        </p:tav>
                                      </p:tavLst>
                                    </p:anim>
                                    <p:anim calcmode="lin" valueType="num">
                                      <p:cBhvr>
                                        <p:cTn id="27" dur="1000" fill="hold"/>
                                        <p:tgtEl>
                                          <p:spTgt spid="3078"/>
                                        </p:tgtEl>
                                        <p:attrNameLst>
                                          <p:attrName>ppt_x</p:attrName>
                                        </p:attrNameLst>
                                      </p:cBhvr>
                                      <p:tavLst>
                                        <p:tav tm="0">
                                          <p:val>
                                            <p:fltVal val="0.5"/>
                                          </p:val>
                                        </p:tav>
                                        <p:tav tm="100000">
                                          <p:val>
                                            <p:strVal val="#ppt_x"/>
                                          </p:val>
                                        </p:tav>
                                      </p:tavLst>
                                    </p:anim>
                                    <p:anim calcmode="lin" valueType="num">
                                      <p:cBhvr>
                                        <p:cTn id="28" dur="1000" fill="hold"/>
                                        <p:tgtEl>
                                          <p:spTgt spid="3078"/>
                                        </p:tgtEl>
                                        <p:attrNameLst>
                                          <p:attrName>ppt_y</p:attrName>
                                        </p:attrNameLst>
                                      </p:cBhvr>
                                      <p:tavLst>
                                        <p:tav tm="0">
                                          <p:val>
                                            <p:fltVal val="0.5"/>
                                          </p:val>
                                        </p:tav>
                                        <p:tav tm="100000">
                                          <p:val>
                                            <p:strVal val="#ppt_y"/>
                                          </p:val>
                                        </p:tav>
                                      </p:tavLst>
                                    </p:anim>
                                  </p:childTnLst>
                                </p:cTn>
                              </p:par>
                              <p:par>
                                <p:cTn id="29" presetID="23" presetClass="entr" presetSubtype="528" repeatCount="indefinite" fill="hold" nodeType="withEffect">
                                  <p:stCondLst>
                                    <p:cond delay="0"/>
                                  </p:stCondLst>
                                  <p:childTnLst>
                                    <p:set>
                                      <p:cBhvr>
                                        <p:cTn id="30" dur="1" fill="hold">
                                          <p:stCondLst>
                                            <p:cond delay="0"/>
                                          </p:stCondLst>
                                        </p:cTn>
                                        <p:tgtEl>
                                          <p:spTgt spid="3079"/>
                                        </p:tgtEl>
                                        <p:attrNameLst>
                                          <p:attrName>style.visibility</p:attrName>
                                        </p:attrNameLst>
                                      </p:cBhvr>
                                      <p:to>
                                        <p:strVal val="visible"/>
                                      </p:to>
                                    </p:set>
                                    <p:anim calcmode="lin" valueType="num">
                                      <p:cBhvr>
                                        <p:cTn id="31" dur="1000" fill="hold"/>
                                        <p:tgtEl>
                                          <p:spTgt spid="3079"/>
                                        </p:tgtEl>
                                        <p:attrNameLst>
                                          <p:attrName>ppt_w</p:attrName>
                                        </p:attrNameLst>
                                      </p:cBhvr>
                                      <p:tavLst>
                                        <p:tav tm="0">
                                          <p:val>
                                            <p:fltVal val="0"/>
                                          </p:val>
                                        </p:tav>
                                        <p:tav tm="100000">
                                          <p:val>
                                            <p:strVal val="#ppt_w"/>
                                          </p:val>
                                        </p:tav>
                                      </p:tavLst>
                                    </p:anim>
                                    <p:anim calcmode="lin" valueType="num">
                                      <p:cBhvr>
                                        <p:cTn id="32" dur="1000" fill="hold"/>
                                        <p:tgtEl>
                                          <p:spTgt spid="3079"/>
                                        </p:tgtEl>
                                        <p:attrNameLst>
                                          <p:attrName>ppt_h</p:attrName>
                                        </p:attrNameLst>
                                      </p:cBhvr>
                                      <p:tavLst>
                                        <p:tav tm="0">
                                          <p:val>
                                            <p:fltVal val="0"/>
                                          </p:val>
                                        </p:tav>
                                        <p:tav tm="100000">
                                          <p:val>
                                            <p:strVal val="#ppt_h"/>
                                          </p:val>
                                        </p:tav>
                                      </p:tavLst>
                                    </p:anim>
                                    <p:anim calcmode="lin" valueType="num">
                                      <p:cBhvr>
                                        <p:cTn id="33" dur="1000" fill="hold"/>
                                        <p:tgtEl>
                                          <p:spTgt spid="3079"/>
                                        </p:tgtEl>
                                        <p:attrNameLst>
                                          <p:attrName>ppt_x</p:attrName>
                                        </p:attrNameLst>
                                      </p:cBhvr>
                                      <p:tavLst>
                                        <p:tav tm="0">
                                          <p:val>
                                            <p:fltVal val="0.5"/>
                                          </p:val>
                                        </p:tav>
                                        <p:tav tm="100000">
                                          <p:val>
                                            <p:strVal val="#ppt_x"/>
                                          </p:val>
                                        </p:tav>
                                      </p:tavLst>
                                    </p:anim>
                                    <p:anim calcmode="lin" valueType="num">
                                      <p:cBhvr>
                                        <p:cTn id="34" dur="1000" fill="hold"/>
                                        <p:tgtEl>
                                          <p:spTgt spid="3079"/>
                                        </p:tgtEl>
                                        <p:attrNameLst>
                                          <p:attrName>ppt_y</p:attrName>
                                        </p:attrNameLst>
                                      </p:cBhvr>
                                      <p:tavLst>
                                        <p:tav tm="0">
                                          <p:val>
                                            <p:fltVal val="0.5"/>
                                          </p:val>
                                        </p:tav>
                                        <p:tav tm="100000">
                                          <p:val>
                                            <p:strVal val="#ppt_y"/>
                                          </p:val>
                                        </p:tav>
                                      </p:tavLst>
                                    </p:anim>
                                  </p:childTnLst>
                                </p:cTn>
                              </p:par>
                              <p:par>
                                <p:cTn id="35" presetID="23" presetClass="entr" presetSubtype="528" repeatCount="indefinite" fill="hold" nodeType="withEffect">
                                  <p:stCondLst>
                                    <p:cond delay="0"/>
                                  </p:stCondLst>
                                  <p:childTnLst>
                                    <p:set>
                                      <p:cBhvr>
                                        <p:cTn id="36" dur="1" fill="hold">
                                          <p:stCondLst>
                                            <p:cond delay="0"/>
                                          </p:stCondLst>
                                        </p:cTn>
                                        <p:tgtEl>
                                          <p:spTgt spid="3080"/>
                                        </p:tgtEl>
                                        <p:attrNameLst>
                                          <p:attrName>style.visibility</p:attrName>
                                        </p:attrNameLst>
                                      </p:cBhvr>
                                      <p:to>
                                        <p:strVal val="visible"/>
                                      </p:to>
                                    </p:set>
                                    <p:anim calcmode="lin" valueType="num">
                                      <p:cBhvr>
                                        <p:cTn id="37" dur="1000" fill="hold"/>
                                        <p:tgtEl>
                                          <p:spTgt spid="3080"/>
                                        </p:tgtEl>
                                        <p:attrNameLst>
                                          <p:attrName>ppt_w</p:attrName>
                                        </p:attrNameLst>
                                      </p:cBhvr>
                                      <p:tavLst>
                                        <p:tav tm="0">
                                          <p:val>
                                            <p:fltVal val="0"/>
                                          </p:val>
                                        </p:tav>
                                        <p:tav tm="100000">
                                          <p:val>
                                            <p:strVal val="#ppt_w"/>
                                          </p:val>
                                        </p:tav>
                                      </p:tavLst>
                                    </p:anim>
                                    <p:anim calcmode="lin" valueType="num">
                                      <p:cBhvr>
                                        <p:cTn id="38" dur="1000" fill="hold"/>
                                        <p:tgtEl>
                                          <p:spTgt spid="3080"/>
                                        </p:tgtEl>
                                        <p:attrNameLst>
                                          <p:attrName>ppt_h</p:attrName>
                                        </p:attrNameLst>
                                      </p:cBhvr>
                                      <p:tavLst>
                                        <p:tav tm="0">
                                          <p:val>
                                            <p:fltVal val="0"/>
                                          </p:val>
                                        </p:tav>
                                        <p:tav tm="100000">
                                          <p:val>
                                            <p:strVal val="#ppt_h"/>
                                          </p:val>
                                        </p:tav>
                                      </p:tavLst>
                                    </p:anim>
                                    <p:anim calcmode="lin" valueType="num">
                                      <p:cBhvr>
                                        <p:cTn id="39" dur="1000" fill="hold"/>
                                        <p:tgtEl>
                                          <p:spTgt spid="3080"/>
                                        </p:tgtEl>
                                        <p:attrNameLst>
                                          <p:attrName>ppt_x</p:attrName>
                                        </p:attrNameLst>
                                      </p:cBhvr>
                                      <p:tavLst>
                                        <p:tav tm="0">
                                          <p:val>
                                            <p:fltVal val="0.5"/>
                                          </p:val>
                                        </p:tav>
                                        <p:tav tm="100000">
                                          <p:val>
                                            <p:strVal val="#ppt_x"/>
                                          </p:val>
                                        </p:tav>
                                      </p:tavLst>
                                    </p:anim>
                                    <p:anim calcmode="lin" valueType="num">
                                      <p:cBhvr>
                                        <p:cTn id="40" dur="1000" fill="hold"/>
                                        <p:tgtEl>
                                          <p:spTgt spid="3080"/>
                                        </p:tgtEl>
                                        <p:attrNameLst>
                                          <p:attrName>ppt_y</p:attrName>
                                        </p:attrNameLst>
                                      </p:cBhvr>
                                      <p:tavLst>
                                        <p:tav tm="0">
                                          <p:val>
                                            <p:fltVal val="0.5"/>
                                          </p:val>
                                        </p:tav>
                                        <p:tav tm="100000">
                                          <p:val>
                                            <p:strVal val="#ppt_y"/>
                                          </p:val>
                                        </p:tav>
                                      </p:tavLst>
                                    </p:anim>
                                  </p:childTnLst>
                                </p:cTn>
                              </p:par>
                              <p:par>
                                <p:cTn id="41" presetID="23" presetClass="entr" presetSubtype="528" repeatCount="indefinite" fill="hold" nodeType="withEffect">
                                  <p:stCondLst>
                                    <p:cond delay="1500"/>
                                  </p:stCondLst>
                                  <p:childTnLst>
                                    <p:set>
                                      <p:cBhvr>
                                        <p:cTn id="42" dur="1" fill="hold">
                                          <p:stCondLst>
                                            <p:cond delay="0"/>
                                          </p:stCondLst>
                                        </p:cTn>
                                        <p:tgtEl>
                                          <p:spTgt spid="3081"/>
                                        </p:tgtEl>
                                        <p:attrNameLst>
                                          <p:attrName>style.visibility</p:attrName>
                                        </p:attrNameLst>
                                      </p:cBhvr>
                                      <p:to>
                                        <p:strVal val="visible"/>
                                      </p:to>
                                    </p:set>
                                    <p:anim calcmode="lin" valueType="num">
                                      <p:cBhvr>
                                        <p:cTn id="43" dur="1000" fill="hold"/>
                                        <p:tgtEl>
                                          <p:spTgt spid="3081"/>
                                        </p:tgtEl>
                                        <p:attrNameLst>
                                          <p:attrName>ppt_w</p:attrName>
                                        </p:attrNameLst>
                                      </p:cBhvr>
                                      <p:tavLst>
                                        <p:tav tm="0">
                                          <p:val>
                                            <p:fltVal val="0"/>
                                          </p:val>
                                        </p:tav>
                                        <p:tav tm="100000">
                                          <p:val>
                                            <p:strVal val="#ppt_w"/>
                                          </p:val>
                                        </p:tav>
                                      </p:tavLst>
                                    </p:anim>
                                    <p:anim calcmode="lin" valueType="num">
                                      <p:cBhvr>
                                        <p:cTn id="44" dur="1000" fill="hold"/>
                                        <p:tgtEl>
                                          <p:spTgt spid="3081"/>
                                        </p:tgtEl>
                                        <p:attrNameLst>
                                          <p:attrName>ppt_h</p:attrName>
                                        </p:attrNameLst>
                                      </p:cBhvr>
                                      <p:tavLst>
                                        <p:tav tm="0">
                                          <p:val>
                                            <p:fltVal val="0"/>
                                          </p:val>
                                        </p:tav>
                                        <p:tav tm="100000">
                                          <p:val>
                                            <p:strVal val="#ppt_h"/>
                                          </p:val>
                                        </p:tav>
                                      </p:tavLst>
                                    </p:anim>
                                    <p:anim calcmode="lin" valueType="num">
                                      <p:cBhvr>
                                        <p:cTn id="45" dur="1000" fill="hold"/>
                                        <p:tgtEl>
                                          <p:spTgt spid="3081"/>
                                        </p:tgtEl>
                                        <p:attrNameLst>
                                          <p:attrName>ppt_x</p:attrName>
                                        </p:attrNameLst>
                                      </p:cBhvr>
                                      <p:tavLst>
                                        <p:tav tm="0">
                                          <p:val>
                                            <p:fltVal val="0.5"/>
                                          </p:val>
                                        </p:tav>
                                        <p:tav tm="100000">
                                          <p:val>
                                            <p:strVal val="#ppt_x"/>
                                          </p:val>
                                        </p:tav>
                                      </p:tavLst>
                                    </p:anim>
                                    <p:anim calcmode="lin" valueType="num">
                                      <p:cBhvr>
                                        <p:cTn id="46" dur="1000" fill="hold"/>
                                        <p:tgtEl>
                                          <p:spTgt spid="3081"/>
                                        </p:tgtEl>
                                        <p:attrNameLst>
                                          <p:attrName>ppt_y</p:attrName>
                                        </p:attrNameLst>
                                      </p:cBhvr>
                                      <p:tavLst>
                                        <p:tav tm="0">
                                          <p:val>
                                            <p:fltVal val="0.5"/>
                                          </p:val>
                                        </p:tav>
                                        <p:tav tm="100000">
                                          <p:val>
                                            <p:strVal val="#ppt_y"/>
                                          </p:val>
                                        </p:tav>
                                      </p:tavLst>
                                    </p:anim>
                                  </p:childTnLst>
                                </p:cTn>
                              </p:par>
                              <p:par>
                                <p:cTn id="47" presetID="23" presetClass="entr" presetSubtype="528" repeatCount="indefinite" fill="hold" nodeType="withEffect">
                                  <p:stCondLst>
                                    <p:cond delay="1000"/>
                                  </p:stCondLst>
                                  <p:childTnLst>
                                    <p:set>
                                      <p:cBhvr>
                                        <p:cTn id="48" dur="1" fill="hold">
                                          <p:stCondLst>
                                            <p:cond delay="0"/>
                                          </p:stCondLst>
                                        </p:cTn>
                                        <p:tgtEl>
                                          <p:spTgt spid="3082"/>
                                        </p:tgtEl>
                                        <p:attrNameLst>
                                          <p:attrName>style.visibility</p:attrName>
                                        </p:attrNameLst>
                                      </p:cBhvr>
                                      <p:to>
                                        <p:strVal val="visible"/>
                                      </p:to>
                                    </p:set>
                                    <p:anim calcmode="lin" valueType="num">
                                      <p:cBhvr>
                                        <p:cTn id="49" dur="1000" fill="hold"/>
                                        <p:tgtEl>
                                          <p:spTgt spid="3082"/>
                                        </p:tgtEl>
                                        <p:attrNameLst>
                                          <p:attrName>ppt_w</p:attrName>
                                        </p:attrNameLst>
                                      </p:cBhvr>
                                      <p:tavLst>
                                        <p:tav tm="0">
                                          <p:val>
                                            <p:fltVal val="0"/>
                                          </p:val>
                                        </p:tav>
                                        <p:tav tm="100000">
                                          <p:val>
                                            <p:strVal val="#ppt_w"/>
                                          </p:val>
                                        </p:tav>
                                      </p:tavLst>
                                    </p:anim>
                                    <p:anim calcmode="lin" valueType="num">
                                      <p:cBhvr>
                                        <p:cTn id="50" dur="1000" fill="hold"/>
                                        <p:tgtEl>
                                          <p:spTgt spid="3082"/>
                                        </p:tgtEl>
                                        <p:attrNameLst>
                                          <p:attrName>ppt_h</p:attrName>
                                        </p:attrNameLst>
                                      </p:cBhvr>
                                      <p:tavLst>
                                        <p:tav tm="0">
                                          <p:val>
                                            <p:fltVal val="0"/>
                                          </p:val>
                                        </p:tav>
                                        <p:tav tm="100000">
                                          <p:val>
                                            <p:strVal val="#ppt_h"/>
                                          </p:val>
                                        </p:tav>
                                      </p:tavLst>
                                    </p:anim>
                                    <p:anim calcmode="lin" valueType="num">
                                      <p:cBhvr>
                                        <p:cTn id="51" dur="1000" fill="hold"/>
                                        <p:tgtEl>
                                          <p:spTgt spid="3082"/>
                                        </p:tgtEl>
                                        <p:attrNameLst>
                                          <p:attrName>ppt_x</p:attrName>
                                        </p:attrNameLst>
                                      </p:cBhvr>
                                      <p:tavLst>
                                        <p:tav tm="0">
                                          <p:val>
                                            <p:fltVal val="0.5"/>
                                          </p:val>
                                        </p:tav>
                                        <p:tav tm="100000">
                                          <p:val>
                                            <p:strVal val="#ppt_x"/>
                                          </p:val>
                                        </p:tav>
                                      </p:tavLst>
                                    </p:anim>
                                    <p:anim calcmode="lin" valueType="num">
                                      <p:cBhvr>
                                        <p:cTn id="52" dur="1000" fill="hold"/>
                                        <p:tgtEl>
                                          <p:spTgt spid="3082"/>
                                        </p:tgtEl>
                                        <p:attrNameLst>
                                          <p:attrName>ppt_y</p:attrName>
                                        </p:attrNameLst>
                                      </p:cBhvr>
                                      <p:tavLst>
                                        <p:tav tm="0">
                                          <p:val>
                                            <p:fltVal val="0.5"/>
                                          </p:val>
                                        </p:tav>
                                        <p:tav tm="100000">
                                          <p:val>
                                            <p:strVal val="#ppt_y"/>
                                          </p:val>
                                        </p:tav>
                                      </p:tavLst>
                                    </p:anim>
                                  </p:childTnLst>
                                </p:cTn>
                              </p:par>
                              <p:par>
                                <p:cTn id="53" presetID="23" presetClass="entr" presetSubtype="528" repeatCount="indefinite" fill="hold" nodeType="withEffect">
                                  <p:stCondLst>
                                    <p:cond delay="0"/>
                                  </p:stCondLst>
                                  <p:childTnLst>
                                    <p:set>
                                      <p:cBhvr>
                                        <p:cTn id="54" dur="1" fill="hold">
                                          <p:stCondLst>
                                            <p:cond delay="0"/>
                                          </p:stCondLst>
                                        </p:cTn>
                                        <p:tgtEl>
                                          <p:spTgt spid="3083"/>
                                        </p:tgtEl>
                                        <p:attrNameLst>
                                          <p:attrName>style.visibility</p:attrName>
                                        </p:attrNameLst>
                                      </p:cBhvr>
                                      <p:to>
                                        <p:strVal val="visible"/>
                                      </p:to>
                                    </p:set>
                                    <p:anim calcmode="lin" valueType="num">
                                      <p:cBhvr>
                                        <p:cTn id="55" dur="1000" fill="hold"/>
                                        <p:tgtEl>
                                          <p:spTgt spid="3083"/>
                                        </p:tgtEl>
                                        <p:attrNameLst>
                                          <p:attrName>ppt_w</p:attrName>
                                        </p:attrNameLst>
                                      </p:cBhvr>
                                      <p:tavLst>
                                        <p:tav tm="0">
                                          <p:val>
                                            <p:fltVal val="0"/>
                                          </p:val>
                                        </p:tav>
                                        <p:tav tm="100000">
                                          <p:val>
                                            <p:strVal val="#ppt_w"/>
                                          </p:val>
                                        </p:tav>
                                      </p:tavLst>
                                    </p:anim>
                                    <p:anim calcmode="lin" valueType="num">
                                      <p:cBhvr>
                                        <p:cTn id="56" dur="1000" fill="hold"/>
                                        <p:tgtEl>
                                          <p:spTgt spid="3083"/>
                                        </p:tgtEl>
                                        <p:attrNameLst>
                                          <p:attrName>ppt_h</p:attrName>
                                        </p:attrNameLst>
                                      </p:cBhvr>
                                      <p:tavLst>
                                        <p:tav tm="0">
                                          <p:val>
                                            <p:fltVal val="0"/>
                                          </p:val>
                                        </p:tav>
                                        <p:tav tm="100000">
                                          <p:val>
                                            <p:strVal val="#ppt_h"/>
                                          </p:val>
                                        </p:tav>
                                      </p:tavLst>
                                    </p:anim>
                                    <p:anim calcmode="lin" valueType="num">
                                      <p:cBhvr>
                                        <p:cTn id="57" dur="1000" fill="hold"/>
                                        <p:tgtEl>
                                          <p:spTgt spid="3083"/>
                                        </p:tgtEl>
                                        <p:attrNameLst>
                                          <p:attrName>ppt_x</p:attrName>
                                        </p:attrNameLst>
                                      </p:cBhvr>
                                      <p:tavLst>
                                        <p:tav tm="0">
                                          <p:val>
                                            <p:fltVal val="0.5"/>
                                          </p:val>
                                        </p:tav>
                                        <p:tav tm="100000">
                                          <p:val>
                                            <p:strVal val="#ppt_x"/>
                                          </p:val>
                                        </p:tav>
                                      </p:tavLst>
                                    </p:anim>
                                    <p:anim calcmode="lin" valueType="num">
                                      <p:cBhvr>
                                        <p:cTn id="58" dur="1000" fill="hold"/>
                                        <p:tgtEl>
                                          <p:spTgt spid="3083"/>
                                        </p:tgtEl>
                                        <p:attrNameLst>
                                          <p:attrName>ppt_y</p:attrName>
                                        </p:attrNameLst>
                                      </p:cBhvr>
                                      <p:tavLst>
                                        <p:tav tm="0">
                                          <p:val>
                                            <p:fltVal val="0.5"/>
                                          </p:val>
                                        </p:tav>
                                        <p:tav tm="100000">
                                          <p:val>
                                            <p:strVal val="#ppt_y"/>
                                          </p:val>
                                        </p:tav>
                                      </p:tavLst>
                                    </p:anim>
                                  </p:childTnLst>
                                </p:cTn>
                              </p:par>
                              <p:par>
                                <p:cTn id="59" presetID="23" presetClass="entr" presetSubtype="528" repeatCount="indefinite" fill="hold" nodeType="withEffect">
                                  <p:stCondLst>
                                    <p:cond delay="0"/>
                                  </p:stCondLst>
                                  <p:childTnLst>
                                    <p:set>
                                      <p:cBhvr>
                                        <p:cTn id="60" dur="1" fill="hold">
                                          <p:stCondLst>
                                            <p:cond delay="0"/>
                                          </p:stCondLst>
                                        </p:cTn>
                                        <p:tgtEl>
                                          <p:spTgt spid="3084"/>
                                        </p:tgtEl>
                                        <p:attrNameLst>
                                          <p:attrName>style.visibility</p:attrName>
                                        </p:attrNameLst>
                                      </p:cBhvr>
                                      <p:to>
                                        <p:strVal val="visible"/>
                                      </p:to>
                                    </p:set>
                                    <p:anim calcmode="lin" valueType="num">
                                      <p:cBhvr>
                                        <p:cTn id="61" dur="1000" fill="hold"/>
                                        <p:tgtEl>
                                          <p:spTgt spid="3084"/>
                                        </p:tgtEl>
                                        <p:attrNameLst>
                                          <p:attrName>ppt_w</p:attrName>
                                        </p:attrNameLst>
                                      </p:cBhvr>
                                      <p:tavLst>
                                        <p:tav tm="0">
                                          <p:val>
                                            <p:fltVal val="0"/>
                                          </p:val>
                                        </p:tav>
                                        <p:tav tm="100000">
                                          <p:val>
                                            <p:strVal val="#ppt_w"/>
                                          </p:val>
                                        </p:tav>
                                      </p:tavLst>
                                    </p:anim>
                                    <p:anim calcmode="lin" valueType="num">
                                      <p:cBhvr>
                                        <p:cTn id="62" dur="1000" fill="hold"/>
                                        <p:tgtEl>
                                          <p:spTgt spid="3084"/>
                                        </p:tgtEl>
                                        <p:attrNameLst>
                                          <p:attrName>ppt_h</p:attrName>
                                        </p:attrNameLst>
                                      </p:cBhvr>
                                      <p:tavLst>
                                        <p:tav tm="0">
                                          <p:val>
                                            <p:fltVal val="0"/>
                                          </p:val>
                                        </p:tav>
                                        <p:tav tm="100000">
                                          <p:val>
                                            <p:strVal val="#ppt_h"/>
                                          </p:val>
                                        </p:tav>
                                      </p:tavLst>
                                    </p:anim>
                                    <p:anim calcmode="lin" valueType="num">
                                      <p:cBhvr>
                                        <p:cTn id="63" dur="1000" fill="hold"/>
                                        <p:tgtEl>
                                          <p:spTgt spid="3084"/>
                                        </p:tgtEl>
                                        <p:attrNameLst>
                                          <p:attrName>ppt_x</p:attrName>
                                        </p:attrNameLst>
                                      </p:cBhvr>
                                      <p:tavLst>
                                        <p:tav tm="0">
                                          <p:val>
                                            <p:fltVal val="0.5"/>
                                          </p:val>
                                        </p:tav>
                                        <p:tav tm="100000">
                                          <p:val>
                                            <p:strVal val="#ppt_x"/>
                                          </p:val>
                                        </p:tav>
                                      </p:tavLst>
                                    </p:anim>
                                    <p:anim calcmode="lin" valueType="num">
                                      <p:cBhvr>
                                        <p:cTn id="64" dur="1000" fill="hold"/>
                                        <p:tgtEl>
                                          <p:spTgt spid="3084"/>
                                        </p:tgtEl>
                                        <p:attrNameLst>
                                          <p:attrName>ppt_y</p:attrName>
                                        </p:attrNameLst>
                                      </p:cBhvr>
                                      <p:tavLst>
                                        <p:tav tm="0">
                                          <p:val>
                                            <p:fltVal val="0.5"/>
                                          </p:val>
                                        </p:tav>
                                        <p:tav tm="100000">
                                          <p:val>
                                            <p:strVal val="#ppt_y"/>
                                          </p:val>
                                        </p:tav>
                                      </p:tavLst>
                                    </p:anim>
                                  </p:childTnLst>
                                </p:cTn>
                              </p:par>
                              <p:par>
                                <p:cTn id="65" presetID="23" presetClass="entr" presetSubtype="528" repeatCount="indefinite" fill="hold" nodeType="withEffect">
                                  <p:stCondLst>
                                    <p:cond delay="0"/>
                                  </p:stCondLst>
                                  <p:childTnLst>
                                    <p:set>
                                      <p:cBhvr>
                                        <p:cTn id="66" dur="1" fill="hold">
                                          <p:stCondLst>
                                            <p:cond delay="0"/>
                                          </p:stCondLst>
                                        </p:cTn>
                                        <p:tgtEl>
                                          <p:spTgt spid="3085"/>
                                        </p:tgtEl>
                                        <p:attrNameLst>
                                          <p:attrName>style.visibility</p:attrName>
                                        </p:attrNameLst>
                                      </p:cBhvr>
                                      <p:to>
                                        <p:strVal val="visible"/>
                                      </p:to>
                                    </p:set>
                                    <p:anim calcmode="lin" valueType="num">
                                      <p:cBhvr>
                                        <p:cTn id="67" dur="1000" fill="hold"/>
                                        <p:tgtEl>
                                          <p:spTgt spid="3085"/>
                                        </p:tgtEl>
                                        <p:attrNameLst>
                                          <p:attrName>ppt_w</p:attrName>
                                        </p:attrNameLst>
                                      </p:cBhvr>
                                      <p:tavLst>
                                        <p:tav tm="0">
                                          <p:val>
                                            <p:fltVal val="0"/>
                                          </p:val>
                                        </p:tav>
                                        <p:tav tm="100000">
                                          <p:val>
                                            <p:strVal val="#ppt_w"/>
                                          </p:val>
                                        </p:tav>
                                      </p:tavLst>
                                    </p:anim>
                                    <p:anim calcmode="lin" valueType="num">
                                      <p:cBhvr>
                                        <p:cTn id="68" dur="1000" fill="hold"/>
                                        <p:tgtEl>
                                          <p:spTgt spid="3085"/>
                                        </p:tgtEl>
                                        <p:attrNameLst>
                                          <p:attrName>ppt_h</p:attrName>
                                        </p:attrNameLst>
                                      </p:cBhvr>
                                      <p:tavLst>
                                        <p:tav tm="0">
                                          <p:val>
                                            <p:fltVal val="0"/>
                                          </p:val>
                                        </p:tav>
                                        <p:tav tm="100000">
                                          <p:val>
                                            <p:strVal val="#ppt_h"/>
                                          </p:val>
                                        </p:tav>
                                      </p:tavLst>
                                    </p:anim>
                                    <p:anim calcmode="lin" valueType="num">
                                      <p:cBhvr>
                                        <p:cTn id="69" dur="1000" fill="hold"/>
                                        <p:tgtEl>
                                          <p:spTgt spid="3085"/>
                                        </p:tgtEl>
                                        <p:attrNameLst>
                                          <p:attrName>ppt_x</p:attrName>
                                        </p:attrNameLst>
                                      </p:cBhvr>
                                      <p:tavLst>
                                        <p:tav tm="0">
                                          <p:val>
                                            <p:fltVal val="0.5"/>
                                          </p:val>
                                        </p:tav>
                                        <p:tav tm="100000">
                                          <p:val>
                                            <p:strVal val="#ppt_x"/>
                                          </p:val>
                                        </p:tav>
                                      </p:tavLst>
                                    </p:anim>
                                    <p:anim calcmode="lin" valueType="num">
                                      <p:cBhvr>
                                        <p:cTn id="70" dur="1000" fill="hold"/>
                                        <p:tgtEl>
                                          <p:spTgt spid="3085"/>
                                        </p:tgtEl>
                                        <p:attrNameLst>
                                          <p:attrName>ppt_y</p:attrName>
                                        </p:attrNameLst>
                                      </p:cBhvr>
                                      <p:tavLst>
                                        <p:tav tm="0">
                                          <p:val>
                                            <p:fltVal val="0.5"/>
                                          </p:val>
                                        </p:tav>
                                        <p:tav tm="100000">
                                          <p:val>
                                            <p:strVal val="#ppt_y"/>
                                          </p:val>
                                        </p:tav>
                                      </p:tavLst>
                                    </p:anim>
                                  </p:childTnLst>
                                </p:cTn>
                              </p:par>
                              <p:par>
                                <p:cTn id="71" presetID="23" presetClass="entr" presetSubtype="528" repeatCount="indefinite" fill="hold" nodeType="withEffect">
                                  <p:stCondLst>
                                    <p:cond delay="0"/>
                                  </p:stCondLst>
                                  <p:childTnLst>
                                    <p:set>
                                      <p:cBhvr>
                                        <p:cTn id="72" dur="1" fill="hold">
                                          <p:stCondLst>
                                            <p:cond delay="0"/>
                                          </p:stCondLst>
                                        </p:cTn>
                                        <p:tgtEl>
                                          <p:spTgt spid="3086"/>
                                        </p:tgtEl>
                                        <p:attrNameLst>
                                          <p:attrName>style.visibility</p:attrName>
                                        </p:attrNameLst>
                                      </p:cBhvr>
                                      <p:to>
                                        <p:strVal val="visible"/>
                                      </p:to>
                                    </p:set>
                                    <p:anim calcmode="lin" valueType="num">
                                      <p:cBhvr>
                                        <p:cTn id="73" dur="1000" fill="hold"/>
                                        <p:tgtEl>
                                          <p:spTgt spid="3086"/>
                                        </p:tgtEl>
                                        <p:attrNameLst>
                                          <p:attrName>ppt_w</p:attrName>
                                        </p:attrNameLst>
                                      </p:cBhvr>
                                      <p:tavLst>
                                        <p:tav tm="0">
                                          <p:val>
                                            <p:fltVal val="0"/>
                                          </p:val>
                                        </p:tav>
                                        <p:tav tm="100000">
                                          <p:val>
                                            <p:strVal val="#ppt_w"/>
                                          </p:val>
                                        </p:tav>
                                      </p:tavLst>
                                    </p:anim>
                                    <p:anim calcmode="lin" valueType="num">
                                      <p:cBhvr>
                                        <p:cTn id="74" dur="1000" fill="hold"/>
                                        <p:tgtEl>
                                          <p:spTgt spid="3086"/>
                                        </p:tgtEl>
                                        <p:attrNameLst>
                                          <p:attrName>ppt_h</p:attrName>
                                        </p:attrNameLst>
                                      </p:cBhvr>
                                      <p:tavLst>
                                        <p:tav tm="0">
                                          <p:val>
                                            <p:fltVal val="0"/>
                                          </p:val>
                                        </p:tav>
                                        <p:tav tm="100000">
                                          <p:val>
                                            <p:strVal val="#ppt_h"/>
                                          </p:val>
                                        </p:tav>
                                      </p:tavLst>
                                    </p:anim>
                                    <p:anim calcmode="lin" valueType="num">
                                      <p:cBhvr>
                                        <p:cTn id="75" dur="1000" fill="hold"/>
                                        <p:tgtEl>
                                          <p:spTgt spid="3086"/>
                                        </p:tgtEl>
                                        <p:attrNameLst>
                                          <p:attrName>ppt_x</p:attrName>
                                        </p:attrNameLst>
                                      </p:cBhvr>
                                      <p:tavLst>
                                        <p:tav tm="0">
                                          <p:val>
                                            <p:fltVal val="0.5"/>
                                          </p:val>
                                        </p:tav>
                                        <p:tav tm="100000">
                                          <p:val>
                                            <p:strVal val="#ppt_x"/>
                                          </p:val>
                                        </p:tav>
                                      </p:tavLst>
                                    </p:anim>
                                    <p:anim calcmode="lin" valueType="num">
                                      <p:cBhvr>
                                        <p:cTn id="76" dur="1000" fill="hold"/>
                                        <p:tgtEl>
                                          <p:spTgt spid="3086"/>
                                        </p:tgtEl>
                                        <p:attrNameLst>
                                          <p:attrName>ppt_y</p:attrName>
                                        </p:attrNameLst>
                                      </p:cBhvr>
                                      <p:tavLst>
                                        <p:tav tm="0">
                                          <p:val>
                                            <p:fltVal val="0.5"/>
                                          </p:val>
                                        </p:tav>
                                        <p:tav tm="100000">
                                          <p:val>
                                            <p:strVal val="#ppt_y"/>
                                          </p:val>
                                        </p:tav>
                                      </p:tavLst>
                                    </p:anim>
                                  </p:childTnLst>
                                </p:cTn>
                              </p:par>
                              <p:par>
                                <p:cTn id="77" presetID="23" presetClass="entr" presetSubtype="528" repeatCount="indefinite" fill="hold" nodeType="withEffect">
                                  <p:stCondLst>
                                    <p:cond delay="500"/>
                                  </p:stCondLst>
                                  <p:childTnLst>
                                    <p:set>
                                      <p:cBhvr>
                                        <p:cTn id="78" dur="1" fill="hold">
                                          <p:stCondLst>
                                            <p:cond delay="0"/>
                                          </p:stCondLst>
                                        </p:cTn>
                                        <p:tgtEl>
                                          <p:spTgt spid="3087"/>
                                        </p:tgtEl>
                                        <p:attrNameLst>
                                          <p:attrName>style.visibility</p:attrName>
                                        </p:attrNameLst>
                                      </p:cBhvr>
                                      <p:to>
                                        <p:strVal val="visible"/>
                                      </p:to>
                                    </p:set>
                                    <p:anim calcmode="lin" valueType="num">
                                      <p:cBhvr>
                                        <p:cTn id="79" dur="1000" fill="hold"/>
                                        <p:tgtEl>
                                          <p:spTgt spid="3087"/>
                                        </p:tgtEl>
                                        <p:attrNameLst>
                                          <p:attrName>ppt_w</p:attrName>
                                        </p:attrNameLst>
                                      </p:cBhvr>
                                      <p:tavLst>
                                        <p:tav tm="0">
                                          <p:val>
                                            <p:fltVal val="0"/>
                                          </p:val>
                                        </p:tav>
                                        <p:tav tm="100000">
                                          <p:val>
                                            <p:strVal val="#ppt_w"/>
                                          </p:val>
                                        </p:tav>
                                      </p:tavLst>
                                    </p:anim>
                                    <p:anim calcmode="lin" valueType="num">
                                      <p:cBhvr>
                                        <p:cTn id="80" dur="1000" fill="hold"/>
                                        <p:tgtEl>
                                          <p:spTgt spid="3087"/>
                                        </p:tgtEl>
                                        <p:attrNameLst>
                                          <p:attrName>ppt_h</p:attrName>
                                        </p:attrNameLst>
                                      </p:cBhvr>
                                      <p:tavLst>
                                        <p:tav tm="0">
                                          <p:val>
                                            <p:fltVal val="0"/>
                                          </p:val>
                                        </p:tav>
                                        <p:tav tm="100000">
                                          <p:val>
                                            <p:strVal val="#ppt_h"/>
                                          </p:val>
                                        </p:tav>
                                      </p:tavLst>
                                    </p:anim>
                                    <p:anim calcmode="lin" valueType="num">
                                      <p:cBhvr>
                                        <p:cTn id="81" dur="1000" fill="hold"/>
                                        <p:tgtEl>
                                          <p:spTgt spid="3087"/>
                                        </p:tgtEl>
                                        <p:attrNameLst>
                                          <p:attrName>ppt_x</p:attrName>
                                        </p:attrNameLst>
                                      </p:cBhvr>
                                      <p:tavLst>
                                        <p:tav tm="0">
                                          <p:val>
                                            <p:fltVal val="0.5"/>
                                          </p:val>
                                        </p:tav>
                                        <p:tav tm="100000">
                                          <p:val>
                                            <p:strVal val="#ppt_x"/>
                                          </p:val>
                                        </p:tav>
                                      </p:tavLst>
                                    </p:anim>
                                    <p:anim calcmode="lin" valueType="num">
                                      <p:cBhvr>
                                        <p:cTn id="82" dur="1000" fill="hold"/>
                                        <p:tgtEl>
                                          <p:spTgt spid="3087"/>
                                        </p:tgtEl>
                                        <p:attrNameLst>
                                          <p:attrName>ppt_y</p:attrName>
                                        </p:attrNameLst>
                                      </p:cBhvr>
                                      <p:tavLst>
                                        <p:tav tm="0">
                                          <p:val>
                                            <p:fltVal val="0.5"/>
                                          </p:val>
                                        </p:tav>
                                        <p:tav tm="100000">
                                          <p:val>
                                            <p:strVal val="#ppt_y"/>
                                          </p:val>
                                        </p:tav>
                                      </p:tavLst>
                                    </p:anim>
                                  </p:childTnLst>
                                </p:cTn>
                              </p:par>
                              <p:par>
                                <p:cTn id="83" presetID="23" presetClass="entr" presetSubtype="528" repeatCount="indefinite" fill="hold" nodeType="withEffect">
                                  <p:stCondLst>
                                    <p:cond delay="0"/>
                                  </p:stCondLst>
                                  <p:childTnLst>
                                    <p:set>
                                      <p:cBhvr>
                                        <p:cTn id="84" dur="1" fill="hold">
                                          <p:stCondLst>
                                            <p:cond delay="0"/>
                                          </p:stCondLst>
                                        </p:cTn>
                                        <p:tgtEl>
                                          <p:spTgt spid="3088"/>
                                        </p:tgtEl>
                                        <p:attrNameLst>
                                          <p:attrName>style.visibility</p:attrName>
                                        </p:attrNameLst>
                                      </p:cBhvr>
                                      <p:to>
                                        <p:strVal val="visible"/>
                                      </p:to>
                                    </p:set>
                                    <p:anim calcmode="lin" valueType="num">
                                      <p:cBhvr>
                                        <p:cTn id="85" dur="1000" fill="hold"/>
                                        <p:tgtEl>
                                          <p:spTgt spid="3088"/>
                                        </p:tgtEl>
                                        <p:attrNameLst>
                                          <p:attrName>ppt_w</p:attrName>
                                        </p:attrNameLst>
                                      </p:cBhvr>
                                      <p:tavLst>
                                        <p:tav tm="0">
                                          <p:val>
                                            <p:fltVal val="0"/>
                                          </p:val>
                                        </p:tav>
                                        <p:tav tm="100000">
                                          <p:val>
                                            <p:strVal val="#ppt_w"/>
                                          </p:val>
                                        </p:tav>
                                      </p:tavLst>
                                    </p:anim>
                                    <p:anim calcmode="lin" valueType="num">
                                      <p:cBhvr>
                                        <p:cTn id="86" dur="1000" fill="hold"/>
                                        <p:tgtEl>
                                          <p:spTgt spid="3088"/>
                                        </p:tgtEl>
                                        <p:attrNameLst>
                                          <p:attrName>ppt_h</p:attrName>
                                        </p:attrNameLst>
                                      </p:cBhvr>
                                      <p:tavLst>
                                        <p:tav tm="0">
                                          <p:val>
                                            <p:fltVal val="0"/>
                                          </p:val>
                                        </p:tav>
                                        <p:tav tm="100000">
                                          <p:val>
                                            <p:strVal val="#ppt_h"/>
                                          </p:val>
                                        </p:tav>
                                      </p:tavLst>
                                    </p:anim>
                                    <p:anim calcmode="lin" valueType="num">
                                      <p:cBhvr>
                                        <p:cTn id="87" dur="1000" fill="hold"/>
                                        <p:tgtEl>
                                          <p:spTgt spid="3088"/>
                                        </p:tgtEl>
                                        <p:attrNameLst>
                                          <p:attrName>ppt_x</p:attrName>
                                        </p:attrNameLst>
                                      </p:cBhvr>
                                      <p:tavLst>
                                        <p:tav tm="0">
                                          <p:val>
                                            <p:fltVal val="0.5"/>
                                          </p:val>
                                        </p:tav>
                                        <p:tav tm="100000">
                                          <p:val>
                                            <p:strVal val="#ppt_x"/>
                                          </p:val>
                                        </p:tav>
                                      </p:tavLst>
                                    </p:anim>
                                    <p:anim calcmode="lin" valueType="num">
                                      <p:cBhvr>
                                        <p:cTn id="88" dur="1000" fill="hold"/>
                                        <p:tgtEl>
                                          <p:spTgt spid="3088"/>
                                        </p:tgtEl>
                                        <p:attrNameLst>
                                          <p:attrName>ppt_y</p:attrName>
                                        </p:attrNameLst>
                                      </p:cBhvr>
                                      <p:tavLst>
                                        <p:tav tm="0">
                                          <p:val>
                                            <p:fltVal val="0.5"/>
                                          </p:val>
                                        </p:tav>
                                        <p:tav tm="100000">
                                          <p:val>
                                            <p:strVal val="#ppt_y"/>
                                          </p:val>
                                        </p:tav>
                                      </p:tavLst>
                                    </p:anim>
                                  </p:childTnLst>
                                </p:cTn>
                              </p:par>
                              <p:par>
                                <p:cTn id="89" presetID="23" presetClass="entr" presetSubtype="528" repeatCount="indefinite" fill="hold" nodeType="withEffect">
                                  <p:stCondLst>
                                    <p:cond delay="0"/>
                                  </p:stCondLst>
                                  <p:childTnLst>
                                    <p:set>
                                      <p:cBhvr>
                                        <p:cTn id="90" dur="1" fill="hold">
                                          <p:stCondLst>
                                            <p:cond delay="0"/>
                                          </p:stCondLst>
                                        </p:cTn>
                                        <p:tgtEl>
                                          <p:spTgt spid="3089"/>
                                        </p:tgtEl>
                                        <p:attrNameLst>
                                          <p:attrName>style.visibility</p:attrName>
                                        </p:attrNameLst>
                                      </p:cBhvr>
                                      <p:to>
                                        <p:strVal val="visible"/>
                                      </p:to>
                                    </p:set>
                                    <p:anim calcmode="lin" valueType="num">
                                      <p:cBhvr>
                                        <p:cTn id="91" dur="1000" fill="hold"/>
                                        <p:tgtEl>
                                          <p:spTgt spid="3089"/>
                                        </p:tgtEl>
                                        <p:attrNameLst>
                                          <p:attrName>ppt_w</p:attrName>
                                        </p:attrNameLst>
                                      </p:cBhvr>
                                      <p:tavLst>
                                        <p:tav tm="0">
                                          <p:val>
                                            <p:fltVal val="0"/>
                                          </p:val>
                                        </p:tav>
                                        <p:tav tm="100000">
                                          <p:val>
                                            <p:strVal val="#ppt_w"/>
                                          </p:val>
                                        </p:tav>
                                      </p:tavLst>
                                    </p:anim>
                                    <p:anim calcmode="lin" valueType="num">
                                      <p:cBhvr>
                                        <p:cTn id="92" dur="1000" fill="hold"/>
                                        <p:tgtEl>
                                          <p:spTgt spid="3089"/>
                                        </p:tgtEl>
                                        <p:attrNameLst>
                                          <p:attrName>ppt_h</p:attrName>
                                        </p:attrNameLst>
                                      </p:cBhvr>
                                      <p:tavLst>
                                        <p:tav tm="0">
                                          <p:val>
                                            <p:fltVal val="0"/>
                                          </p:val>
                                        </p:tav>
                                        <p:tav tm="100000">
                                          <p:val>
                                            <p:strVal val="#ppt_h"/>
                                          </p:val>
                                        </p:tav>
                                      </p:tavLst>
                                    </p:anim>
                                    <p:anim calcmode="lin" valueType="num">
                                      <p:cBhvr>
                                        <p:cTn id="93" dur="1000" fill="hold"/>
                                        <p:tgtEl>
                                          <p:spTgt spid="3089"/>
                                        </p:tgtEl>
                                        <p:attrNameLst>
                                          <p:attrName>ppt_x</p:attrName>
                                        </p:attrNameLst>
                                      </p:cBhvr>
                                      <p:tavLst>
                                        <p:tav tm="0">
                                          <p:val>
                                            <p:fltVal val="0.5"/>
                                          </p:val>
                                        </p:tav>
                                        <p:tav tm="100000">
                                          <p:val>
                                            <p:strVal val="#ppt_x"/>
                                          </p:val>
                                        </p:tav>
                                      </p:tavLst>
                                    </p:anim>
                                    <p:anim calcmode="lin" valueType="num">
                                      <p:cBhvr>
                                        <p:cTn id="94" dur="1000" fill="hold"/>
                                        <p:tgtEl>
                                          <p:spTgt spid="3089"/>
                                        </p:tgtEl>
                                        <p:attrNameLst>
                                          <p:attrName>ppt_y</p:attrName>
                                        </p:attrNameLst>
                                      </p:cBhvr>
                                      <p:tavLst>
                                        <p:tav tm="0">
                                          <p:val>
                                            <p:fltVal val="0.5"/>
                                          </p:val>
                                        </p:tav>
                                        <p:tav tm="100000">
                                          <p:val>
                                            <p:strVal val="#ppt_y"/>
                                          </p:val>
                                        </p:tav>
                                      </p:tavLst>
                                    </p:anim>
                                  </p:childTnLst>
                                </p:cTn>
                              </p:par>
                              <p:par>
                                <p:cTn id="95" presetID="23" presetClass="entr" presetSubtype="528" repeatCount="indefinite" fill="hold" nodeType="withEffect">
                                  <p:stCondLst>
                                    <p:cond delay="0"/>
                                  </p:stCondLst>
                                  <p:childTnLst>
                                    <p:set>
                                      <p:cBhvr>
                                        <p:cTn id="96" dur="1" fill="hold">
                                          <p:stCondLst>
                                            <p:cond delay="0"/>
                                          </p:stCondLst>
                                        </p:cTn>
                                        <p:tgtEl>
                                          <p:spTgt spid="3090"/>
                                        </p:tgtEl>
                                        <p:attrNameLst>
                                          <p:attrName>style.visibility</p:attrName>
                                        </p:attrNameLst>
                                      </p:cBhvr>
                                      <p:to>
                                        <p:strVal val="visible"/>
                                      </p:to>
                                    </p:set>
                                    <p:anim calcmode="lin" valueType="num">
                                      <p:cBhvr>
                                        <p:cTn id="97" dur="1000" fill="hold"/>
                                        <p:tgtEl>
                                          <p:spTgt spid="3090"/>
                                        </p:tgtEl>
                                        <p:attrNameLst>
                                          <p:attrName>ppt_w</p:attrName>
                                        </p:attrNameLst>
                                      </p:cBhvr>
                                      <p:tavLst>
                                        <p:tav tm="0">
                                          <p:val>
                                            <p:fltVal val="0"/>
                                          </p:val>
                                        </p:tav>
                                        <p:tav tm="100000">
                                          <p:val>
                                            <p:strVal val="#ppt_w"/>
                                          </p:val>
                                        </p:tav>
                                      </p:tavLst>
                                    </p:anim>
                                    <p:anim calcmode="lin" valueType="num">
                                      <p:cBhvr>
                                        <p:cTn id="98" dur="1000" fill="hold"/>
                                        <p:tgtEl>
                                          <p:spTgt spid="3090"/>
                                        </p:tgtEl>
                                        <p:attrNameLst>
                                          <p:attrName>ppt_h</p:attrName>
                                        </p:attrNameLst>
                                      </p:cBhvr>
                                      <p:tavLst>
                                        <p:tav tm="0">
                                          <p:val>
                                            <p:fltVal val="0"/>
                                          </p:val>
                                        </p:tav>
                                        <p:tav tm="100000">
                                          <p:val>
                                            <p:strVal val="#ppt_h"/>
                                          </p:val>
                                        </p:tav>
                                      </p:tavLst>
                                    </p:anim>
                                    <p:anim calcmode="lin" valueType="num">
                                      <p:cBhvr>
                                        <p:cTn id="99" dur="1000" fill="hold"/>
                                        <p:tgtEl>
                                          <p:spTgt spid="3090"/>
                                        </p:tgtEl>
                                        <p:attrNameLst>
                                          <p:attrName>ppt_x</p:attrName>
                                        </p:attrNameLst>
                                      </p:cBhvr>
                                      <p:tavLst>
                                        <p:tav tm="0">
                                          <p:val>
                                            <p:fltVal val="0.5"/>
                                          </p:val>
                                        </p:tav>
                                        <p:tav tm="100000">
                                          <p:val>
                                            <p:strVal val="#ppt_x"/>
                                          </p:val>
                                        </p:tav>
                                      </p:tavLst>
                                    </p:anim>
                                    <p:anim calcmode="lin" valueType="num">
                                      <p:cBhvr>
                                        <p:cTn id="100" dur="1000" fill="hold"/>
                                        <p:tgtEl>
                                          <p:spTgt spid="3090"/>
                                        </p:tgtEl>
                                        <p:attrNameLst>
                                          <p:attrName>ppt_y</p:attrName>
                                        </p:attrNameLst>
                                      </p:cBhvr>
                                      <p:tavLst>
                                        <p:tav tm="0">
                                          <p:val>
                                            <p:fltVal val="0.5"/>
                                          </p:val>
                                        </p:tav>
                                        <p:tav tm="100000">
                                          <p:val>
                                            <p:strVal val="#ppt_y"/>
                                          </p:val>
                                        </p:tav>
                                      </p:tavLst>
                                    </p:anim>
                                  </p:childTnLst>
                                </p:cTn>
                              </p:par>
                              <p:par>
                                <p:cTn id="101" presetID="23" presetClass="entr" presetSubtype="528" repeatCount="indefinite" fill="hold" nodeType="withEffect">
                                  <p:stCondLst>
                                    <p:cond delay="1500"/>
                                  </p:stCondLst>
                                  <p:childTnLst>
                                    <p:set>
                                      <p:cBhvr>
                                        <p:cTn id="102" dur="1" fill="hold">
                                          <p:stCondLst>
                                            <p:cond delay="0"/>
                                          </p:stCondLst>
                                        </p:cTn>
                                        <p:tgtEl>
                                          <p:spTgt spid="3091"/>
                                        </p:tgtEl>
                                        <p:attrNameLst>
                                          <p:attrName>style.visibility</p:attrName>
                                        </p:attrNameLst>
                                      </p:cBhvr>
                                      <p:to>
                                        <p:strVal val="visible"/>
                                      </p:to>
                                    </p:set>
                                    <p:anim calcmode="lin" valueType="num">
                                      <p:cBhvr>
                                        <p:cTn id="103" dur="1000" fill="hold"/>
                                        <p:tgtEl>
                                          <p:spTgt spid="3091"/>
                                        </p:tgtEl>
                                        <p:attrNameLst>
                                          <p:attrName>ppt_w</p:attrName>
                                        </p:attrNameLst>
                                      </p:cBhvr>
                                      <p:tavLst>
                                        <p:tav tm="0">
                                          <p:val>
                                            <p:fltVal val="0"/>
                                          </p:val>
                                        </p:tav>
                                        <p:tav tm="100000">
                                          <p:val>
                                            <p:strVal val="#ppt_w"/>
                                          </p:val>
                                        </p:tav>
                                      </p:tavLst>
                                    </p:anim>
                                    <p:anim calcmode="lin" valueType="num">
                                      <p:cBhvr>
                                        <p:cTn id="104" dur="1000" fill="hold"/>
                                        <p:tgtEl>
                                          <p:spTgt spid="3091"/>
                                        </p:tgtEl>
                                        <p:attrNameLst>
                                          <p:attrName>ppt_h</p:attrName>
                                        </p:attrNameLst>
                                      </p:cBhvr>
                                      <p:tavLst>
                                        <p:tav tm="0">
                                          <p:val>
                                            <p:fltVal val="0"/>
                                          </p:val>
                                        </p:tav>
                                        <p:tav tm="100000">
                                          <p:val>
                                            <p:strVal val="#ppt_h"/>
                                          </p:val>
                                        </p:tav>
                                      </p:tavLst>
                                    </p:anim>
                                    <p:anim calcmode="lin" valueType="num">
                                      <p:cBhvr>
                                        <p:cTn id="105" dur="1000" fill="hold"/>
                                        <p:tgtEl>
                                          <p:spTgt spid="3091"/>
                                        </p:tgtEl>
                                        <p:attrNameLst>
                                          <p:attrName>ppt_x</p:attrName>
                                        </p:attrNameLst>
                                      </p:cBhvr>
                                      <p:tavLst>
                                        <p:tav tm="0">
                                          <p:val>
                                            <p:fltVal val="0.5"/>
                                          </p:val>
                                        </p:tav>
                                        <p:tav tm="100000">
                                          <p:val>
                                            <p:strVal val="#ppt_x"/>
                                          </p:val>
                                        </p:tav>
                                      </p:tavLst>
                                    </p:anim>
                                    <p:anim calcmode="lin" valueType="num">
                                      <p:cBhvr>
                                        <p:cTn id="106" dur="1000" fill="hold"/>
                                        <p:tgtEl>
                                          <p:spTgt spid="3091"/>
                                        </p:tgtEl>
                                        <p:attrNameLst>
                                          <p:attrName>ppt_y</p:attrName>
                                        </p:attrNameLst>
                                      </p:cBhvr>
                                      <p:tavLst>
                                        <p:tav tm="0">
                                          <p:val>
                                            <p:fltVal val="0.5"/>
                                          </p:val>
                                        </p:tav>
                                        <p:tav tm="100000">
                                          <p:val>
                                            <p:strVal val="#ppt_y"/>
                                          </p:val>
                                        </p:tav>
                                      </p:tavLst>
                                    </p:anim>
                                  </p:childTnLst>
                                </p:cTn>
                              </p:par>
                              <p:par>
                                <p:cTn id="107" presetID="23" presetClass="entr" presetSubtype="528" repeatCount="indefinite" fill="hold" nodeType="withEffect">
                                  <p:stCondLst>
                                    <p:cond delay="1500"/>
                                  </p:stCondLst>
                                  <p:childTnLst>
                                    <p:set>
                                      <p:cBhvr>
                                        <p:cTn id="108" dur="1" fill="hold">
                                          <p:stCondLst>
                                            <p:cond delay="0"/>
                                          </p:stCondLst>
                                        </p:cTn>
                                        <p:tgtEl>
                                          <p:spTgt spid="3092"/>
                                        </p:tgtEl>
                                        <p:attrNameLst>
                                          <p:attrName>style.visibility</p:attrName>
                                        </p:attrNameLst>
                                      </p:cBhvr>
                                      <p:to>
                                        <p:strVal val="visible"/>
                                      </p:to>
                                    </p:set>
                                    <p:anim calcmode="lin" valueType="num">
                                      <p:cBhvr>
                                        <p:cTn id="109" dur="1000" fill="hold"/>
                                        <p:tgtEl>
                                          <p:spTgt spid="3092"/>
                                        </p:tgtEl>
                                        <p:attrNameLst>
                                          <p:attrName>ppt_w</p:attrName>
                                        </p:attrNameLst>
                                      </p:cBhvr>
                                      <p:tavLst>
                                        <p:tav tm="0">
                                          <p:val>
                                            <p:fltVal val="0"/>
                                          </p:val>
                                        </p:tav>
                                        <p:tav tm="100000">
                                          <p:val>
                                            <p:strVal val="#ppt_w"/>
                                          </p:val>
                                        </p:tav>
                                      </p:tavLst>
                                    </p:anim>
                                    <p:anim calcmode="lin" valueType="num">
                                      <p:cBhvr>
                                        <p:cTn id="110" dur="1000" fill="hold"/>
                                        <p:tgtEl>
                                          <p:spTgt spid="3092"/>
                                        </p:tgtEl>
                                        <p:attrNameLst>
                                          <p:attrName>ppt_h</p:attrName>
                                        </p:attrNameLst>
                                      </p:cBhvr>
                                      <p:tavLst>
                                        <p:tav tm="0">
                                          <p:val>
                                            <p:fltVal val="0"/>
                                          </p:val>
                                        </p:tav>
                                        <p:tav tm="100000">
                                          <p:val>
                                            <p:strVal val="#ppt_h"/>
                                          </p:val>
                                        </p:tav>
                                      </p:tavLst>
                                    </p:anim>
                                    <p:anim calcmode="lin" valueType="num">
                                      <p:cBhvr>
                                        <p:cTn id="111" dur="1000" fill="hold"/>
                                        <p:tgtEl>
                                          <p:spTgt spid="3092"/>
                                        </p:tgtEl>
                                        <p:attrNameLst>
                                          <p:attrName>ppt_x</p:attrName>
                                        </p:attrNameLst>
                                      </p:cBhvr>
                                      <p:tavLst>
                                        <p:tav tm="0">
                                          <p:val>
                                            <p:fltVal val="0.5"/>
                                          </p:val>
                                        </p:tav>
                                        <p:tav tm="100000">
                                          <p:val>
                                            <p:strVal val="#ppt_x"/>
                                          </p:val>
                                        </p:tav>
                                      </p:tavLst>
                                    </p:anim>
                                    <p:anim calcmode="lin" valueType="num">
                                      <p:cBhvr>
                                        <p:cTn id="112" dur="1000" fill="hold"/>
                                        <p:tgtEl>
                                          <p:spTgt spid="3092"/>
                                        </p:tgtEl>
                                        <p:attrNameLst>
                                          <p:attrName>ppt_y</p:attrName>
                                        </p:attrNameLst>
                                      </p:cBhvr>
                                      <p:tavLst>
                                        <p:tav tm="0">
                                          <p:val>
                                            <p:fltVal val="0.5"/>
                                          </p:val>
                                        </p:tav>
                                        <p:tav tm="100000">
                                          <p:val>
                                            <p:strVal val="#ppt_y"/>
                                          </p:val>
                                        </p:tav>
                                      </p:tavLst>
                                    </p:anim>
                                  </p:childTnLst>
                                </p:cTn>
                              </p:par>
                              <p:par>
                                <p:cTn id="113" presetID="23" presetClass="entr" presetSubtype="528" repeatCount="indefinite" fill="hold" nodeType="withEffect">
                                  <p:stCondLst>
                                    <p:cond delay="0"/>
                                  </p:stCondLst>
                                  <p:childTnLst>
                                    <p:set>
                                      <p:cBhvr>
                                        <p:cTn id="114" dur="1" fill="hold">
                                          <p:stCondLst>
                                            <p:cond delay="0"/>
                                          </p:stCondLst>
                                        </p:cTn>
                                        <p:tgtEl>
                                          <p:spTgt spid="3100"/>
                                        </p:tgtEl>
                                        <p:attrNameLst>
                                          <p:attrName>style.visibility</p:attrName>
                                        </p:attrNameLst>
                                      </p:cBhvr>
                                      <p:to>
                                        <p:strVal val="visible"/>
                                      </p:to>
                                    </p:set>
                                    <p:anim calcmode="lin" valueType="num">
                                      <p:cBhvr>
                                        <p:cTn id="115" dur="1000" fill="hold"/>
                                        <p:tgtEl>
                                          <p:spTgt spid="3100"/>
                                        </p:tgtEl>
                                        <p:attrNameLst>
                                          <p:attrName>ppt_w</p:attrName>
                                        </p:attrNameLst>
                                      </p:cBhvr>
                                      <p:tavLst>
                                        <p:tav tm="0">
                                          <p:val>
                                            <p:fltVal val="0"/>
                                          </p:val>
                                        </p:tav>
                                        <p:tav tm="100000">
                                          <p:val>
                                            <p:strVal val="#ppt_w"/>
                                          </p:val>
                                        </p:tav>
                                      </p:tavLst>
                                    </p:anim>
                                    <p:anim calcmode="lin" valueType="num">
                                      <p:cBhvr>
                                        <p:cTn id="116" dur="1000" fill="hold"/>
                                        <p:tgtEl>
                                          <p:spTgt spid="3100"/>
                                        </p:tgtEl>
                                        <p:attrNameLst>
                                          <p:attrName>ppt_h</p:attrName>
                                        </p:attrNameLst>
                                      </p:cBhvr>
                                      <p:tavLst>
                                        <p:tav tm="0">
                                          <p:val>
                                            <p:fltVal val="0"/>
                                          </p:val>
                                        </p:tav>
                                        <p:tav tm="100000">
                                          <p:val>
                                            <p:strVal val="#ppt_h"/>
                                          </p:val>
                                        </p:tav>
                                      </p:tavLst>
                                    </p:anim>
                                    <p:anim calcmode="lin" valueType="num">
                                      <p:cBhvr>
                                        <p:cTn id="117" dur="1000" fill="hold"/>
                                        <p:tgtEl>
                                          <p:spTgt spid="3100"/>
                                        </p:tgtEl>
                                        <p:attrNameLst>
                                          <p:attrName>ppt_x</p:attrName>
                                        </p:attrNameLst>
                                      </p:cBhvr>
                                      <p:tavLst>
                                        <p:tav tm="0">
                                          <p:val>
                                            <p:fltVal val="0.5"/>
                                          </p:val>
                                        </p:tav>
                                        <p:tav tm="100000">
                                          <p:val>
                                            <p:strVal val="#ppt_x"/>
                                          </p:val>
                                        </p:tav>
                                      </p:tavLst>
                                    </p:anim>
                                    <p:anim calcmode="lin" valueType="num">
                                      <p:cBhvr>
                                        <p:cTn id="118" dur="1000" fill="hold"/>
                                        <p:tgtEl>
                                          <p:spTgt spid="3100"/>
                                        </p:tgtEl>
                                        <p:attrNameLst>
                                          <p:attrName>ppt_y</p:attrName>
                                        </p:attrNameLst>
                                      </p:cBhvr>
                                      <p:tavLst>
                                        <p:tav tm="0">
                                          <p:val>
                                            <p:fltVal val="0.5"/>
                                          </p:val>
                                        </p:tav>
                                        <p:tav tm="100000">
                                          <p:val>
                                            <p:strVal val="#ppt_y"/>
                                          </p:val>
                                        </p:tav>
                                      </p:tavLst>
                                    </p:anim>
                                  </p:childTnLst>
                                </p:cTn>
                              </p:par>
                              <p:par>
                                <p:cTn id="119" presetID="23" presetClass="entr" presetSubtype="528" repeatCount="indefinite" fill="hold" nodeType="withEffect">
                                  <p:stCondLst>
                                    <p:cond delay="0"/>
                                  </p:stCondLst>
                                  <p:childTnLst>
                                    <p:set>
                                      <p:cBhvr>
                                        <p:cTn id="120" dur="1" fill="hold">
                                          <p:stCondLst>
                                            <p:cond delay="0"/>
                                          </p:stCondLst>
                                        </p:cTn>
                                        <p:tgtEl>
                                          <p:spTgt spid="3101"/>
                                        </p:tgtEl>
                                        <p:attrNameLst>
                                          <p:attrName>style.visibility</p:attrName>
                                        </p:attrNameLst>
                                      </p:cBhvr>
                                      <p:to>
                                        <p:strVal val="visible"/>
                                      </p:to>
                                    </p:set>
                                    <p:anim calcmode="lin" valueType="num">
                                      <p:cBhvr>
                                        <p:cTn id="121" dur="1000" fill="hold"/>
                                        <p:tgtEl>
                                          <p:spTgt spid="3101"/>
                                        </p:tgtEl>
                                        <p:attrNameLst>
                                          <p:attrName>ppt_w</p:attrName>
                                        </p:attrNameLst>
                                      </p:cBhvr>
                                      <p:tavLst>
                                        <p:tav tm="0">
                                          <p:val>
                                            <p:fltVal val="0"/>
                                          </p:val>
                                        </p:tav>
                                        <p:tav tm="100000">
                                          <p:val>
                                            <p:strVal val="#ppt_w"/>
                                          </p:val>
                                        </p:tav>
                                      </p:tavLst>
                                    </p:anim>
                                    <p:anim calcmode="lin" valueType="num">
                                      <p:cBhvr>
                                        <p:cTn id="122" dur="1000" fill="hold"/>
                                        <p:tgtEl>
                                          <p:spTgt spid="3101"/>
                                        </p:tgtEl>
                                        <p:attrNameLst>
                                          <p:attrName>ppt_h</p:attrName>
                                        </p:attrNameLst>
                                      </p:cBhvr>
                                      <p:tavLst>
                                        <p:tav tm="0">
                                          <p:val>
                                            <p:fltVal val="0"/>
                                          </p:val>
                                        </p:tav>
                                        <p:tav tm="100000">
                                          <p:val>
                                            <p:strVal val="#ppt_h"/>
                                          </p:val>
                                        </p:tav>
                                      </p:tavLst>
                                    </p:anim>
                                    <p:anim calcmode="lin" valueType="num">
                                      <p:cBhvr>
                                        <p:cTn id="123" dur="1000" fill="hold"/>
                                        <p:tgtEl>
                                          <p:spTgt spid="3101"/>
                                        </p:tgtEl>
                                        <p:attrNameLst>
                                          <p:attrName>ppt_x</p:attrName>
                                        </p:attrNameLst>
                                      </p:cBhvr>
                                      <p:tavLst>
                                        <p:tav tm="0">
                                          <p:val>
                                            <p:fltVal val="0.5"/>
                                          </p:val>
                                        </p:tav>
                                        <p:tav tm="100000">
                                          <p:val>
                                            <p:strVal val="#ppt_x"/>
                                          </p:val>
                                        </p:tav>
                                      </p:tavLst>
                                    </p:anim>
                                    <p:anim calcmode="lin" valueType="num">
                                      <p:cBhvr>
                                        <p:cTn id="124" dur="1000" fill="hold"/>
                                        <p:tgtEl>
                                          <p:spTgt spid="3101"/>
                                        </p:tgtEl>
                                        <p:attrNameLst>
                                          <p:attrName>ppt_y</p:attrName>
                                        </p:attrNameLst>
                                      </p:cBhvr>
                                      <p:tavLst>
                                        <p:tav tm="0">
                                          <p:val>
                                            <p:fltVal val="0.5"/>
                                          </p:val>
                                        </p:tav>
                                        <p:tav tm="100000">
                                          <p:val>
                                            <p:strVal val="#ppt_y"/>
                                          </p:val>
                                        </p:tav>
                                      </p:tavLst>
                                    </p:anim>
                                  </p:childTnLst>
                                </p:cTn>
                              </p:par>
                              <p:par>
                                <p:cTn id="125" presetID="23" presetClass="entr" presetSubtype="528" repeatCount="indefinite" fill="hold" nodeType="withEffect">
                                  <p:stCondLst>
                                    <p:cond delay="0"/>
                                  </p:stCondLst>
                                  <p:childTnLst>
                                    <p:set>
                                      <p:cBhvr>
                                        <p:cTn id="126" dur="1" fill="hold">
                                          <p:stCondLst>
                                            <p:cond delay="0"/>
                                          </p:stCondLst>
                                        </p:cTn>
                                        <p:tgtEl>
                                          <p:spTgt spid="3102"/>
                                        </p:tgtEl>
                                        <p:attrNameLst>
                                          <p:attrName>style.visibility</p:attrName>
                                        </p:attrNameLst>
                                      </p:cBhvr>
                                      <p:to>
                                        <p:strVal val="visible"/>
                                      </p:to>
                                    </p:set>
                                    <p:anim calcmode="lin" valueType="num">
                                      <p:cBhvr>
                                        <p:cTn id="127" dur="1000" fill="hold"/>
                                        <p:tgtEl>
                                          <p:spTgt spid="3102"/>
                                        </p:tgtEl>
                                        <p:attrNameLst>
                                          <p:attrName>ppt_w</p:attrName>
                                        </p:attrNameLst>
                                      </p:cBhvr>
                                      <p:tavLst>
                                        <p:tav tm="0">
                                          <p:val>
                                            <p:fltVal val="0"/>
                                          </p:val>
                                        </p:tav>
                                        <p:tav tm="100000">
                                          <p:val>
                                            <p:strVal val="#ppt_w"/>
                                          </p:val>
                                        </p:tav>
                                      </p:tavLst>
                                    </p:anim>
                                    <p:anim calcmode="lin" valueType="num">
                                      <p:cBhvr>
                                        <p:cTn id="128" dur="1000" fill="hold"/>
                                        <p:tgtEl>
                                          <p:spTgt spid="3102"/>
                                        </p:tgtEl>
                                        <p:attrNameLst>
                                          <p:attrName>ppt_h</p:attrName>
                                        </p:attrNameLst>
                                      </p:cBhvr>
                                      <p:tavLst>
                                        <p:tav tm="0">
                                          <p:val>
                                            <p:fltVal val="0"/>
                                          </p:val>
                                        </p:tav>
                                        <p:tav tm="100000">
                                          <p:val>
                                            <p:strVal val="#ppt_h"/>
                                          </p:val>
                                        </p:tav>
                                      </p:tavLst>
                                    </p:anim>
                                    <p:anim calcmode="lin" valueType="num">
                                      <p:cBhvr>
                                        <p:cTn id="129" dur="1000" fill="hold"/>
                                        <p:tgtEl>
                                          <p:spTgt spid="3102"/>
                                        </p:tgtEl>
                                        <p:attrNameLst>
                                          <p:attrName>ppt_x</p:attrName>
                                        </p:attrNameLst>
                                      </p:cBhvr>
                                      <p:tavLst>
                                        <p:tav tm="0">
                                          <p:val>
                                            <p:fltVal val="0.5"/>
                                          </p:val>
                                        </p:tav>
                                        <p:tav tm="100000">
                                          <p:val>
                                            <p:strVal val="#ppt_x"/>
                                          </p:val>
                                        </p:tav>
                                      </p:tavLst>
                                    </p:anim>
                                    <p:anim calcmode="lin" valueType="num">
                                      <p:cBhvr>
                                        <p:cTn id="130" dur="1000" fill="hold"/>
                                        <p:tgtEl>
                                          <p:spTgt spid="3102"/>
                                        </p:tgtEl>
                                        <p:attrNameLst>
                                          <p:attrName>ppt_y</p:attrName>
                                        </p:attrNameLst>
                                      </p:cBhvr>
                                      <p:tavLst>
                                        <p:tav tm="0">
                                          <p:val>
                                            <p:fltVal val="0.5"/>
                                          </p:val>
                                        </p:tav>
                                        <p:tav tm="100000">
                                          <p:val>
                                            <p:strVal val="#ppt_y"/>
                                          </p:val>
                                        </p:tav>
                                      </p:tavLst>
                                    </p:anim>
                                  </p:childTnLst>
                                </p:cTn>
                              </p:par>
                              <p:par>
                                <p:cTn id="131" presetID="23" presetClass="entr" presetSubtype="528" repeatCount="indefinite" fill="hold" nodeType="withEffect">
                                  <p:stCondLst>
                                    <p:cond delay="0"/>
                                  </p:stCondLst>
                                  <p:childTnLst>
                                    <p:set>
                                      <p:cBhvr>
                                        <p:cTn id="132" dur="1" fill="hold">
                                          <p:stCondLst>
                                            <p:cond delay="0"/>
                                          </p:stCondLst>
                                        </p:cTn>
                                        <p:tgtEl>
                                          <p:spTgt spid="3103"/>
                                        </p:tgtEl>
                                        <p:attrNameLst>
                                          <p:attrName>style.visibility</p:attrName>
                                        </p:attrNameLst>
                                      </p:cBhvr>
                                      <p:to>
                                        <p:strVal val="visible"/>
                                      </p:to>
                                    </p:set>
                                    <p:anim calcmode="lin" valueType="num">
                                      <p:cBhvr>
                                        <p:cTn id="133" dur="1000" fill="hold"/>
                                        <p:tgtEl>
                                          <p:spTgt spid="3103"/>
                                        </p:tgtEl>
                                        <p:attrNameLst>
                                          <p:attrName>ppt_w</p:attrName>
                                        </p:attrNameLst>
                                      </p:cBhvr>
                                      <p:tavLst>
                                        <p:tav tm="0">
                                          <p:val>
                                            <p:fltVal val="0"/>
                                          </p:val>
                                        </p:tav>
                                        <p:tav tm="100000">
                                          <p:val>
                                            <p:strVal val="#ppt_w"/>
                                          </p:val>
                                        </p:tav>
                                      </p:tavLst>
                                    </p:anim>
                                    <p:anim calcmode="lin" valueType="num">
                                      <p:cBhvr>
                                        <p:cTn id="134" dur="1000" fill="hold"/>
                                        <p:tgtEl>
                                          <p:spTgt spid="3103"/>
                                        </p:tgtEl>
                                        <p:attrNameLst>
                                          <p:attrName>ppt_h</p:attrName>
                                        </p:attrNameLst>
                                      </p:cBhvr>
                                      <p:tavLst>
                                        <p:tav tm="0">
                                          <p:val>
                                            <p:fltVal val="0"/>
                                          </p:val>
                                        </p:tav>
                                        <p:tav tm="100000">
                                          <p:val>
                                            <p:strVal val="#ppt_h"/>
                                          </p:val>
                                        </p:tav>
                                      </p:tavLst>
                                    </p:anim>
                                    <p:anim calcmode="lin" valueType="num">
                                      <p:cBhvr>
                                        <p:cTn id="135" dur="1000" fill="hold"/>
                                        <p:tgtEl>
                                          <p:spTgt spid="3103"/>
                                        </p:tgtEl>
                                        <p:attrNameLst>
                                          <p:attrName>ppt_x</p:attrName>
                                        </p:attrNameLst>
                                      </p:cBhvr>
                                      <p:tavLst>
                                        <p:tav tm="0">
                                          <p:val>
                                            <p:fltVal val="0.5"/>
                                          </p:val>
                                        </p:tav>
                                        <p:tav tm="100000">
                                          <p:val>
                                            <p:strVal val="#ppt_x"/>
                                          </p:val>
                                        </p:tav>
                                      </p:tavLst>
                                    </p:anim>
                                    <p:anim calcmode="lin" valueType="num">
                                      <p:cBhvr>
                                        <p:cTn id="136" dur="1000" fill="hold"/>
                                        <p:tgtEl>
                                          <p:spTgt spid="3103"/>
                                        </p:tgtEl>
                                        <p:attrNameLst>
                                          <p:attrName>ppt_y</p:attrName>
                                        </p:attrNameLst>
                                      </p:cBhvr>
                                      <p:tavLst>
                                        <p:tav tm="0">
                                          <p:val>
                                            <p:fltVal val="0.5"/>
                                          </p:val>
                                        </p:tav>
                                        <p:tav tm="100000">
                                          <p:val>
                                            <p:strVal val="#ppt_y"/>
                                          </p:val>
                                        </p:tav>
                                      </p:tavLst>
                                    </p:anim>
                                  </p:childTnLst>
                                </p:cTn>
                              </p:par>
                              <p:par>
                                <p:cTn id="137" presetID="53" presetClass="entr" presetSubtype="0" fill="hold" nodeType="withEffect">
                                  <p:stCondLst>
                                    <p:cond delay="0"/>
                                  </p:stCondLst>
                                  <p:childTnLst>
                                    <p:set>
                                      <p:cBhvr>
                                        <p:cTn id="138" dur="1" fill="hold">
                                          <p:stCondLst>
                                            <p:cond delay="0"/>
                                          </p:stCondLst>
                                        </p:cTn>
                                        <p:tgtEl>
                                          <p:spTgt spid="3111"/>
                                        </p:tgtEl>
                                        <p:attrNameLst>
                                          <p:attrName>style.visibility</p:attrName>
                                        </p:attrNameLst>
                                      </p:cBhvr>
                                      <p:to>
                                        <p:strVal val="visible"/>
                                      </p:to>
                                    </p:set>
                                    <p:anim calcmode="lin" valueType="num">
                                      <p:cBhvr>
                                        <p:cTn id="139" dur="500" fill="hold"/>
                                        <p:tgtEl>
                                          <p:spTgt spid="3111"/>
                                        </p:tgtEl>
                                        <p:attrNameLst>
                                          <p:attrName>ppt_w</p:attrName>
                                        </p:attrNameLst>
                                      </p:cBhvr>
                                      <p:tavLst>
                                        <p:tav tm="0">
                                          <p:val>
                                            <p:fltVal val="0"/>
                                          </p:val>
                                        </p:tav>
                                        <p:tav tm="100000">
                                          <p:val>
                                            <p:strVal val="#ppt_w"/>
                                          </p:val>
                                        </p:tav>
                                      </p:tavLst>
                                    </p:anim>
                                    <p:anim calcmode="lin" valueType="num">
                                      <p:cBhvr>
                                        <p:cTn id="140" dur="500" fill="hold"/>
                                        <p:tgtEl>
                                          <p:spTgt spid="3111"/>
                                        </p:tgtEl>
                                        <p:attrNameLst>
                                          <p:attrName>ppt_h</p:attrName>
                                        </p:attrNameLst>
                                      </p:cBhvr>
                                      <p:tavLst>
                                        <p:tav tm="0">
                                          <p:val>
                                            <p:fltVal val="0"/>
                                          </p:val>
                                        </p:tav>
                                        <p:tav tm="100000">
                                          <p:val>
                                            <p:strVal val="#ppt_h"/>
                                          </p:val>
                                        </p:tav>
                                      </p:tavLst>
                                    </p:anim>
                                    <p:animEffect transition="in" filter="fade">
                                      <p:cBhvr>
                                        <p:cTn id="141" dur="500"/>
                                        <p:tgtEl>
                                          <p:spTgt spid="3111"/>
                                        </p:tgtEl>
                                      </p:cBhvr>
                                    </p:animEffect>
                                  </p:childTnLst>
                                </p:cTn>
                              </p:par>
                              <p:par>
                                <p:cTn id="142" presetID="6" presetClass="entr" presetSubtype="16" fill="hold" grpId="0" nodeType="withEffect">
                                  <p:stCondLst>
                                    <p:cond delay="0"/>
                                  </p:stCondLst>
                                  <p:childTnLst>
                                    <p:set>
                                      <p:cBhvr>
                                        <p:cTn id="143" dur="1" fill="hold">
                                          <p:stCondLst>
                                            <p:cond delay="0"/>
                                          </p:stCondLst>
                                        </p:cTn>
                                        <p:tgtEl>
                                          <p:spTgt spid="39"/>
                                        </p:tgtEl>
                                        <p:attrNameLst>
                                          <p:attrName>style.visibility</p:attrName>
                                        </p:attrNameLst>
                                      </p:cBhvr>
                                      <p:to>
                                        <p:strVal val="visible"/>
                                      </p:to>
                                    </p:set>
                                    <p:animEffect transition="in" filter="circle(in)">
                                      <p:cBhvr>
                                        <p:cTn id="144" dur="20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p:cTn id="145" repeatCount="2000" fill="hold" display="0">
                  <p:stCondLst>
                    <p:cond delay="indefinite"/>
                  </p:stCondLst>
                  <p:endCondLst>
                    <p:cond evt="onPrev" delay="0">
                      <p:tgtEl>
                        <p:sldTgt/>
                      </p:tgtEl>
                    </p:cond>
                    <p:cond evt="onStopAudio" delay="0">
                      <p:tgtEl>
                        <p:sldTgt/>
                      </p:tgtEl>
                    </p:cond>
                  </p:endCondLst>
                </p:cTn>
                <p:tgtEl>
                  <p:spTgt spid="3093"/>
                </p:tgtEl>
              </p:cMediaNode>
            </p:audio>
          </p:childTnLst>
        </p:cTn>
      </p:par>
    </p:tnLst>
    <p:bldLst>
      <p:bldP spid="3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图片 1"/>
          <p:cNvPicPr>
            <a:picLocks noChangeAspect="1" noChangeArrowheads="1"/>
          </p:cNvPicPr>
          <p:nvPr/>
        </p:nvPicPr>
        <p:blipFill>
          <a:blip r:embed="rId3"/>
          <a:srcRect r="46722" b="35516"/>
          <a:stretch>
            <a:fillRect/>
          </a:stretch>
        </p:blipFill>
        <p:spPr bwMode="auto">
          <a:xfrm rot="-2949285">
            <a:off x="2168394" y="2942823"/>
            <a:ext cx="3941818" cy="2824163"/>
          </a:xfrm>
          <a:prstGeom prst="rect">
            <a:avLst/>
          </a:prstGeom>
          <a:noFill/>
          <a:ln w="9525">
            <a:noFill/>
            <a:miter lim="800000"/>
            <a:headEnd/>
            <a:tailEnd/>
          </a:ln>
        </p:spPr>
      </p:pic>
      <p:pic>
        <p:nvPicPr>
          <p:cNvPr id="18435" name="图片 2"/>
          <p:cNvPicPr>
            <a:picLocks noChangeAspect="1" noChangeArrowheads="1"/>
          </p:cNvPicPr>
          <p:nvPr/>
        </p:nvPicPr>
        <p:blipFill>
          <a:blip r:embed="rId3"/>
          <a:srcRect l="-2" r="-568"/>
          <a:stretch>
            <a:fillRect/>
          </a:stretch>
        </p:blipFill>
        <p:spPr bwMode="auto">
          <a:xfrm rot="2831111" flipH="1">
            <a:off x="3224142" y="-386897"/>
            <a:ext cx="6202363" cy="5521755"/>
          </a:xfrm>
          <a:prstGeom prst="rect">
            <a:avLst/>
          </a:prstGeom>
          <a:noFill/>
          <a:ln w="9525">
            <a:noFill/>
            <a:miter lim="800000"/>
            <a:headEnd/>
            <a:tailEnd/>
          </a:ln>
        </p:spPr>
      </p:pic>
      <p:grpSp>
        <p:nvGrpSpPr>
          <p:cNvPr id="18436" name="组合 3"/>
          <p:cNvGrpSpPr>
            <a:grpSpLocks/>
          </p:cNvGrpSpPr>
          <p:nvPr/>
        </p:nvGrpSpPr>
        <p:grpSpPr bwMode="auto">
          <a:xfrm>
            <a:off x="3740151" y="1044575"/>
            <a:ext cx="4711700" cy="4711700"/>
            <a:chOff x="0" y="0"/>
            <a:chExt cx="3096472" cy="3096470"/>
          </a:xfrm>
        </p:grpSpPr>
        <p:sp>
          <p:nvSpPr>
            <p:cNvPr id="18445" name="椭圆 4"/>
            <p:cNvSpPr>
              <a:spLocks noChangeArrowheads="1"/>
            </p:cNvSpPr>
            <p:nvPr/>
          </p:nvSpPr>
          <p:spPr bwMode="auto">
            <a:xfrm>
              <a:off x="133541" y="133540"/>
              <a:ext cx="2829391" cy="2829389"/>
            </a:xfrm>
            <a:prstGeom prst="ellipse">
              <a:avLst/>
            </a:prstGeom>
            <a:ln>
              <a:headEnd/>
              <a:tailEnd/>
            </a:ln>
          </p:spPr>
          <p:style>
            <a:lnRef idx="2">
              <a:schemeClr val="accent6"/>
            </a:lnRef>
            <a:fillRef idx="1">
              <a:schemeClr val="lt1"/>
            </a:fillRef>
            <a:effectRef idx="0">
              <a:schemeClr val="accent6"/>
            </a:effectRef>
            <a:fontRef idx="minor">
              <a:schemeClr val="dk1"/>
            </a:fontRef>
          </p:style>
          <p:txBody>
            <a:bodyPr anchor="ctr"/>
            <a:lstStyle/>
            <a:p>
              <a:pPr algn="ctr">
                <a:buFont typeface="Arial" pitchFamily="34" charset="0"/>
                <a:buNone/>
              </a:pPr>
              <a:endParaRPr lang="zh-CN" altLang="en-US">
                <a:solidFill>
                  <a:srgbClr val="FDFBE9"/>
                </a:solidFill>
              </a:endParaRPr>
            </a:p>
          </p:txBody>
        </p:sp>
        <p:sp>
          <p:nvSpPr>
            <p:cNvPr id="18446" name="椭圆 5"/>
            <p:cNvSpPr>
              <a:spLocks noChangeArrowheads="1"/>
            </p:cNvSpPr>
            <p:nvPr/>
          </p:nvSpPr>
          <p:spPr bwMode="auto">
            <a:xfrm>
              <a:off x="0" y="0"/>
              <a:ext cx="3096472" cy="3096470"/>
            </a:xfrm>
            <a:prstGeom prst="ellipse">
              <a:avLst/>
            </a:prstGeom>
            <a:noFill/>
            <a:ln w="12700">
              <a:solidFill>
                <a:schemeClr val="bg1"/>
              </a:solidFill>
              <a:round/>
              <a:headEnd/>
              <a:tailEnd/>
            </a:ln>
          </p:spPr>
          <p:txBody>
            <a:bodyPr anchor="ctr"/>
            <a:lstStyle/>
            <a:p>
              <a:pPr algn="ctr">
                <a:buFont typeface="Arial" pitchFamily="34" charset="0"/>
                <a:buNone/>
              </a:pPr>
              <a:endParaRPr lang="zh-CN" altLang="en-US">
                <a:solidFill>
                  <a:srgbClr val="FDFBE9"/>
                </a:solidFill>
              </a:endParaRPr>
            </a:p>
          </p:txBody>
        </p:sp>
      </p:grpSp>
      <p:sp>
        <p:nvSpPr>
          <p:cNvPr id="18437" name="文本框 6"/>
          <p:cNvSpPr txBox="1">
            <a:spLocks noChangeArrowheads="1"/>
          </p:cNvSpPr>
          <p:nvPr/>
        </p:nvSpPr>
        <p:spPr bwMode="auto">
          <a:xfrm>
            <a:off x="4190592" y="2246263"/>
            <a:ext cx="3868591" cy="2308320"/>
          </a:xfrm>
          <a:prstGeom prst="rect">
            <a:avLst/>
          </a:prstGeom>
          <a:noFill/>
          <a:ln w="9525">
            <a:noFill/>
            <a:miter lim="800000"/>
            <a:headEnd/>
            <a:tailEnd/>
          </a:ln>
        </p:spPr>
        <p:txBody>
          <a:bodyPr wrap="square" lIns="91428" tIns="45718" rIns="91428" bIns="45718">
            <a:spAutoFit/>
          </a:bodyPr>
          <a:lstStyle/>
          <a:p>
            <a:pPr algn="ctr"/>
            <a:r>
              <a:rPr lang="en-US" altLang="zh-CN" sz="7200" b="1">
                <a:solidFill>
                  <a:srgbClr val="FF0000"/>
                </a:solidFill>
                <a:latin typeface="#9Slide05 SVNRingdena" pitchFamily="2" charset="0"/>
                <a:ea typeface="叶根友圆趣卡通体" panose="02010601030101010101" pitchFamily="2" charset="-122"/>
                <a:cs typeface="Times New Roman" pitchFamily="18" charset="0"/>
              </a:rPr>
              <a:t>3</a:t>
            </a:r>
            <a:r>
              <a:rPr lang="en-US" altLang="zh-CN" sz="7200" b="1" smtClean="0">
                <a:solidFill>
                  <a:srgbClr val="FF0000"/>
                </a:solidFill>
                <a:latin typeface="#9Slide05 SVNRingdena" pitchFamily="2" charset="0"/>
                <a:ea typeface="叶根友圆趣卡通体" panose="02010601030101010101" pitchFamily="2" charset="-122"/>
                <a:cs typeface="Times New Roman" pitchFamily="18" charset="0"/>
              </a:rPr>
              <a:t>. </a:t>
            </a:r>
            <a:r>
              <a:rPr lang="en-US" altLang="zh-CN" sz="7200" b="1" dirty="0" err="1">
                <a:solidFill>
                  <a:srgbClr val="FF0000"/>
                </a:solidFill>
                <a:latin typeface="#9Slide05 SVNRingdena" pitchFamily="2" charset="0"/>
                <a:ea typeface="叶根友圆趣卡通体" panose="02010601030101010101" pitchFamily="2" charset="-122"/>
                <a:cs typeface="Times New Roman" pitchFamily="18" charset="0"/>
              </a:rPr>
              <a:t>Phương</a:t>
            </a:r>
            <a:r>
              <a:rPr lang="en-US" altLang="zh-CN" sz="7200" b="1" dirty="0">
                <a:solidFill>
                  <a:srgbClr val="FF0000"/>
                </a:solidFill>
                <a:latin typeface="#9Slide05 SVNRingdena" pitchFamily="2" charset="0"/>
                <a:ea typeface="叶根友圆趣卡通体" panose="02010601030101010101" pitchFamily="2" charset="-122"/>
                <a:cs typeface="Times New Roman" pitchFamily="18" charset="0"/>
              </a:rPr>
              <a:t> </a:t>
            </a:r>
            <a:r>
              <a:rPr lang="en-US" altLang="zh-CN" sz="7200" b="1" err="1">
                <a:solidFill>
                  <a:srgbClr val="FF0000"/>
                </a:solidFill>
                <a:latin typeface="#9Slide05 SVNRingdena" pitchFamily="2" charset="0"/>
                <a:ea typeface="叶根友圆趣卡通体" panose="02010601030101010101" pitchFamily="2" charset="-122"/>
                <a:cs typeface="Times New Roman" pitchFamily="18" charset="0"/>
              </a:rPr>
              <a:t>châm</a:t>
            </a:r>
            <a:r>
              <a:rPr lang="en-US" altLang="zh-CN" sz="7200" b="1">
                <a:solidFill>
                  <a:srgbClr val="FF0000"/>
                </a:solidFill>
                <a:latin typeface="#9Slide05 SVNRingdena" pitchFamily="2" charset="0"/>
                <a:ea typeface="叶根友圆趣卡通体" panose="02010601030101010101" pitchFamily="2" charset="-122"/>
                <a:cs typeface="Times New Roman" pitchFamily="18" charset="0"/>
              </a:rPr>
              <a:t> </a:t>
            </a:r>
            <a:r>
              <a:rPr lang="en-US" altLang="zh-CN" sz="7200" b="1" smtClean="0">
                <a:solidFill>
                  <a:srgbClr val="FF0000"/>
                </a:solidFill>
                <a:latin typeface="#9Slide05 SVNRingdena" pitchFamily="2" charset="0"/>
                <a:ea typeface="叶根友圆趣卡通体" panose="02010601030101010101" pitchFamily="2" charset="-122"/>
                <a:cs typeface="Times New Roman" pitchFamily="18" charset="0"/>
              </a:rPr>
              <a:t>quan hệ</a:t>
            </a:r>
            <a:endParaRPr lang="zh-CN" altLang="en-US" sz="7200" b="1" dirty="0">
              <a:solidFill>
                <a:srgbClr val="FF0000"/>
              </a:solidFill>
              <a:latin typeface="#9Slide05 SVNRingdena" pitchFamily="2" charset="0"/>
              <a:ea typeface="叶根友圆趣卡通体" panose="02010601030101010101" pitchFamily="2" charset="-122"/>
              <a:cs typeface="Times New Roman" pitchFamily="18" charset="0"/>
            </a:endParaRPr>
          </a:p>
        </p:txBody>
      </p:sp>
    </p:spTree>
    <p:extLst>
      <p:ext uri="{BB962C8B-B14F-4D97-AF65-F5344CB8AC3E}">
        <p14:creationId xmlns:p14="http://schemas.microsoft.com/office/powerpoint/2010/main" val="1909349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8434"/>
                                        </p:tgtEl>
                                        <p:attrNameLst>
                                          <p:attrName>style.visibility</p:attrName>
                                        </p:attrNameLst>
                                      </p:cBhvr>
                                      <p:to>
                                        <p:strVal val="visible"/>
                                      </p:to>
                                    </p:set>
                                    <p:animEffect transition="in" filter="circle(in)">
                                      <p:cBhvr>
                                        <p:cTn id="7" dur="2000"/>
                                        <p:tgtEl>
                                          <p:spTgt spid="18434"/>
                                        </p:tgtEl>
                                      </p:cBhvr>
                                    </p:animEffect>
                                  </p:childTnLst>
                                </p:cTn>
                              </p:par>
                              <p:par>
                                <p:cTn id="8" presetID="6" presetClass="entr" presetSubtype="16" fill="hold" nodeType="withEffect">
                                  <p:stCondLst>
                                    <p:cond delay="0"/>
                                  </p:stCondLst>
                                  <p:childTnLst>
                                    <p:set>
                                      <p:cBhvr>
                                        <p:cTn id="9" dur="1" fill="hold">
                                          <p:stCondLst>
                                            <p:cond delay="0"/>
                                          </p:stCondLst>
                                        </p:cTn>
                                        <p:tgtEl>
                                          <p:spTgt spid="18435"/>
                                        </p:tgtEl>
                                        <p:attrNameLst>
                                          <p:attrName>style.visibility</p:attrName>
                                        </p:attrNameLst>
                                      </p:cBhvr>
                                      <p:to>
                                        <p:strVal val="visible"/>
                                      </p:to>
                                    </p:set>
                                    <p:animEffect transition="in" filter="circle(in)">
                                      <p:cBhvr>
                                        <p:cTn id="10" dur="2000"/>
                                        <p:tgtEl>
                                          <p:spTgt spid="18435"/>
                                        </p:tgtEl>
                                      </p:cBhvr>
                                    </p:animEffect>
                                  </p:childTnLst>
                                </p:cTn>
                              </p:par>
                              <p:par>
                                <p:cTn id="11" presetID="6" presetClass="entr" presetSubtype="16" fill="hold" nodeType="withEffect">
                                  <p:stCondLst>
                                    <p:cond delay="0"/>
                                  </p:stCondLst>
                                  <p:childTnLst>
                                    <p:set>
                                      <p:cBhvr>
                                        <p:cTn id="12" dur="1" fill="hold">
                                          <p:stCondLst>
                                            <p:cond delay="0"/>
                                          </p:stCondLst>
                                        </p:cTn>
                                        <p:tgtEl>
                                          <p:spTgt spid="18436"/>
                                        </p:tgtEl>
                                        <p:attrNameLst>
                                          <p:attrName>style.visibility</p:attrName>
                                        </p:attrNameLst>
                                      </p:cBhvr>
                                      <p:to>
                                        <p:strVal val="visible"/>
                                      </p:to>
                                    </p:set>
                                    <p:animEffect transition="in" filter="circle(in)">
                                      <p:cBhvr>
                                        <p:cTn id="13" dur="2000"/>
                                        <p:tgtEl>
                                          <p:spTgt spid="18436"/>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18437"/>
                                        </p:tgtEl>
                                        <p:attrNameLst>
                                          <p:attrName>style.visibility</p:attrName>
                                        </p:attrNameLst>
                                      </p:cBhvr>
                                      <p:to>
                                        <p:strVal val="visible"/>
                                      </p:to>
                                    </p:set>
                                    <p:animEffect transition="in" filter="circle(in)">
                                      <p:cBhvr>
                                        <p:cTn id="16" dur="2000"/>
                                        <p:tgtEl>
                                          <p:spTgt spid="184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endParaRPr lang="en-US" altLang="en-US"/>
          </a:p>
        </p:txBody>
      </p:sp>
      <p:sp>
        <p:nvSpPr>
          <p:cNvPr id="10243" name="Rectangle 3"/>
          <p:cNvSpPr>
            <a:spLocks noGrp="1" noChangeArrowheads="1"/>
          </p:cNvSpPr>
          <p:nvPr>
            <p:ph type="body" idx="1"/>
          </p:nvPr>
        </p:nvSpPr>
        <p:spPr/>
        <p:txBody>
          <a:bodyPr/>
          <a:lstStyle/>
          <a:p>
            <a:endParaRPr lang="en-US" altLang="en-US"/>
          </a:p>
        </p:txBody>
      </p:sp>
      <p:pic>
        <p:nvPicPr>
          <p:cNvPr id="1024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9688"/>
            <a:ext cx="12192000" cy="6897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766941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withEffect">
                                  <p:stCondLst>
                                    <p:cond delay="0"/>
                                  </p:stCondLst>
                                  <p:childTnLst>
                                    <p:set>
                                      <p:cBhvr>
                                        <p:cTn id="6" dur="1" fill="hold">
                                          <p:stCondLst>
                                            <p:cond delay="0"/>
                                          </p:stCondLst>
                                        </p:cTn>
                                        <p:tgtEl>
                                          <p:spTgt spid="10244"/>
                                        </p:tgtEl>
                                        <p:attrNameLst>
                                          <p:attrName>style.visibility</p:attrName>
                                        </p:attrNameLst>
                                      </p:cBhvr>
                                      <p:to>
                                        <p:strVal val="visible"/>
                                      </p:to>
                                    </p:set>
                                    <p:animEffect transition="in" filter="blinds(horizontal)">
                                      <p:cBhvr>
                                        <p:cTn id="7" dur="500"/>
                                        <p:tgtEl>
                                          <p:spTgt spid="102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endParaRPr lang="en-US" altLang="en-US"/>
          </a:p>
        </p:txBody>
      </p:sp>
      <p:sp>
        <p:nvSpPr>
          <p:cNvPr id="12291" name="Rectangle 3"/>
          <p:cNvSpPr>
            <a:spLocks noGrp="1" noChangeArrowheads="1"/>
          </p:cNvSpPr>
          <p:nvPr>
            <p:ph type="body" idx="1"/>
          </p:nvPr>
        </p:nvSpPr>
        <p:spPr/>
        <p:txBody>
          <a:bodyPr/>
          <a:lstStyle/>
          <a:p>
            <a:endParaRPr lang="en-US" altLang="en-US"/>
          </a:p>
        </p:txBody>
      </p:sp>
      <p:pic>
        <p:nvPicPr>
          <p:cNvPr id="12292" name="Picture 4" descr="ong_noi_ga_ba_noi_vit (1)_azh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921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764942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ntr" presetSubtype="16" fill="hold" nodeType="withEffect">
                                  <p:stCondLst>
                                    <p:cond delay="0"/>
                                  </p:stCondLst>
                                  <p:childTnLst>
                                    <p:set>
                                      <p:cBhvr>
                                        <p:cTn id="6" dur="1" fill="hold">
                                          <p:stCondLst>
                                            <p:cond delay="0"/>
                                          </p:stCondLst>
                                        </p:cTn>
                                        <p:tgtEl>
                                          <p:spTgt spid="12292"/>
                                        </p:tgtEl>
                                        <p:attrNameLst>
                                          <p:attrName>style.visibility</p:attrName>
                                        </p:attrNameLst>
                                      </p:cBhvr>
                                      <p:to>
                                        <p:strVal val="visible"/>
                                      </p:to>
                                    </p:set>
                                    <p:animEffect transition="in" filter="circle(in)">
                                      <p:cBhvr>
                                        <p:cTn id="7" dur="2000"/>
                                        <p:tgtEl>
                                          <p:spTgt spid="122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endParaRPr lang="en-US" altLang="en-US"/>
          </a:p>
        </p:txBody>
      </p:sp>
      <p:sp>
        <p:nvSpPr>
          <p:cNvPr id="11267" name="Rectangle 3"/>
          <p:cNvSpPr>
            <a:spLocks noGrp="1" noChangeArrowheads="1"/>
          </p:cNvSpPr>
          <p:nvPr>
            <p:ph type="body" idx="1"/>
          </p:nvPr>
        </p:nvSpPr>
        <p:spPr/>
        <p:txBody>
          <a:bodyPr/>
          <a:lstStyle/>
          <a:p>
            <a:endParaRPr lang="en-US" altLang="en-US"/>
          </a:p>
        </p:txBody>
      </p:sp>
      <p:pic>
        <p:nvPicPr>
          <p:cNvPr id="11268" name="Picture 4" descr="ong_noi_ga_ba_noi_vit (2)_cxdn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9357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739696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withEffect">
                                  <p:stCondLst>
                                    <p:cond delay="0"/>
                                  </p:stCondLst>
                                  <p:childTnLst>
                                    <p:set>
                                      <p:cBhvr>
                                        <p:cTn id="6" dur="1" fill="hold">
                                          <p:stCondLst>
                                            <p:cond delay="0"/>
                                          </p:stCondLst>
                                        </p:cTn>
                                        <p:tgtEl>
                                          <p:spTgt spid="11268"/>
                                        </p:tgtEl>
                                        <p:attrNameLst>
                                          <p:attrName>style.visibility</p:attrName>
                                        </p:attrNameLst>
                                      </p:cBhvr>
                                      <p:to>
                                        <p:strVal val="visible"/>
                                      </p:to>
                                    </p:set>
                                    <p:animEffect transition="in" filter="blinds(horizontal)">
                                      <p:cBhvr>
                                        <p:cTn id="7" dur="500"/>
                                        <p:tgtEl>
                                          <p:spTgt spid="112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endParaRPr lang="en-US" altLang="en-US"/>
          </a:p>
        </p:txBody>
      </p:sp>
      <p:sp>
        <p:nvSpPr>
          <p:cNvPr id="4099" name="Rectangle 3"/>
          <p:cNvSpPr>
            <a:spLocks noGrp="1" noChangeArrowheads="1"/>
          </p:cNvSpPr>
          <p:nvPr>
            <p:ph type="body" idx="1"/>
          </p:nvPr>
        </p:nvSpPr>
        <p:spPr/>
        <p:txBody>
          <a:bodyPr/>
          <a:lstStyle/>
          <a:p>
            <a:endParaRPr lang="en-US" altLang="en-US"/>
          </a:p>
        </p:txBody>
      </p:sp>
      <p:pic>
        <p:nvPicPr>
          <p:cNvPr id="4100" name="Picture 4" descr="ong_noi_ga_ba_noi_vit (4)_rth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2075"/>
            <a:ext cx="12192000" cy="6950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083703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nodeType="withEffect">
                                  <p:stCondLst>
                                    <p:cond delay="0"/>
                                  </p:stCondLst>
                                  <p:childTnLst>
                                    <p:set>
                                      <p:cBhvr>
                                        <p:cTn id="6" dur="1" fill="hold">
                                          <p:stCondLst>
                                            <p:cond delay="0"/>
                                          </p:stCondLst>
                                        </p:cTn>
                                        <p:tgtEl>
                                          <p:spTgt spid="4100"/>
                                        </p:tgtEl>
                                        <p:attrNameLst>
                                          <p:attrName>style.visibility</p:attrName>
                                        </p:attrNameLst>
                                      </p:cBhvr>
                                      <p:to>
                                        <p:strVal val="visible"/>
                                      </p:to>
                                    </p:set>
                                    <p:animEffect transition="in" filter="box(in)">
                                      <p:cBhvr>
                                        <p:cTn id="7" dur="500"/>
                                        <p:tgtEl>
                                          <p:spTgt spid="4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endParaRPr lang="en-US" altLang="en-US"/>
          </a:p>
        </p:txBody>
      </p:sp>
      <p:sp>
        <p:nvSpPr>
          <p:cNvPr id="11267" name="Rectangle 3"/>
          <p:cNvSpPr>
            <a:spLocks noGrp="1" noChangeArrowheads="1"/>
          </p:cNvSpPr>
          <p:nvPr>
            <p:ph type="body" idx="1"/>
          </p:nvPr>
        </p:nvSpPr>
        <p:spPr/>
        <p:txBody>
          <a:bodyPr/>
          <a:lstStyle/>
          <a:p>
            <a:endParaRPr lang="en-US" altLang="en-US"/>
          </a:p>
        </p:txBody>
      </p:sp>
      <p:pic>
        <p:nvPicPr>
          <p:cNvPr id="11268" name="Picture 4" descr="ong_noi_ga_ba_noi_vit (2)_cxdn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9357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698466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withEffect">
                                  <p:stCondLst>
                                    <p:cond delay="0"/>
                                  </p:stCondLst>
                                  <p:childTnLst>
                                    <p:set>
                                      <p:cBhvr>
                                        <p:cTn id="6" dur="1" fill="hold">
                                          <p:stCondLst>
                                            <p:cond delay="0"/>
                                          </p:stCondLst>
                                        </p:cTn>
                                        <p:tgtEl>
                                          <p:spTgt spid="11268"/>
                                        </p:tgtEl>
                                        <p:attrNameLst>
                                          <p:attrName>style.visibility</p:attrName>
                                        </p:attrNameLst>
                                      </p:cBhvr>
                                      <p:to>
                                        <p:strVal val="visible"/>
                                      </p:to>
                                    </p:set>
                                    <p:animEffect transition="in" filter="blinds(horizontal)">
                                      <p:cBhvr>
                                        <p:cTn id="7" dur="500"/>
                                        <p:tgtEl>
                                          <p:spTgt spid="112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endParaRPr lang="en-US" altLang="en-US"/>
          </a:p>
        </p:txBody>
      </p:sp>
      <p:sp>
        <p:nvSpPr>
          <p:cNvPr id="6147" name="Rectangle 3"/>
          <p:cNvSpPr>
            <a:spLocks noGrp="1" noChangeArrowheads="1"/>
          </p:cNvSpPr>
          <p:nvPr>
            <p:ph type="body" idx="1"/>
          </p:nvPr>
        </p:nvSpPr>
        <p:spPr/>
        <p:txBody>
          <a:bodyPr/>
          <a:lstStyle/>
          <a:p>
            <a:endParaRPr lang="en-US" altLang="en-US" dirty="0"/>
          </a:p>
        </p:txBody>
      </p:sp>
      <p:pic>
        <p:nvPicPr>
          <p:cNvPr id="6148" name="Picture 4" descr="ong_noi_ga_ba_noi_vit (5)_hnsv"/>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84391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withEffect">
                                  <p:stCondLst>
                                    <p:cond delay="0"/>
                                  </p:stCondLst>
                                  <p:childTnLst>
                                    <p:set>
                                      <p:cBhvr>
                                        <p:cTn id="6" dur="1" fill="hold">
                                          <p:stCondLst>
                                            <p:cond delay="0"/>
                                          </p:stCondLst>
                                        </p:cTn>
                                        <p:tgtEl>
                                          <p:spTgt spid="6148"/>
                                        </p:tgtEl>
                                        <p:attrNameLst>
                                          <p:attrName>style.visibility</p:attrName>
                                        </p:attrNameLst>
                                      </p:cBhvr>
                                      <p:to>
                                        <p:strVal val="visible"/>
                                      </p:to>
                                    </p:set>
                                    <p:animEffect transition="in" filter="blinds(horizontal)">
                                      <p:cBhvr>
                                        <p:cTn id="7" dur="500"/>
                                        <p:tgtEl>
                                          <p:spTgt spid="6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endParaRPr lang="en-US" altLang="en-US"/>
          </a:p>
        </p:txBody>
      </p:sp>
      <p:sp>
        <p:nvSpPr>
          <p:cNvPr id="5123" name="Rectangle 3"/>
          <p:cNvSpPr>
            <a:spLocks noGrp="1" noChangeArrowheads="1"/>
          </p:cNvSpPr>
          <p:nvPr>
            <p:ph type="body" idx="1"/>
          </p:nvPr>
        </p:nvSpPr>
        <p:spPr/>
        <p:txBody>
          <a:bodyPr/>
          <a:lstStyle/>
          <a:p>
            <a:endParaRPr lang="en-US" altLang="en-US"/>
          </a:p>
        </p:txBody>
      </p:sp>
      <p:pic>
        <p:nvPicPr>
          <p:cNvPr id="5124" name="Picture 4" descr="ong_noi_ga_ba_noi_vit (6)_wwg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243182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nodeType="withEffect">
                                  <p:stCondLst>
                                    <p:cond delay="0"/>
                                  </p:stCondLst>
                                  <p:childTnLst>
                                    <p:set>
                                      <p:cBhvr>
                                        <p:cTn id="6" dur="1" fill="hold">
                                          <p:stCondLst>
                                            <p:cond delay="0"/>
                                          </p:stCondLst>
                                        </p:cTn>
                                        <p:tgtEl>
                                          <p:spTgt spid="5124"/>
                                        </p:tgtEl>
                                        <p:attrNameLst>
                                          <p:attrName>style.visibility</p:attrName>
                                        </p:attrNameLst>
                                      </p:cBhvr>
                                      <p:to>
                                        <p:strVal val="visible"/>
                                      </p:to>
                                    </p:set>
                                    <p:animEffect transition="in" filter="diamond(in)">
                                      <p:cBhvr>
                                        <p:cTn id="7" dur="2000"/>
                                        <p:tgtEl>
                                          <p:spTgt spid="5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Box 86">
            <a:extLst>
              <a:ext uri="{FF2B5EF4-FFF2-40B4-BE49-F238E27FC236}">
                <a16:creationId xmlns:a16="http://schemas.microsoft.com/office/drawing/2014/main" xmlns="" id="{DBB5878D-71AF-478E-A965-DC02D56B2ACB}"/>
              </a:ext>
            </a:extLst>
          </p:cNvPr>
          <p:cNvSpPr txBox="1">
            <a:spLocks noChangeArrowheads="1"/>
          </p:cNvSpPr>
          <p:nvPr/>
        </p:nvSpPr>
        <p:spPr bwMode="auto">
          <a:xfrm>
            <a:off x="2168958" y="4480940"/>
            <a:ext cx="6461125"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defTabSz="914400">
              <a:lnSpc>
                <a:spcPct val="100000"/>
              </a:lnSpc>
              <a:spcBef>
                <a:spcPct val="50000"/>
              </a:spcBef>
              <a:buFontTx/>
              <a:buNone/>
            </a:pPr>
            <a:r>
              <a:rPr lang="en-US" altLang="en-US" sz="3200" b="1" i="1" dirty="0">
                <a:solidFill>
                  <a:prstClr val="black"/>
                </a:solidFill>
                <a:latin typeface="Times New Roman" panose="02020603050405020304" pitchFamily="18" charset="0"/>
                <a:cs typeface="Times New Roman" panose="02020603050405020304" pitchFamily="18" charset="0"/>
              </a:rPr>
              <a:t>“</a:t>
            </a:r>
            <a:r>
              <a:rPr lang="en-US" altLang="en-US" sz="3200" b="1" i="1" dirty="0" err="1">
                <a:solidFill>
                  <a:prstClr val="black"/>
                </a:solidFill>
                <a:latin typeface="Times New Roman" panose="02020603050405020304" pitchFamily="18" charset="0"/>
                <a:cs typeface="Times New Roman" panose="02020603050405020304" pitchFamily="18" charset="0"/>
              </a:rPr>
              <a:t>Ông</a:t>
            </a:r>
            <a:r>
              <a:rPr lang="en-US" altLang="en-US" sz="3200" b="1" i="1" dirty="0">
                <a:solidFill>
                  <a:prstClr val="black"/>
                </a:solidFill>
                <a:latin typeface="Times New Roman" panose="02020603050405020304" pitchFamily="18" charset="0"/>
                <a:cs typeface="Times New Roman" panose="02020603050405020304" pitchFamily="18" charset="0"/>
              </a:rPr>
              <a:t> </a:t>
            </a:r>
            <a:r>
              <a:rPr lang="en-US" altLang="en-US" sz="3200" b="1" i="1" dirty="0" err="1">
                <a:solidFill>
                  <a:prstClr val="black"/>
                </a:solidFill>
                <a:latin typeface="Times New Roman" panose="02020603050405020304" pitchFamily="18" charset="0"/>
                <a:cs typeface="Times New Roman" panose="02020603050405020304" pitchFamily="18" charset="0"/>
              </a:rPr>
              <a:t>nói</a:t>
            </a:r>
            <a:r>
              <a:rPr lang="en-US" altLang="en-US" sz="3200" b="1" i="1" dirty="0">
                <a:solidFill>
                  <a:prstClr val="black"/>
                </a:solidFill>
                <a:latin typeface="Times New Roman" panose="02020603050405020304" pitchFamily="18" charset="0"/>
                <a:cs typeface="Times New Roman" panose="02020603050405020304" pitchFamily="18" charset="0"/>
              </a:rPr>
              <a:t> </a:t>
            </a:r>
            <a:r>
              <a:rPr lang="en-US" altLang="en-US" sz="3200" b="1" i="1" dirty="0" err="1">
                <a:solidFill>
                  <a:prstClr val="black"/>
                </a:solidFill>
                <a:latin typeface="Times New Roman" panose="02020603050405020304" pitchFamily="18" charset="0"/>
                <a:cs typeface="Times New Roman" panose="02020603050405020304" pitchFamily="18" charset="0"/>
              </a:rPr>
              <a:t>gà</a:t>
            </a:r>
            <a:r>
              <a:rPr lang="en-US" altLang="en-US" sz="3200" b="1" i="1" dirty="0">
                <a:solidFill>
                  <a:prstClr val="black"/>
                </a:solidFill>
                <a:latin typeface="Times New Roman" panose="02020603050405020304" pitchFamily="18" charset="0"/>
                <a:cs typeface="Times New Roman" panose="02020603050405020304" pitchFamily="18" charset="0"/>
              </a:rPr>
              <a:t>, </a:t>
            </a:r>
            <a:r>
              <a:rPr lang="en-US" altLang="en-US" sz="3200" b="1" i="1" dirty="0" err="1">
                <a:solidFill>
                  <a:prstClr val="black"/>
                </a:solidFill>
                <a:latin typeface="Times New Roman" panose="02020603050405020304" pitchFamily="18" charset="0"/>
                <a:cs typeface="Times New Roman" panose="02020603050405020304" pitchFamily="18" charset="0"/>
              </a:rPr>
              <a:t>bà</a:t>
            </a:r>
            <a:r>
              <a:rPr lang="en-US" altLang="en-US" sz="3200" b="1" i="1" dirty="0">
                <a:solidFill>
                  <a:prstClr val="black"/>
                </a:solidFill>
                <a:latin typeface="Times New Roman" panose="02020603050405020304" pitchFamily="18" charset="0"/>
                <a:cs typeface="Times New Roman" panose="02020603050405020304" pitchFamily="18" charset="0"/>
              </a:rPr>
              <a:t> </a:t>
            </a:r>
            <a:r>
              <a:rPr lang="en-US" altLang="en-US" sz="3200" b="1" i="1" dirty="0" err="1">
                <a:solidFill>
                  <a:prstClr val="black"/>
                </a:solidFill>
                <a:latin typeface="Times New Roman" panose="02020603050405020304" pitchFamily="18" charset="0"/>
                <a:cs typeface="Times New Roman" panose="02020603050405020304" pitchFamily="18" charset="0"/>
              </a:rPr>
              <a:t>nói</a:t>
            </a:r>
            <a:r>
              <a:rPr lang="en-US" altLang="en-US" sz="3200" b="1" i="1" dirty="0">
                <a:solidFill>
                  <a:prstClr val="black"/>
                </a:solidFill>
                <a:latin typeface="Times New Roman" panose="02020603050405020304" pitchFamily="18" charset="0"/>
                <a:cs typeface="Times New Roman" panose="02020603050405020304" pitchFamily="18" charset="0"/>
              </a:rPr>
              <a:t> </a:t>
            </a:r>
            <a:r>
              <a:rPr lang="en-US" altLang="en-US" sz="3200" b="1" i="1" dirty="0" err="1">
                <a:solidFill>
                  <a:prstClr val="black"/>
                </a:solidFill>
                <a:latin typeface="Times New Roman" panose="02020603050405020304" pitchFamily="18" charset="0"/>
                <a:cs typeface="Times New Roman" panose="02020603050405020304" pitchFamily="18" charset="0"/>
              </a:rPr>
              <a:t>vịt</a:t>
            </a:r>
            <a:r>
              <a:rPr lang="en-US" altLang="en-US" sz="3200" b="1" i="1" dirty="0">
                <a:solidFill>
                  <a:prstClr val="black"/>
                </a:solidFill>
                <a:latin typeface="Times New Roman" panose="02020603050405020304" pitchFamily="18" charset="0"/>
                <a:cs typeface="Times New Roman" panose="02020603050405020304" pitchFamily="18" charset="0"/>
              </a:rPr>
              <a:t>” </a:t>
            </a:r>
          </a:p>
          <a:p>
            <a:pPr algn="ctr" defTabSz="914400">
              <a:lnSpc>
                <a:spcPct val="100000"/>
              </a:lnSpc>
              <a:spcBef>
                <a:spcPct val="50000"/>
              </a:spcBef>
              <a:buFontTx/>
              <a:buNone/>
            </a:pPr>
            <a:r>
              <a:rPr lang="en-US" altLang="en-US" sz="3200" b="1" i="1" dirty="0">
                <a:solidFill>
                  <a:prstClr val="black"/>
                </a:solidFill>
                <a:latin typeface="Times New Roman" panose="02020603050405020304" pitchFamily="18" charset="0"/>
                <a:cs typeface="Times New Roman" panose="02020603050405020304" pitchFamily="18" charset="0"/>
              </a:rPr>
              <a:t>“</a:t>
            </a:r>
            <a:r>
              <a:rPr lang="en-US" altLang="en-US" sz="3200" b="1" i="1" dirty="0" err="1">
                <a:solidFill>
                  <a:prstClr val="black"/>
                </a:solidFill>
                <a:latin typeface="Times New Roman" panose="02020603050405020304" pitchFamily="18" charset="0"/>
                <a:cs typeface="Times New Roman" panose="02020603050405020304" pitchFamily="18" charset="0"/>
              </a:rPr>
              <a:t>Trống</a:t>
            </a:r>
            <a:r>
              <a:rPr lang="en-US" altLang="en-US" sz="3200" b="1" i="1" dirty="0">
                <a:solidFill>
                  <a:prstClr val="black"/>
                </a:solidFill>
                <a:latin typeface="Times New Roman" panose="02020603050405020304" pitchFamily="18" charset="0"/>
                <a:cs typeface="Times New Roman" panose="02020603050405020304" pitchFamily="18" charset="0"/>
              </a:rPr>
              <a:t> </a:t>
            </a:r>
            <a:r>
              <a:rPr lang="en-US" altLang="en-US" sz="3200" b="1" i="1" dirty="0" err="1">
                <a:solidFill>
                  <a:prstClr val="black"/>
                </a:solidFill>
                <a:latin typeface="Times New Roman" panose="02020603050405020304" pitchFamily="18" charset="0"/>
                <a:cs typeface="Times New Roman" panose="02020603050405020304" pitchFamily="18" charset="0"/>
              </a:rPr>
              <a:t>đánh</a:t>
            </a:r>
            <a:r>
              <a:rPr lang="en-US" altLang="en-US" sz="3200" b="1" i="1" dirty="0">
                <a:solidFill>
                  <a:prstClr val="black"/>
                </a:solidFill>
                <a:latin typeface="Times New Roman" panose="02020603050405020304" pitchFamily="18" charset="0"/>
                <a:cs typeface="Times New Roman" panose="02020603050405020304" pitchFamily="18" charset="0"/>
              </a:rPr>
              <a:t> </a:t>
            </a:r>
            <a:r>
              <a:rPr lang="en-US" altLang="en-US" sz="3200" b="1" i="1" dirty="0" err="1">
                <a:solidFill>
                  <a:prstClr val="black"/>
                </a:solidFill>
                <a:latin typeface="Times New Roman" panose="02020603050405020304" pitchFamily="18" charset="0"/>
                <a:cs typeface="Times New Roman" panose="02020603050405020304" pitchFamily="18" charset="0"/>
              </a:rPr>
              <a:t>xuôi</a:t>
            </a:r>
            <a:r>
              <a:rPr lang="en-US" altLang="en-US" sz="3200" b="1" i="1" dirty="0">
                <a:solidFill>
                  <a:prstClr val="black"/>
                </a:solidFill>
                <a:latin typeface="Times New Roman" panose="02020603050405020304" pitchFamily="18" charset="0"/>
                <a:cs typeface="Times New Roman" panose="02020603050405020304" pitchFamily="18" charset="0"/>
              </a:rPr>
              <a:t>, </a:t>
            </a:r>
            <a:r>
              <a:rPr lang="en-US" altLang="en-US" sz="3200" b="1" i="1" dirty="0" err="1">
                <a:solidFill>
                  <a:prstClr val="black"/>
                </a:solidFill>
                <a:latin typeface="Times New Roman" panose="02020603050405020304" pitchFamily="18" charset="0"/>
                <a:cs typeface="Times New Roman" panose="02020603050405020304" pitchFamily="18" charset="0"/>
              </a:rPr>
              <a:t>kèn</a:t>
            </a:r>
            <a:r>
              <a:rPr lang="en-US" altLang="en-US" sz="3200" b="1" i="1" dirty="0">
                <a:solidFill>
                  <a:prstClr val="black"/>
                </a:solidFill>
                <a:latin typeface="Times New Roman" panose="02020603050405020304" pitchFamily="18" charset="0"/>
                <a:cs typeface="Times New Roman" panose="02020603050405020304" pitchFamily="18" charset="0"/>
              </a:rPr>
              <a:t> </a:t>
            </a:r>
            <a:r>
              <a:rPr lang="en-US" altLang="en-US" sz="3200" b="1" i="1" dirty="0" err="1">
                <a:solidFill>
                  <a:prstClr val="black"/>
                </a:solidFill>
                <a:latin typeface="Times New Roman" panose="02020603050405020304" pitchFamily="18" charset="0"/>
                <a:cs typeface="Times New Roman" panose="02020603050405020304" pitchFamily="18" charset="0"/>
              </a:rPr>
              <a:t>thổi</a:t>
            </a:r>
            <a:r>
              <a:rPr lang="en-US" altLang="en-US" sz="3200" b="1" i="1" dirty="0">
                <a:solidFill>
                  <a:prstClr val="black"/>
                </a:solidFill>
                <a:latin typeface="Times New Roman" panose="02020603050405020304" pitchFamily="18" charset="0"/>
                <a:cs typeface="Times New Roman" panose="02020603050405020304" pitchFamily="18" charset="0"/>
              </a:rPr>
              <a:t> </a:t>
            </a:r>
            <a:r>
              <a:rPr lang="en-US" altLang="en-US" sz="3200" b="1" i="1" dirty="0" err="1">
                <a:solidFill>
                  <a:prstClr val="black"/>
                </a:solidFill>
                <a:latin typeface="Times New Roman" panose="02020603050405020304" pitchFamily="18" charset="0"/>
                <a:cs typeface="Times New Roman" panose="02020603050405020304" pitchFamily="18" charset="0"/>
              </a:rPr>
              <a:t>ngược</a:t>
            </a:r>
            <a:r>
              <a:rPr lang="en-US" altLang="en-US" sz="3200" b="1" i="1" dirty="0">
                <a:solidFill>
                  <a:prstClr val="black"/>
                </a:solidFill>
                <a:latin typeface="Times New Roman" panose="02020603050405020304" pitchFamily="18" charset="0"/>
                <a:cs typeface="Times New Roman" panose="02020603050405020304" pitchFamily="18" charset="0"/>
              </a:rPr>
              <a:t>”</a:t>
            </a:r>
          </a:p>
        </p:txBody>
      </p:sp>
      <p:grpSp>
        <p:nvGrpSpPr>
          <p:cNvPr id="2" name="Group 1">
            <a:extLst>
              <a:ext uri="{FF2B5EF4-FFF2-40B4-BE49-F238E27FC236}">
                <a16:creationId xmlns:a16="http://schemas.microsoft.com/office/drawing/2014/main" xmlns="" id="{130E5B17-1CF5-487D-BE44-BE5609D094AD}"/>
              </a:ext>
            </a:extLst>
          </p:cNvPr>
          <p:cNvGrpSpPr>
            <a:grpSpLocks/>
          </p:cNvGrpSpPr>
          <p:nvPr/>
        </p:nvGrpSpPr>
        <p:grpSpPr bwMode="auto">
          <a:xfrm>
            <a:off x="801724" y="578643"/>
            <a:ext cx="5427663" cy="2662238"/>
            <a:chOff x="667967" y="648426"/>
            <a:chExt cx="5428034" cy="2661831"/>
          </a:xfrm>
        </p:grpSpPr>
        <p:sp>
          <p:nvSpPr>
            <p:cNvPr id="6" name="직사각형 23">
              <a:extLst>
                <a:ext uri="{FF2B5EF4-FFF2-40B4-BE49-F238E27FC236}">
                  <a16:creationId xmlns:a16="http://schemas.microsoft.com/office/drawing/2014/main" xmlns="" id="{ECCCEC02-9D9E-457B-BDF1-C52D11BE15D5}"/>
                </a:ext>
              </a:extLst>
            </p:cNvPr>
            <p:cNvSpPr/>
            <p:nvPr/>
          </p:nvSpPr>
          <p:spPr>
            <a:xfrm>
              <a:off x="1266495" y="3100739"/>
              <a:ext cx="4829506" cy="107933"/>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3765" rtl="0" eaLnBrk="1" latinLnBrk="0" hangingPunct="1">
                <a:defRPr sz="1800" kern="1200">
                  <a:solidFill>
                    <a:schemeClr val="lt1"/>
                  </a:solidFill>
                  <a:latin typeface="+mn-lt"/>
                  <a:ea typeface="+mn-ea"/>
                  <a:cs typeface="+mn-cs"/>
                </a:defRPr>
              </a:lvl1pPr>
              <a:lvl2pPr marL="457200" algn="l" defTabSz="913765" rtl="0" eaLnBrk="1" latinLnBrk="0" hangingPunct="1">
                <a:defRPr sz="1800" kern="1200">
                  <a:solidFill>
                    <a:schemeClr val="lt1"/>
                  </a:solidFill>
                  <a:latin typeface="+mn-lt"/>
                  <a:ea typeface="+mn-ea"/>
                  <a:cs typeface="+mn-cs"/>
                </a:defRPr>
              </a:lvl2pPr>
              <a:lvl3pPr marL="914400" algn="l" defTabSz="913765" rtl="0" eaLnBrk="1" latinLnBrk="0" hangingPunct="1">
                <a:defRPr sz="1800" kern="1200">
                  <a:solidFill>
                    <a:schemeClr val="lt1"/>
                  </a:solidFill>
                  <a:latin typeface="+mn-lt"/>
                  <a:ea typeface="+mn-ea"/>
                  <a:cs typeface="+mn-cs"/>
                </a:defRPr>
              </a:lvl3pPr>
              <a:lvl4pPr marL="1371600" algn="l" defTabSz="913765" rtl="0" eaLnBrk="1" latinLnBrk="0" hangingPunct="1">
                <a:defRPr sz="1800" kern="1200">
                  <a:solidFill>
                    <a:schemeClr val="lt1"/>
                  </a:solidFill>
                  <a:latin typeface="+mn-lt"/>
                  <a:ea typeface="+mn-ea"/>
                  <a:cs typeface="+mn-cs"/>
                </a:defRPr>
              </a:lvl4pPr>
              <a:lvl5pPr marL="1828800" algn="l" defTabSz="913765" rtl="0" eaLnBrk="1" latinLnBrk="0" hangingPunct="1">
                <a:defRPr sz="1800" kern="1200">
                  <a:solidFill>
                    <a:schemeClr val="lt1"/>
                  </a:solidFill>
                  <a:latin typeface="+mn-lt"/>
                  <a:ea typeface="+mn-ea"/>
                  <a:cs typeface="+mn-cs"/>
                </a:defRPr>
              </a:lvl5pPr>
              <a:lvl6pPr marL="2286000" algn="l" defTabSz="913765" rtl="0" eaLnBrk="1" latinLnBrk="0" hangingPunct="1">
                <a:defRPr sz="1800" kern="1200">
                  <a:solidFill>
                    <a:schemeClr val="lt1"/>
                  </a:solidFill>
                  <a:latin typeface="+mn-lt"/>
                  <a:ea typeface="+mn-ea"/>
                  <a:cs typeface="+mn-cs"/>
                </a:defRPr>
              </a:lvl6pPr>
              <a:lvl7pPr marL="2743200" algn="l" defTabSz="913765" rtl="0" eaLnBrk="1" latinLnBrk="0" hangingPunct="1">
                <a:defRPr sz="1800" kern="1200">
                  <a:solidFill>
                    <a:schemeClr val="lt1"/>
                  </a:solidFill>
                  <a:latin typeface="+mn-lt"/>
                  <a:ea typeface="+mn-ea"/>
                  <a:cs typeface="+mn-cs"/>
                </a:defRPr>
              </a:lvl7pPr>
              <a:lvl8pPr marL="3200400" algn="l" defTabSz="913765" rtl="0" eaLnBrk="1" latinLnBrk="0" hangingPunct="1">
                <a:defRPr sz="1800" kern="1200">
                  <a:solidFill>
                    <a:schemeClr val="lt1"/>
                  </a:solidFill>
                  <a:latin typeface="+mn-lt"/>
                  <a:ea typeface="+mn-ea"/>
                  <a:cs typeface="+mn-cs"/>
                </a:defRPr>
              </a:lvl8pPr>
              <a:lvl9pPr marL="3657600" algn="l" defTabSz="913765" rtl="0" eaLnBrk="1" latinLnBrk="0" hangingPunct="1">
                <a:defRPr sz="1800" kern="1200">
                  <a:solidFill>
                    <a:schemeClr val="lt1"/>
                  </a:solidFill>
                  <a:latin typeface="+mn-lt"/>
                  <a:ea typeface="+mn-ea"/>
                  <a:cs typeface="+mn-cs"/>
                </a:defRPr>
              </a:lvl9pPr>
            </a:lstStyle>
            <a:p>
              <a:pPr algn="ctr">
                <a:defRPr/>
              </a:pPr>
              <a:endParaRPr lang="ko-KR" altLang="en-US">
                <a:solidFill>
                  <a:prstClr val="white"/>
                </a:solidFill>
              </a:endParaRPr>
            </a:p>
          </p:txBody>
        </p:sp>
        <p:sp>
          <p:nvSpPr>
            <p:cNvPr id="7" name="직사각형 8">
              <a:extLst>
                <a:ext uri="{FF2B5EF4-FFF2-40B4-BE49-F238E27FC236}">
                  <a16:creationId xmlns:a16="http://schemas.microsoft.com/office/drawing/2014/main" xmlns="" id="{B5361801-C060-404D-82B6-F1290D1C7B22}"/>
                </a:ext>
              </a:extLst>
            </p:cNvPr>
            <p:cNvSpPr/>
            <p:nvPr/>
          </p:nvSpPr>
          <p:spPr>
            <a:xfrm>
              <a:off x="1523688" y="915085"/>
              <a:ext cx="4572313" cy="131743"/>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3765" rtl="0" eaLnBrk="1" latinLnBrk="0" hangingPunct="1">
                <a:defRPr sz="1800" kern="1200">
                  <a:solidFill>
                    <a:schemeClr val="lt1"/>
                  </a:solidFill>
                  <a:latin typeface="+mn-lt"/>
                  <a:ea typeface="+mn-ea"/>
                  <a:cs typeface="+mn-cs"/>
                </a:defRPr>
              </a:lvl1pPr>
              <a:lvl2pPr marL="457200" algn="l" defTabSz="913765" rtl="0" eaLnBrk="1" latinLnBrk="0" hangingPunct="1">
                <a:defRPr sz="1800" kern="1200">
                  <a:solidFill>
                    <a:schemeClr val="lt1"/>
                  </a:solidFill>
                  <a:latin typeface="+mn-lt"/>
                  <a:ea typeface="+mn-ea"/>
                  <a:cs typeface="+mn-cs"/>
                </a:defRPr>
              </a:lvl2pPr>
              <a:lvl3pPr marL="914400" algn="l" defTabSz="913765" rtl="0" eaLnBrk="1" latinLnBrk="0" hangingPunct="1">
                <a:defRPr sz="1800" kern="1200">
                  <a:solidFill>
                    <a:schemeClr val="lt1"/>
                  </a:solidFill>
                  <a:latin typeface="+mn-lt"/>
                  <a:ea typeface="+mn-ea"/>
                  <a:cs typeface="+mn-cs"/>
                </a:defRPr>
              </a:lvl3pPr>
              <a:lvl4pPr marL="1371600" algn="l" defTabSz="913765" rtl="0" eaLnBrk="1" latinLnBrk="0" hangingPunct="1">
                <a:defRPr sz="1800" kern="1200">
                  <a:solidFill>
                    <a:schemeClr val="lt1"/>
                  </a:solidFill>
                  <a:latin typeface="+mn-lt"/>
                  <a:ea typeface="+mn-ea"/>
                  <a:cs typeface="+mn-cs"/>
                </a:defRPr>
              </a:lvl4pPr>
              <a:lvl5pPr marL="1828800" algn="l" defTabSz="913765" rtl="0" eaLnBrk="1" latinLnBrk="0" hangingPunct="1">
                <a:defRPr sz="1800" kern="1200">
                  <a:solidFill>
                    <a:schemeClr val="lt1"/>
                  </a:solidFill>
                  <a:latin typeface="+mn-lt"/>
                  <a:ea typeface="+mn-ea"/>
                  <a:cs typeface="+mn-cs"/>
                </a:defRPr>
              </a:lvl5pPr>
              <a:lvl6pPr marL="2286000" algn="l" defTabSz="913765" rtl="0" eaLnBrk="1" latinLnBrk="0" hangingPunct="1">
                <a:defRPr sz="1800" kern="1200">
                  <a:solidFill>
                    <a:schemeClr val="lt1"/>
                  </a:solidFill>
                  <a:latin typeface="+mn-lt"/>
                  <a:ea typeface="+mn-ea"/>
                  <a:cs typeface="+mn-cs"/>
                </a:defRPr>
              </a:lvl6pPr>
              <a:lvl7pPr marL="2743200" algn="l" defTabSz="913765" rtl="0" eaLnBrk="1" latinLnBrk="0" hangingPunct="1">
                <a:defRPr sz="1800" kern="1200">
                  <a:solidFill>
                    <a:schemeClr val="lt1"/>
                  </a:solidFill>
                  <a:latin typeface="+mn-lt"/>
                  <a:ea typeface="+mn-ea"/>
                  <a:cs typeface="+mn-cs"/>
                </a:defRPr>
              </a:lvl7pPr>
              <a:lvl8pPr marL="3200400" algn="l" defTabSz="913765" rtl="0" eaLnBrk="1" latinLnBrk="0" hangingPunct="1">
                <a:defRPr sz="1800" kern="1200">
                  <a:solidFill>
                    <a:schemeClr val="lt1"/>
                  </a:solidFill>
                  <a:latin typeface="+mn-lt"/>
                  <a:ea typeface="+mn-ea"/>
                  <a:cs typeface="+mn-cs"/>
                </a:defRPr>
              </a:lvl8pPr>
              <a:lvl9pPr marL="3657600" algn="l" defTabSz="913765" rtl="0" eaLnBrk="1" latinLnBrk="0" hangingPunct="1">
                <a:defRPr sz="1800" kern="1200">
                  <a:solidFill>
                    <a:schemeClr val="lt1"/>
                  </a:solidFill>
                  <a:latin typeface="+mn-lt"/>
                  <a:ea typeface="+mn-ea"/>
                  <a:cs typeface="+mn-cs"/>
                </a:defRPr>
              </a:lvl9pPr>
            </a:lstStyle>
            <a:p>
              <a:pPr algn="ctr">
                <a:defRPr/>
              </a:pPr>
              <a:endParaRPr lang="ko-KR" altLang="en-US">
                <a:solidFill>
                  <a:prstClr val="white"/>
                </a:solidFill>
              </a:endParaRPr>
            </a:p>
          </p:txBody>
        </p:sp>
        <p:grpSp>
          <p:nvGrpSpPr>
            <p:cNvPr id="12296" name="그룹 3">
              <a:extLst>
                <a:ext uri="{FF2B5EF4-FFF2-40B4-BE49-F238E27FC236}">
                  <a16:creationId xmlns:a16="http://schemas.microsoft.com/office/drawing/2014/main" xmlns="" id="{A538236B-32FB-49D3-AB6B-D0B262F59389}"/>
                </a:ext>
              </a:extLst>
            </p:cNvPr>
            <p:cNvGrpSpPr>
              <a:grpSpLocks/>
            </p:cNvGrpSpPr>
            <p:nvPr/>
          </p:nvGrpSpPr>
          <p:grpSpPr bwMode="auto">
            <a:xfrm>
              <a:off x="667967" y="648426"/>
              <a:ext cx="1252580" cy="2661831"/>
              <a:chOff x="585903" y="488961"/>
              <a:chExt cx="1284889" cy="2730489"/>
            </a:xfrm>
          </p:grpSpPr>
          <p:pic>
            <p:nvPicPr>
              <p:cNvPr id="12299" name="Picture 9">
                <a:extLst>
                  <a:ext uri="{FF2B5EF4-FFF2-40B4-BE49-F238E27FC236}">
                    <a16:creationId xmlns:a16="http://schemas.microsoft.com/office/drawing/2014/main" xmlns="" id="{8AB1319C-3DA5-4F63-8E41-EBA38560B6A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1850" y="488961"/>
                <a:ext cx="1078942" cy="121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0" name="Picture 10">
                <a:extLst>
                  <a:ext uri="{FF2B5EF4-FFF2-40B4-BE49-F238E27FC236}">
                    <a16:creationId xmlns:a16="http://schemas.microsoft.com/office/drawing/2014/main" xmlns="" id="{840632FB-EE15-43E4-9A2E-BD8A243B67A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5903" y="1106648"/>
                <a:ext cx="971403" cy="2112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 name="직사각형 24">
              <a:extLst>
                <a:ext uri="{FF2B5EF4-FFF2-40B4-BE49-F238E27FC236}">
                  <a16:creationId xmlns:a16="http://schemas.microsoft.com/office/drawing/2014/main" xmlns="" id="{AC2D1FF0-F2BC-4D70-BBFD-15D2CF250126}"/>
                </a:ext>
              </a:extLst>
            </p:cNvPr>
            <p:cNvSpPr/>
            <p:nvPr/>
          </p:nvSpPr>
          <p:spPr>
            <a:xfrm>
              <a:off x="5988044" y="915085"/>
              <a:ext cx="107957" cy="2231684"/>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3765" rtl="0" eaLnBrk="1" latinLnBrk="0" hangingPunct="1">
                <a:defRPr sz="1800" kern="1200">
                  <a:solidFill>
                    <a:schemeClr val="lt1"/>
                  </a:solidFill>
                  <a:latin typeface="+mn-lt"/>
                  <a:ea typeface="+mn-ea"/>
                  <a:cs typeface="+mn-cs"/>
                </a:defRPr>
              </a:lvl1pPr>
              <a:lvl2pPr marL="457200" algn="l" defTabSz="913765" rtl="0" eaLnBrk="1" latinLnBrk="0" hangingPunct="1">
                <a:defRPr sz="1800" kern="1200">
                  <a:solidFill>
                    <a:schemeClr val="lt1"/>
                  </a:solidFill>
                  <a:latin typeface="+mn-lt"/>
                  <a:ea typeface="+mn-ea"/>
                  <a:cs typeface="+mn-cs"/>
                </a:defRPr>
              </a:lvl2pPr>
              <a:lvl3pPr marL="914400" algn="l" defTabSz="913765" rtl="0" eaLnBrk="1" latinLnBrk="0" hangingPunct="1">
                <a:defRPr sz="1800" kern="1200">
                  <a:solidFill>
                    <a:schemeClr val="lt1"/>
                  </a:solidFill>
                  <a:latin typeface="+mn-lt"/>
                  <a:ea typeface="+mn-ea"/>
                  <a:cs typeface="+mn-cs"/>
                </a:defRPr>
              </a:lvl3pPr>
              <a:lvl4pPr marL="1371600" algn="l" defTabSz="913765" rtl="0" eaLnBrk="1" latinLnBrk="0" hangingPunct="1">
                <a:defRPr sz="1800" kern="1200">
                  <a:solidFill>
                    <a:schemeClr val="lt1"/>
                  </a:solidFill>
                  <a:latin typeface="+mn-lt"/>
                  <a:ea typeface="+mn-ea"/>
                  <a:cs typeface="+mn-cs"/>
                </a:defRPr>
              </a:lvl4pPr>
              <a:lvl5pPr marL="1828800" algn="l" defTabSz="913765" rtl="0" eaLnBrk="1" latinLnBrk="0" hangingPunct="1">
                <a:defRPr sz="1800" kern="1200">
                  <a:solidFill>
                    <a:schemeClr val="lt1"/>
                  </a:solidFill>
                  <a:latin typeface="+mn-lt"/>
                  <a:ea typeface="+mn-ea"/>
                  <a:cs typeface="+mn-cs"/>
                </a:defRPr>
              </a:lvl5pPr>
              <a:lvl6pPr marL="2286000" algn="l" defTabSz="913765" rtl="0" eaLnBrk="1" latinLnBrk="0" hangingPunct="1">
                <a:defRPr sz="1800" kern="1200">
                  <a:solidFill>
                    <a:schemeClr val="lt1"/>
                  </a:solidFill>
                  <a:latin typeface="+mn-lt"/>
                  <a:ea typeface="+mn-ea"/>
                  <a:cs typeface="+mn-cs"/>
                </a:defRPr>
              </a:lvl6pPr>
              <a:lvl7pPr marL="2743200" algn="l" defTabSz="913765" rtl="0" eaLnBrk="1" latinLnBrk="0" hangingPunct="1">
                <a:defRPr sz="1800" kern="1200">
                  <a:solidFill>
                    <a:schemeClr val="lt1"/>
                  </a:solidFill>
                  <a:latin typeface="+mn-lt"/>
                  <a:ea typeface="+mn-ea"/>
                  <a:cs typeface="+mn-cs"/>
                </a:defRPr>
              </a:lvl7pPr>
              <a:lvl8pPr marL="3200400" algn="l" defTabSz="913765" rtl="0" eaLnBrk="1" latinLnBrk="0" hangingPunct="1">
                <a:defRPr sz="1800" kern="1200">
                  <a:solidFill>
                    <a:schemeClr val="lt1"/>
                  </a:solidFill>
                  <a:latin typeface="+mn-lt"/>
                  <a:ea typeface="+mn-ea"/>
                  <a:cs typeface="+mn-cs"/>
                </a:defRPr>
              </a:lvl8pPr>
              <a:lvl9pPr marL="3657600" algn="l" defTabSz="913765" rtl="0" eaLnBrk="1" latinLnBrk="0" hangingPunct="1">
                <a:defRPr sz="1800" kern="1200">
                  <a:solidFill>
                    <a:schemeClr val="lt1"/>
                  </a:solidFill>
                  <a:latin typeface="+mn-lt"/>
                  <a:ea typeface="+mn-ea"/>
                  <a:cs typeface="+mn-cs"/>
                </a:defRPr>
              </a:lvl9pPr>
            </a:lstStyle>
            <a:p>
              <a:pPr algn="ctr">
                <a:defRPr/>
              </a:pPr>
              <a:endParaRPr lang="ko-KR" altLang="en-US">
                <a:solidFill>
                  <a:prstClr val="white"/>
                </a:solidFill>
              </a:endParaRPr>
            </a:p>
          </p:txBody>
        </p:sp>
        <p:sp>
          <p:nvSpPr>
            <p:cNvPr id="12298" name="Text Box 89">
              <a:extLst>
                <a:ext uri="{FF2B5EF4-FFF2-40B4-BE49-F238E27FC236}">
                  <a16:creationId xmlns:a16="http://schemas.microsoft.com/office/drawing/2014/main" xmlns="" id="{E5985074-BF5A-43FF-84FE-F4735BB7772A}"/>
                </a:ext>
              </a:extLst>
            </p:cNvPr>
            <p:cNvSpPr txBox="1">
              <a:spLocks noChangeArrowheads="1"/>
            </p:cNvSpPr>
            <p:nvPr/>
          </p:nvSpPr>
          <p:spPr bwMode="auto">
            <a:xfrm>
              <a:off x="2035294" y="1325940"/>
              <a:ext cx="3603507" cy="15694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defTabSz="914400">
                <a:lnSpc>
                  <a:spcPct val="100000"/>
                </a:lnSpc>
                <a:spcBef>
                  <a:spcPct val="50000"/>
                </a:spcBef>
                <a:buFontTx/>
                <a:buNone/>
              </a:pPr>
              <a:r>
                <a:rPr lang="en-US" altLang="en-US" sz="3200" b="1">
                  <a:solidFill>
                    <a:prstClr val="black"/>
                  </a:solidFill>
                  <a:latin typeface="Times New Roman" panose="02020603050405020304" pitchFamily="18" charset="0"/>
                  <a:cs typeface="Times New Roman" panose="02020603050405020304" pitchFamily="18" charset="0"/>
                </a:rPr>
                <a:t>Nội dung đối thoại: </a:t>
              </a:r>
              <a:r>
                <a:rPr lang="en-US" altLang="en-US" sz="3200">
                  <a:solidFill>
                    <a:prstClr val="black"/>
                  </a:solidFill>
                  <a:latin typeface="Times New Roman" panose="02020603050405020304" pitchFamily="18" charset="0"/>
                  <a:cs typeface="Times New Roman" panose="02020603050405020304" pitchFamily="18" charset="0"/>
                </a:rPr>
                <a:t>Mỗi người nói một đề tài khác nhau.</a:t>
              </a:r>
            </a:p>
          </p:txBody>
        </p:sp>
      </p:grpSp>
      <p:pic>
        <p:nvPicPr>
          <p:cNvPr id="36866" name="Picture 2" descr="çº¦ç­å· - yuÄ dÄng hÃ o - dáº¥u tÆ°Æ¡ng ÄÆ°Æ¡ng - approximately equal sign ...">
            <a:extLst>
              <a:ext uri="{FF2B5EF4-FFF2-40B4-BE49-F238E27FC236}">
                <a16:creationId xmlns:a16="http://schemas.microsoft.com/office/drawing/2014/main" xmlns="" id="{398384C2-DEEB-4C01-B63A-5EE152C9B82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42262" t="33333" r="39563" b="53386"/>
          <a:stretch>
            <a:fillRect/>
          </a:stretch>
        </p:blipFill>
        <p:spPr bwMode="auto">
          <a:xfrm>
            <a:off x="3065509" y="3468688"/>
            <a:ext cx="998537" cy="91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9" descr="ong_noi_ga_ba_noi_vit-bia">
            <a:extLst>
              <a:ext uri="{FF2B5EF4-FFF2-40B4-BE49-F238E27FC236}">
                <a16:creationId xmlns:a16="http://schemas.microsoft.com/office/drawing/2014/main" xmlns="" id="{E35C6B08-9F1E-4509-B2DA-2B66807B379C}"/>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10000" b="90000" l="10000" r="90000"/>
                    </a14:imgEffect>
                  </a14:imgLayer>
                </a14:imgProps>
              </a:ext>
            </a:extLst>
          </a:blip>
          <a:stretch>
            <a:fillRect/>
          </a:stretch>
        </p:blipFill>
        <p:spPr>
          <a:xfrm>
            <a:off x="7579571" y="1459405"/>
            <a:ext cx="3018103" cy="3235926"/>
          </a:xfrm>
          <a:prstGeom prst="rect">
            <a:avLst/>
          </a:prstGeom>
          <a:noFill/>
          <a:ln w="9525">
            <a:noFill/>
          </a:ln>
        </p:spPr>
      </p:pic>
      <p:sp>
        <p:nvSpPr>
          <p:cNvPr id="3" name="TextBox 2"/>
          <p:cNvSpPr txBox="1"/>
          <p:nvPr/>
        </p:nvSpPr>
        <p:spPr>
          <a:xfrm>
            <a:off x="4947782" y="5907996"/>
            <a:ext cx="6216780" cy="584775"/>
          </a:xfrm>
          <a:prstGeom prst="rect">
            <a:avLst/>
          </a:prstGeom>
          <a:noFill/>
        </p:spPr>
        <p:txBody>
          <a:bodyPr wrap="square" rtlCol="0">
            <a:spAutoFit/>
          </a:bodyPr>
          <a:lstStyle/>
          <a:p>
            <a:r>
              <a:rPr lang="en-US" sz="3200" b="1" smtClean="0">
                <a:solidFill>
                  <a:srgbClr val="FF0000"/>
                </a:solidFill>
                <a:latin typeface="Times New Roman" pitchFamily="18" charset="0"/>
                <a:cs typeface="Times New Roman" pitchFamily="18" charset="0"/>
              </a:rPr>
              <a:t>Hậu quả =&gt; Hiểu sai, hiểu nhầm</a:t>
            </a:r>
            <a:endParaRPr lang="en-US" sz="3200" b="1">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415299812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nodeType="clickEffect">
                                  <p:stCondLst>
                                    <p:cond delay="0"/>
                                  </p:stCondLst>
                                  <p:childTnLst>
                                    <p:set>
                                      <p:cBhvr>
                                        <p:cTn id="11" dur="1" fill="hold">
                                          <p:stCondLst>
                                            <p:cond delay="0"/>
                                          </p:stCondLst>
                                        </p:cTn>
                                        <p:tgtEl>
                                          <p:spTgt spid="36866"/>
                                        </p:tgtEl>
                                        <p:attrNameLst>
                                          <p:attrName>style.visibility</p:attrName>
                                        </p:attrNameLst>
                                      </p:cBhvr>
                                      <p:to>
                                        <p:strVal val="visible"/>
                                      </p:to>
                                    </p:set>
                                    <p:animEffect transition="in" filter="randombar(horizontal)">
                                      <p:cBhvr>
                                        <p:cTn id="12" dur="500"/>
                                        <p:tgtEl>
                                          <p:spTgt spid="3686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down)">
                                      <p:cBhvr>
                                        <p:cTn id="17" dur="500"/>
                                        <p:tgtEl>
                                          <p:spTgt spid="12"/>
                                        </p:tgtEl>
                                      </p:cBhvr>
                                    </p:animEffect>
                                  </p:childTnLst>
                                </p:cTn>
                              </p:par>
                              <p:par>
                                <p:cTn id="18" presetID="22" presetClass="entr" presetSubtype="4" fill="hold"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wipe(down)">
                                      <p:cBhvr>
                                        <p:cTn id="20" dur="5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circle(in)">
                                      <p:cBhvr>
                                        <p:cTn id="25"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xmlns="" id="{75DD435D-9E4A-48D5-9C4C-A4D992805E1C}"/>
              </a:ext>
            </a:extLst>
          </p:cNvPr>
          <p:cNvGrpSpPr>
            <a:grpSpLocks/>
          </p:cNvGrpSpPr>
          <p:nvPr/>
        </p:nvGrpSpPr>
        <p:grpSpPr bwMode="auto">
          <a:xfrm>
            <a:off x="685803" y="768350"/>
            <a:ext cx="10644188" cy="5480050"/>
            <a:chOff x="1277567" y="-2164686"/>
            <a:chExt cx="10644046" cy="5480112"/>
          </a:xfrm>
        </p:grpSpPr>
        <p:sp>
          <p:nvSpPr>
            <p:cNvPr id="6" name="직사각형 23">
              <a:extLst>
                <a:ext uri="{FF2B5EF4-FFF2-40B4-BE49-F238E27FC236}">
                  <a16:creationId xmlns:a16="http://schemas.microsoft.com/office/drawing/2014/main" xmlns="" id="{EFC7E84B-C8AA-420E-BF86-090001BB6C2C}"/>
                </a:ext>
              </a:extLst>
            </p:cNvPr>
            <p:cNvSpPr/>
            <p:nvPr/>
          </p:nvSpPr>
          <p:spPr>
            <a:xfrm>
              <a:off x="1277567" y="3116987"/>
              <a:ext cx="10602772" cy="198439"/>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3765" rtl="0" eaLnBrk="1" latinLnBrk="0" hangingPunct="1">
                <a:defRPr sz="1800" kern="1200">
                  <a:solidFill>
                    <a:schemeClr val="lt1"/>
                  </a:solidFill>
                  <a:latin typeface="+mn-lt"/>
                  <a:ea typeface="+mn-ea"/>
                  <a:cs typeface="+mn-cs"/>
                </a:defRPr>
              </a:lvl1pPr>
              <a:lvl2pPr marL="457200" algn="l" defTabSz="913765" rtl="0" eaLnBrk="1" latinLnBrk="0" hangingPunct="1">
                <a:defRPr sz="1800" kern="1200">
                  <a:solidFill>
                    <a:schemeClr val="lt1"/>
                  </a:solidFill>
                  <a:latin typeface="+mn-lt"/>
                  <a:ea typeface="+mn-ea"/>
                  <a:cs typeface="+mn-cs"/>
                </a:defRPr>
              </a:lvl2pPr>
              <a:lvl3pPr marL="914400" algn="l" defTabSz="913765" rtl="0" eaLnBrk="1" latinLnBrk="0" hangingPunct="1">
                <a:defRPr sz="1800" kern="1200">
                  <a:solidFill>
                    <a:schemeClr val="lt1"/>
                  </a:solidFill>
                  <a:latin typeface="+mn-lt"/>
                  <a:ea typeface="+mn-ea"/>
                  <a:cs typeface="+mn-cs"/>
                </a:defRPr>
              </a:lvl3pPr>
              <a:lvl4pPr marL="1371600" algn="l" defTabSz="913765" rtl="0" eaLnBrk="1" latinLnBrk="0" hangingPunct="1">
                <a:defRPr sz="1800" kern="1200">
                  <a:solidFill>
                    <a:schemeClr val="lt1"/>
                  </a:solidFill>
                  <a:latin typeface="+mn-lt"/>
                  <a:ea typeface="+mn-ea"/>
                  <a:cs typeface="+mn-cs"/>
                </a:defRPr>
              </a:lvl4pPr>
              <a:lvl5pPr marL="1828800" algn="l" defTabSz="913765" rtl="0" eaLnBrk="1" latinLnBrk="0" hangingPunct="1">
                <a:defRPr sz="1800" kern="1200">
                  <a:solidFill>
                    <a:schemeClr val="lt1"/>
                  </a:solidFill>
                  <a:latin typeface="+mn-lt"/>
                  <a:ea typeface="+mn-ea"/>
                  <a:cs typeface="+mn-cs"/>
                </a:defRPr>
              </a:lvl5pPr>
              <a:lvl6pPr marL="2286000" algn="l" defTabSz="913765" rtl="0" eaLnBrk="1" latinLnBrk="0" hangingPunct="1">
                <a:defRPr sz="1800" kern="1200">
                  <a:solidFill>
                    <a:schemeClr val="lt1"/>
                  </a:solidFill>
                  <a:latin typeface="+mn-lt"/>
                  <a:ea typeface="+mn-ea"/>
                  <a:cs typeface="+mn-cs"/>
                </a:defRPr>
              </a:lvl6pPr>
              <a:lvl7pPr marL="2743200" algn="l" defTabSz="913765" rtl="0" eaLnBrk="1" latinLnBrk="0" hangingPunct="1">
                <a:defRPr sz="1800" kern="1200">
                  <a:solidFill>
                    <a:schemeClr val="lt1"/>
                  </a:solidFill>
                  <a:latin typeface="+mn-lt"/>
                  <a:ea typeface="+mn-ea"/>
                  <a:cs typeface="+mn-cs"/>
                </a:defRPr>
              </a:lvl7pPr>
              <a:lvl8pPr marL="3200400" algn="l" defTabSz="913765" rtl="0" eaLnBrk="1" latinLnBrk="0" hangingPunct="1">
                <a:defRPr sz="1800" kern="1200">
                  <a:solidFill>
                    <a:schemeClr val="lt1"/>
                  </a:solidFill>
                  <a:latin typeface="+mn-lt"/>
                  <a:ea typeface="+mn-ea"/>
                  <a:cs typeface="+mn-cs"/>
                </a:defRPr>
              </a:lvl8pPr>
              <a:lvl9pPr marL="3657600" algn="l" defTabSz="913765" rtl="0" eaLnBrk="1" latinLnBrk="0" hangingPunct="1">
                <a:defRPr sz="1800" kern="1200">
                  <a:solidFill>
                    <a:schemeClr val="lt1"/>
                  </a:solidFill>
                  <a:latin typeface="+mn-lt"/>
                  <a:ea typeface="+mn-ea"/>
                  <a:cs typeface="+mn-cs"/>
                </a:defRPr>
              </a:lvl9pPr>
            </a:lstStyle>
            <a:p>
              <a:pPr algn="ctr">
                <a:defRPr/>
              </a:pPr>
              <a:endParaRPr lang="ko-KR" altLang="en-US" dirty="0">
                <a:solidFill>
                  <a:prstClr val="white"/>
                </a:solidFill>
              </a:endParaRPr>
            </a:p>
          </p:txBody>
        </p:sp>
        <p:sp>
          <p:nvSpPr>
            <p:cNvPr id="7" name="직사각형 8">
              <a:extLst>
                <a:ext uri="{FF2B5EF4-FFF2-40B4-BE49-F238E27FC236}">
                  <a16:creationId xmlns:a16="http://schemas.microsoft.com/office/drawing/2014/main" xmlns="" id="{71BD0654-E522-4E5E-8829-FEE33A49A023}"/>
                </a:ext>
              </a:extLst>
            </p:cNvPr>
            <p:cNvSpPr/>
            <p:nvPr/>
          </p:nvSpPr>
          <p:spPr>
            <a:xfrm>
              <a:off x="1277567" y="-2164686"/>
              <a:ext cx="10644046" cy="198440"/>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3765" rtl="0" eaLnBrk="1" latinLnBrk="0" hangingPunct="1">
                <a:defRPr sz="1800" kern="1200">
                  <a:solidFill>
                    <a:schemeClr val="lt1"/>
                  </a:solidFill>
                  <a:latin typeface="+mn-lt"/>
                  <a:ea typeface="+mn-ea"/>
                  <a:cs typeface="+mn-cs"/>
                </a:defRPr>
              </a:lvl1pPr>
              <a:lvl2pPr marL="457200" algn="l" defTabSz="913765" rtl="0" eaLnBrk="1" latinLnBrk="0" hangingPunct="1">
                <a:defRPr sz="1800" kern="1200">
                  <a:solidFill>
                    <a:schemeClr val="lt1"/>
                  </a:solidFill>
                  <a:latin typeface="+mn-lt"/>
                  <a:ea typeface="+mn-ea"/>
                  <a:cs typeface="+mn-cs"/>
                </a:defRPr>
              </a:lvl2pPr>
              <a:lvl3pPr marL="914400" algn="l" defTabSz="913765" rtl="0" eaLnBrk="1" latinLnBrk="0" hangingPunct="1">
                <a:defRPr sz="1800" kern="1200">
                  <a:solidFill>
                    <a:schemeClr val="lt1"/>
                  </a:solidFill>
                  <a:latin typeface="+mn-lt"/>
                  <a:ea typeface="+mn-ea"/>
                  <a:cs typeface="+mn-cs"/>
                </a:defRPr>
              </a:lvl3pPr>
              <a:lvl4pPr marL="1371600" algn="l" defTabSz="913765" rtl="0" eaLnBrk="1" latinLnBrk="0" hangingPunct="1">
                <a:defRPr sz="1800" kern="1200">
                  <a:solidFill>
                    <a:schemeClr val="lt1"/>
                  </a:solidFill>
                  <a:latin typeface="+mn-lt"/>
                  <a:ea typeface="+mn-ea"/>
                  <a:cs typeface="+mn-cs"/>
                </a:defRPr>
              </a:lvl4pPr>
              <a:lvl5pPr marL="1828800" algn="l" defTabSz="913765" rtl="0" eaLnBrk="1" latinLnBrk="0" hangingPunct="1">
                <a:defRPr sz="1800" kern="1200">
                  <a:solidFill>
                    <a:schemeClr val="lt1"/>
                  </a:solidFill>
                  <a:latin typeface="+mn-lt"/>
                  <a:ea typeface="+mn-ea"/>
                  <a:cs typeface="+mn-cs"/>
                </a:defRPr>
              </a:lvl5pPr>
              <a:lvl6pPr marL="2286000" algn="l" defTabSz="913765" rtl="0" eaLnBrk="1" latinLnBrk="0" hangingPunct="1">
                <a:defRPr sz="1800" kern="1200">
                  <a:solidFill>
                    <a:schemeClr val="lt1"/>
                  </a:solidFill>
                  <a:latin typeface="+mn-lt"/>
                  <a:ea typeface="+mn-ea"/>
                  <a:cs typeface="+mn-cs"/>
                </a:defRPr>
              </a:lvl6pPr>
              <a:lvl7pPr marL="2743200" algn="l" defTabSz="913765" rtl="0" eaLnBrk="1" latinLnBrk="0" hangingPunct="1">
                <a:defRPr sz="1800" kern="1200">
                  <a:solidFill>
                    <a:schemeClr val="lt1"/>
                  </a:solidFill>
                  <a:latin typeface="+mn-lt"/>
                  <a:ea typeface="+mn-ea"/>
                  <a:cs typeface="+mn-cs"/>
                </a:defRPr>
              </a:lvl7pPr>
              <a:lvl8pPr marL="3200400" algn="l" defTabSz="913765" rtl="0" eaLnBrk="1" latinLnBrk="0" hangingPunct="1">
                <a:defRPr sz="1800" kern="1200">
                  <a:solidFill>
                    <a:schemeClr val="lt1"/>
                  </a:solidFill>
                  <a:latin typeface="+mn-lt"/>
                  <a:ea typeface="+mn-ea"/>
                  <a:cs typeface="+mn-cs"/>
                </a:defRPr>
              </a:lvl8pPr>
              <a:lvl9pPr marL="3657600" algn="l" defTabSz="913765" rtl="0" eaLnBrk="1" latinLnBrk="0" hangingPunct="1">
                <a:defRPr sz="1800" kern="1200">
                  <a:solidFill>
                    <a:schemeClr val="lt1"/>
                  </a:solidFill>
                  <a:latin typeface="+mn-lt"/>
                  <a:ea typeface="+mn-ea"/>
                  <a:cs typeface="+mn-cs"/>
                </a:defRPr>
              </a:lvl9pPr>
            </a:lstStyle>
            <a:p>
              <a:pPr algn="ctr">
                <a:defRPr/>
              </a:pPr>
              <a:endParaRPr lang="ko-KR" altLang="en-US" dirty="0">
                <a:solidFill>
                  <a:prstClr val="white"/>
                </a:solidFill>
              </a:endParaRPr>
            </a:p>
          </p:txBody>
        </p:sp>
        <p:sp>
          <p:nvSpPr>
            <p:cNvPr id="9" name="직사각형 24">
              <a:extLst>
                <a:ext uri="{FF2B5EF4-FFF2-40B4-BE49-F238E27FC236}">
                  <a16:creationId xmlns:a16="http://schemas.microsoft.com/office/drawing/2014/main" xmlns="" id="{CDC1AC51-79B4-492F-A765-93CEAB420207}"/>
                </a:ext>
              </a:extLst>
            </p:cNvPr>
            <p:cNvSpPr/>
            <p:nvPr/>
          </p:nvSpPr>
          <p:spPr>
            <a:xfrm>
              <a:off x="11745402" y="-2159923"/>
              <a:ext cx="176211" cy="5470587"/>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3765" rtl="0" eaLnBrk="1" latinLnBrk="0" hangingPunct="1">
                <a:defRPr sz="1800" kern="1200">
                  <a:solidFill>
                    <a:schemeClr val="lt1"/>
                  </a:solidFill>
                  <a:latin typeface="+mn-lt"/>
                  <a:ea typeface="+mn-ea"/>
                  <a:cs typeface="+mn-cs"/>
                </a:defRPr>
              </a:lvl1pPr>
              <a:lvl2pPr marL="457200" algn="l" defTabSz="913765" rtl="0" eaLnBrk="1" latinLnBrk="0" hangingPunct="1">
                <a:defRPr sz="1800" kern="1200">
                  <a:solidFill>
                    <a:schemeClr val="lt1"/>
                  </a:solidFill>
                  <a:latin typeface="+mn-lt"/>
                  <a:ea typeface="+mn-ea"/>
                  <a:cs typeface="+mn-cs"/>
                </a:defRPr>
              </a:lvl2pPr>
              <a:lvl3pPr marL="914400" algn="l" defTabSz="913765" rtl="0" eaLnBrk="1" latinLnBrk="0" hangingPunct="1">
                <a:defRPr sz="1800" kern="1200">
                  <a:solidFill>
                    <a:schemeClr val="lt1"/>
                  </a:solidFill>
                  <a:latin typeface="+mn-lt"/>
                  <a:ea typeface="+mn-ea"/>
                  <a:cs typeface="+mn-cs"/>
                </a:defRPr>
              </a:lvl3pPr>
              <a:lvl4pPr marL="1371600" algn="l" defTabSz="913765" rtl="0" eaLnBrk="1" latinLnBrk="0" hangingPunct="1">
                <a:defRPr sz="1800" kern="1200">
                  <a:solidFill>
                    <a:schemeClr val="lt1"/>
                  </a:solidFill>
                  <a:latin typeface="+mn-lt"/>
                  <a:ea typeface="+mn-ea"/>
                  <a:cs typeface="+mn-cs"/>
                </a:defRPr>
              </a:lvl4pPr>
              <a:lvl5pPr marL="1828800" algn="l" defTabSz="913765" rtl="0" eaLnBrk="1" latinLnBrk="0" hangingPunct="1">
                <a:defRPr sz="1800" kern="1200">
                  <a:solidFill>
                    <a:schemeClr val="lt1"/>
                  </a:solidFill>
                  <a:latin typeface="+mn-lt"/>
                  <a:ea typeface="+mn-ea"/>
                  <a:cs typeface="+mn-cs"/>
                </a:defRPr>
              </a:lvl5pPr>
              <a:lvl6pPr marL="2286000" algn="l" defTabSz="913765" rtl="0" eaLnBrk="1" latinLnBrk="0" hangingPunct="1">
                <a:defRPr sz="1800" kern="1200">
                  <a:solidFill>
                    <a:schemeClr val="lt1"/>
                  </a:solidFill>
                  <a:latin typeface="+mn-lt"/>
                  <a:ea typeface="+mn-ea"/>
                  <a:cs typeface="+mn-cs"/>
                </a:defRPr>
              </a:lvl6pPr>
              <a:lvl7pPr marL="2743200" algn="l" defTabSz="913765" rtl="0" eaLnBrk="1" latinLnBrk="0" hangingPunct="1">
                <a:defRPr sz="1800" kern="1200">
                  <a:solidFill>
                    <a:schemeClr val="lt1"/>
                  </a:solidFill>
                  <a:latin typeface="+mn-lt"/>
                  <a:ea typeface="+mn-ea"/>
                  <a:cs typeface="+mn-cs"/>
                </a:defRPr>
              </a:lvl7pPr>
              <a:lvl8pPr marL="3200400" algn="l" defTabSz="913765" rtl="0" eaLnBrk="1" latinLnBrk="0" hangingPunct="1">
                <a:defRPr sz="1800" kern="1200">
                  <a:solidFill>
                    <a:schemeClr val="lt1"/>
                  </a:solidFill>
                  <a:latin typeface="+mn-lt"/>
                  <a:ea typeface="+mn-ea"/>
                  <a:cs typeface="+mn-cs"/>
                </a:defRPr>
              </a:lvl8pPr>
              <a:lvl9pPr marL="3657600" algn="l" defTabSz="913765" rtl="0" eaLnBrk="1" latinLnBrk="0" hangingPunct="1">
                <a:defRPr sz="1800" kern="1200">
                  <a:solidFill>
                    <a:schemeClr val="lt1"/>
                  </a:solidFill>
                  <a:latin typeface="+mn-lt"/>
                  <a:ea typeface="+mn-ea"/>
                  <a:cs typeface="+mn-cs"/>
                </a:defRPr>
              </a:lvl9pPr>
            </a:lstStyle>
            <a:p>
              <a:pPr algn="ctr">
                <a:defRPr/>
              </a:pPr>
              <a:endParaRPr lang="ko-KR" altLang="en-US" dirty="0">
                <a:solidFill>
                  <a:prstClr val="white"/>
                </a:solidFill>
              </a:endParaRPr>
            </a:p>
          </p:txBody>
        </p:sp>
      </p:grpSp>
      <p:sp>
        <p:nvSpPr>
          <p:cNvPr id="14" name="직사각형 24">
            <a:extLst>
              <a:ext uri="{FF2B5EF4-FFF2-40B4-BE49-F238E27FC236}">
                <a16:creationId xmlns:a16="http://schemas.microsoft.com/office/drawing/2014/main" xmlns="" id="{023BF9CB-EA5D-4772-878D-E8A0D1F4AA66}"/>
              </a:ext>
            </a:extLst>
          </p:cNvPr>
          <p:cNvSpPr/>
          <p:nvPr/>
        </p:nvSpPr>
        <p:spPr>
          <a:xfrm>
            <a:off x="685800" y="768350"/>
            <a:ext cx="176213" cy="5468938"/>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3765" rtl="0" eaLnBrk="1" latinLnBrk="0" hangingPunct="1">
              <a:defRPr sz="1800" kern="1200">
                <a:solidFill>
                  <a:schemeClr val="lt1"/>
                </a:solidFill>
                <a:latin typeface="+mn-lt"/>
                <a:ea typeface="+mn-ea"/>
                <a:cs typeface="+mn-cs"/>
              </a:defRPr>
            </a:lvl1pPr>
            <a:lvl2pPr marL="457200" algn="l" defTabSz="913765" rtl="0" eaLnBrk="1" latinLnBrk="0" hangingPunct="1">
              <a:defRPr sz="1800" kern="1200">
                <a:solidFill>
                  <a:schemeClr val="lt1"/>
                </a:solidFill>
                <a:latin typeface="+mn-lt"/>
                <a:ea typeface="+mn-ea"/>
                <a:cs typeface="+mn-cs"/>
              </a:defRPr>
            </a:lvl2pPr>
            <a:lvl3pPr marL="914400" algn="l" defTabSz="913765" rtl="0" eaLnBrk="1" latinLnBrk="0" hangingPunct="1">
              <a:defRPr sz="1800" kern="1200">
                <a:solidFill>
                  <a:schemeClr val="lt1"/>
                </a:solidFill>
                <a:latin typeface="+mn-lt"/>
                <a:ea typeface="+mn-ea"/>
                <a:cs typeface="+mn-cs"/>
              </a:defRPr>
            </a:lvl3pPr>
            <a:lvl4pPr marL="1371600" algn="l" defTabSz="913765" rtl="0" eaLnBrk="1" latinLnBrk="0" hangingPunct="1">
              <a:defRPr sz="1800" kern="1200">
                <a:solidFill>
                  <a:schemeClr val="lt1"/>
                </a:solidFill>
                <a:latin typeface="+mn-lt"/>
                <a:ea typeface="+mn-ea"/>
                <a:cs typeface="+mn-cs"/>
              </a:defRPr>
            </a:lvl4pPr>
            <a:lvl5pPr marL="1828800" algn="l" defTabSz="913765" rtl="0" eaLnBrk="1" latinLnBrk="0" hangingPunct="1">
              <a:defRPr sz="1800" kern="1200">
                <a:solidFill>
                  <a:schemeClr val="lt1"/>
                </a:solidFill>
                <a:latin typeface="+mn-lt"/>
                <a:ea typeface="+mn-ea"/>
                <a:cs typeface="+mn-cs"/>
              </a:defRPr>
            </a:lvl5pPr>
            <a:lvl6pPr marL="2286000" algn="l" defTabSz="913765" rtl="0" eaLnBrk="1" latinLnBrk="0" hangingPunct="1">
              <a:defRPr sz="1800" kern="1200">
                <a:solidFill>
                  <a:schemeClr val="lt1"/>
                </a:solidFill>
                <a:latin typeface="+mn-lt"/>
                <a:ea typeface="+mn-ea"/>
                <a:cs typeface="+mn-cs"/>
              </a:defRPr>
            </a:lvl6pPr>
            <a:lvl7pPr marL="2743200" algn="l" defTabSz="913765" rtl="0" eaLnBrk="1" latinLnBrk="0" hangingPunct="1">
              <a:defRPr sz="1800" kern="1200">
                <a:solidFill>
                  <a:schemeClr val="lt1"/>
                </a:solidFill>
                <a:latin typeface="+mn-lt"/>
                <a:ea typeface="+mn-ea"/>
                <a:cs typeface="+mn-cs"/>
              </a:defRPr>
            </a:lvl7pPr>
            <a:lvl8pPr marL="3200400" algn="l" defTabSz="913765" rtl="0" eaLnBrk="1" latinLnBrk="0" hangingPunct="1">
              <a:defRPr sz="1800" kern="1200">
                <a:solidFill>
                  <a:schemeClr val="lt1"/>
                </a:solidFill>
                <a:latin typeface="+mn-lt"/>
                <a:ea typeface="+mn-ea"/>
                <a:cs typeface="+mn-cs"/>
              </a:defRPr>
            </a:lvl8pPr>
            <a:lvl9pPr marL="3657600" algn="l" defTabSz="913765" rtl="0" eaLnBrk="1" latinLnBrk="0" hangingPunct="1">
              <a:defRPr sz="1800" kern="1200">
                <a:solidFill>
                  <a:schemeClr val="lt1"/>
                </a:solidFill>
                <a:latin typeface="+mn-lt"/>
                <a:ea typeface="+mn-ea"/>
                <a:cs typeface="+mn-cs"/>
              </a:defRPr>
            </a:lvl9pPr>
          </a:lstStyle>
          <a:p>
            <a:pPr algn="ctr">
              <a:defRPr/>
            </a:pPr>
            <a:endParaRPr lang="ko-KR" altLang="en-US" dirty="0">
              <a:solidFill>
                <a:prstClr val="white"/>
              </a:solidFill>
            </a:endParaRPr>
          </a:p>
        </p:txBody>
      </p:sp>
      <p:sp>
        <p:nvSpPr>
          <p:cNvPr id="4" name="TextBox 3">
            <a:extLst>
              <a:ext uri="{FF2B5EF4-FFF2-40B4-BE49-F238E27FC236}">
                <a16:creationId xmlns:a16="http://schemas.microsoft.com/office/drawing/2014/main" xmlns="" id="{DE2E495E-A096-4B3F-87CA-5A5C099A945D}"/>
              </a:ext>
            </a:extLst>
          </p:cNvPr>
          <p:cNvSpPr txBox="1">
            <a:spLocks noChangeArrowheads="1"/>
          </p:cNvSpPr>
          <p:nvPr/>
        </p:nvSpPr>
        <p:spPr bwMode="auto">
          <a:xfrm>
            <a:off x="4212499" y="2114213"/>
            <a:ext cx="66929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defTabSz="914400">
              <a:lnSpc>
                <a:spcPct val="100000"/>
              </a:lnSpc>
              <a:spcBef>
                <a:spcPct val="0"/>
              </a:spcBef>
              <a:buFontTx/>
              <a:buNone/>
            </a:pPr>
            <a:r>
              <a:rPr lang="en-SG" altLang="en-US" sz="3200" b="1" smtClean="0">
                <a:solidFill>
                  <a:prstClr val="black"/>
                </a:solidFill>
                <a:latin typeface="Times New Roman" panose="02020603050405020304" pitchFamily="18" charset="0"/>
                <a:cs typeface="Times New Roman" panose="02020603050405020304" pitchFamily="18" charset="0"/>
              </a:rPr>
              <a:t>=&gt; Khi </a:t>
            </a:r>
            <a:r>
              <a:rPr lang="en-SG" altLang="en-US" sz="3200" b="1">
                <a:solidFill>
                  <a:prstClr val="black"/>
                </a:solidFill>
                <a:latin typeface="Times New Roman" panose="02020603050405020304" pitchFamily="18" charset="0"/>
                <a:cs typeface="Times New Roman" panose="02020603050405020304" pitchFamily="18" charset="0"/>
              </a:rPr>
              <a:t>giao tiếp cần </a:t>
            </a:r>
            <a:r>
              <a:rPr lang="en-SG" altLang="en-US" sz="3200" b="1">
                <a:solidFill>
                  <a:srgbClr val="FF0000"/>
                </a:solidFill>
                <a:latin typeface="Times New Roman" panose="02020603050405020304" pitchFamily="18" charset="0"/>
                <a:cs typeface="Times New Roman" panose="02020603050405020304" pitchFamily="18" charset="0"/>
              </a:rPr>
              <a:t>nói đúng vào đề tài </a:t>
            </a:r>
            <a:r>
              <a:rPr lang="en-SG" altLang="en-US" sz="3200" b="1">
                <a:solidFill>
                  <a:prstClr val="black"/>
                </a:solidFill>
                <a:latin typeface="Times New Roman" panose="02020603050405020304" pitchFamily="18" charset="0"/>
                <a:cs typeface="Times New Roman" panose="02020603050405020304" pitchFamily="18" charset="0"/>
              </a:rPr>
              <a:t>giao tiếp,  tránh nói lạc đề</a:t>
            </a:r>
          </a:p>
        </p:txBody>
      </p:sp>
      <p:sp>
        <p:nvSpPr>
          <p:cNvPr id="22" name="Oval 21">
            <a:extLst>
              <a:ext uri="{FF2B5EF4-FFF2-40B4-BE49-F238E27FC236}">
                <a16:creationId xmlns:a16="http://schemas.microsoft.com/office/drawing/2014/main" xmlns="" id="{D62EBBA6-1562-4BAB-B1EF-DDBECD1A72AF}"/>
              </a:ext>
            </a:extLst>
          </p:cNvPr>
          <p:cNvSpPr/>
          <p:nvPr/>
        </p:nvSpPr>
        <p:spPr>
          <a:xfrm>
            <a:off x="1005008" y="1499894"/>
            <a:ext cx="2922469" cy="2515188"/>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SG" sz="1800" dirty="0">
              <a:solidFill>
                <a:prstClr val="white"/>
              </a:solidFill>
            </a:endParaRPr>
          </a:p>
        </p:txBody>
      </p:sp>
      <p:sp>
        <p:nvSpPr>
          <p:cNvPr id="25" name="TextBox 24">
            <a:extLst>
              <a:ext uri="{FF2B5EF4-FFF2-40B4-BE49-F238E27FC236}">
                <a16:creationId xmlns:a16="http://schemas.microsoft.com/office/drawing/2014/main" xmlns="" id="{DEDA375A-D570-4C1C-841C-40F5E12CF867}"/>
              </a:ext>
            </a:extLst>
          </p:cNvPr>
          <p:cNvSpPr txBox="1">
            <a:spLocks noChangeArrowheads="1"/>
          </p:cNvSpPr>
          <p:nvPr/>
        </p:nvSpPr>
        <p:spPr bwMode="auto">
          <a:xfrm flipH="1">
            <a:off x="1180732" y="1684000"/>
            <a:ext cx="25908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defTabSz="914400">
              <a:lnSpc>
                <a:spcPct val="100000"/>
              </a:lnSpc>
              <a:spcBef>
                <a:spcPct val="0"/>
              </a:spcBef>
              <a:buFontTx/>
              <a:buNone/>
            </a:pPr>
            <a:r>
              <a:rPr lang="en-SG" altLang="en-US" sz="4000" b="1">
                <a:solidFill>
                  <a:srgbClr val="FF0000"/>
                </a:solidFill>
                <a:latin typeface="Times New Roman" panose="02020603050405020304" pitchFamily="18" charset="0"/>
                <a:cs typeface="Times New Roman" panose="02020603050405020304" pitchFamily="18" charset="0"/>
              </a:rPr>
              <a:t>Ph</a:t>
            </a:r>
            <a:r>
              <a:rPr lang="vi-VN" altLang="en-US" sz="4000" b="1">
                <a:solidFill>
                  <a:srgbClr val="FF0000"/>
                </a:solidFill>
                <a:latin typeface="Times New Roman" panose="02020603050405020304" pitchFamily="18" charset="0"/>
                <a:cs typeface="Times New Roman" panose="02020603050405020304" pitchFamily="18" charset="0"/>
              </a:rPr>
              <a:t>ư</a:t>
            </a:r>
            <a:r>
              <a:rPr lang="en-SG" altLang="en-US" sz="4000" b="1">
                <a:solidFill>
                  <a:srgbClr val="FF0000"/>
                </a:solidFill>
                <a:latin typeface="Times New Roman" panose="02020603050405020304" pitchFamily="18" charset="0"/>
                <a:cs typeface="Times New Roman" panose="02020603050405020304" pitchFamily="18" charset="0"/>
              </a:rPr>
              <a:t>ơng châm quan hệ</a:t>
            </a:r>
          </a:p>
        </p:txBody>
      </p:sp>
    </p:spTree>
    <p:extLst>
      <p:ext uri="{BB962C8B-B14F-4D97-AF65-F5344CB8AC3E}">
        <p14:creationId xmlns:p14="http://schemas.microsoft.com/office/powerpoint/2010/main" val="135197617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randombar(horizontal)">
                                      <p:cBhvr>
                                        <p:cTn id="10" dur="500"/>
                                        <p:tgtEl>
                                          <p:spTgt spid="14"/>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circle(in)">
                                      <p:cBhvr>
                                        <p:cTn id="15" dur="2000"/>
                                        <p:tgtEl>
                                          <p:spTgt spid="25"/>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circle(in)">
                                      <p:cBhvr>
                                        <p:cTn id="18" dur="2000"/>
                                        <p:tgtEl>
                                          <p:spTgt spid="22"/>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barn(inVertical)">
                                      <p:cBhvr>
                                        <p:cTn id="2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4" grpId="0"/>
      <p:bldP spid="22" grpId="0" animBg="1"/>
      <p:bldP spid="2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图片 1"/>
          <p:cNvPicPr>
            <a:picLocks noChangeAspect="1" noChangeArrowheads="1"/>
          </p:cNvPicPr>
          <p:nvPr/>
        </p:nvPicPr>
        <p:blipFill>
          <a:blip r:embed="rId3"/>
          <a:srcRect r="46722" b="35516"/>
          <a:stretch>
            <a:fillRect/>
          </a:stretch>
        </p:blipFill>
        <p:spPr bwMode="auto">
          <a:xfrm rot="15543016">
            <a:off x="3004912" y="2425955"/>
            <a:ext cx="3789059" cy="3769181"/>
          </a:xfrm>
          <a:prstGeom prst="rect">
            <a:avLst/>
          </a:prstGeom>
          <a:noFill/>
          <a:ln w="9525">
            <a:noFill/>
            <a:miter lim="800000"/>
            <a:headEnd/>
            <a:tailEnd/>
          </a:ln>
        </p:spPr>
      </p:pic>
      <p:pic>
        <p:nvPicPr>
          <p:cNvPr id="18435" name="图片 2"/>
          <p:cNvPicPr>
            <a:picLocks noChangeAspect="1" noChangeArrowheads="1"/>
          </p:cNvPicPr>
          <p:nvPr/>
        </p:nvPicPr>
        <p:blipFill>
          <a:blip r:embed="rId3"/>
          <a:srcRect l="-2" r="-568"/>
          <a:stretch>
            <a:fillRect/>
          </a:stretch>
        </p:blipFill>
        <p:spPr bwMode="auto">
          <a:xfrm rot="3331823" flipH="1">
            <a:off x="4853874" y="55547"/>
            <a:ext cx="6202363" cy="4381500"/>
          </a:xfrm>
          <a:prstGeom prst="rect">
            <a:avLst/>
          </a:prstGeom>
          <a:noFill/>
          <a:ln w="9525">
            <a:noFill/>
            <a:miter lim="800000"/>
            <a:headEnd/>
            <a:tailEnd/>
          </a:ln>
        </p:spPr>
      </p:pic>
      <p:grpSp>
        <p:nvGrpSpPr>
          <p:cNvPr id="18436" name="组合 3"/>
          <p:cNvGrpSpPr>
            <a:grpSpLocks/>
          </p:cNvGrpSpPr>
          <p:nvPr/>
        </p:nvGrpSpPr>
        <p:grpSpPr bwMode="auto">
          <a:xfrm>
            <a:off x="4190571" y="738364"/>
            <a:ext cx="4711700" cy="4711700"/>
            <a:chOff x="0" y="0"/>
            <a:chExt cx="3096472" cy="3096470"/>
          </a:xfrm>
        </p:grpSpPr>
        <p:sp>
          <p:nvSpPr>
            <p:cNvPr id="18445" name="椭圆 4"/>
            <p:cNvSpPr>
              <a:spLocks noChangeArrowheads="1"/>
            </p:cNvSpPr>
            <p:nvPr/>
          </p:nvSpPr>
          <p:spPr bwMode="auto">
            <a:xfrm>
              <a:off x="133541" y="133540"/>
              <a:ext cx="2829391" cy="2829389"/>
            </a:xfrm>
            <a:prstGeom prst="ellipse">
              <a:avLst/>
            </a:prstGeom>
            <a:ln>
              <a:headEnd/>
              <a:tailEnd/>
            </a:ln>
          </p:spPr>
          <p:style>
            <a:lnRef idx="2">
              <a:schemeClr val="accent6"/>
            </a:lnRef>
            <a:fillRef idx="1">
              <a:schemeClr val="lt1"/>
            </a:fillRef>
            <a:effectRef idx="0">
              <a:schemeClr val="accent6"/>
            </a:effectRef>
            <a:fontRef idx="minor">
              <a:schemeClr val="dk1"/>
            </a:fontRef>
          </p:style>
          <p:txBody>
            <a:bodyPr anchor="ctr"/>
            <a:lstStyle/>
            <a:p>
              <a:pPr algn="ctr" eaLnBrk="1" hangingPunct="1">
                <a:buFont typeface="Arial" pitchFamily="34" charset="0"/>
                <a:buNone/>
              </a:pPr>
              <a:endParaRPr lang="zh-CN" altLang="en-US">
                <a:solidFill>
                  <a:srgbClr val="FDFBE9"/>
                </a:solidFill>
              </a:endParaRPr>
            </a:p>
          </p:txBody>
        </p:sp>
        <p:sp>
          <p:nvSpPr>
            <p:cNvPr id="18446" name="椭圆 5"/>
            <p:cNvSpPr>
              <a:spLocks noChangeArrowheads="1"/>
            </p:cNvSpPr>
            <p:nvPr/>
          </p:nvSpPr>
          <p:spPr bwMode="auto">
            <a:xfrm>
              <a:off x="0" y="0"/>
              <a:ext cx="3096472" cy="3096470"/>
            </a:xfrm>
            <a:prstGeom prst="ellipse">
              <a:avLst/>
            </a:prstGeom>
            <a:noFill/>
            <a:ln w="12700">
              <a:solidFill>
                <a:schemeClr val="bg1"/>
              </a:solidFill>
              <a:round/>
              <a:headEnd/>
              <a:tailEnd/>
            </a:ln>
          </p:spPr>
          <p:txBody>
            <a:bodyPr anchor="ctr"/>
            <a:lstStyle/>
            <a:p>
              <a:pPr algn="ctr" eaLnBrk="1" hangingPunct="1">
                <a:buFont typeface="Arial" pitchFamily="34" charset="0"/>
                <a:buNone/>
              </a:pPr>
              <a:endParaRPr lang="zh-CN" altLang="en-US">
                <a:solidFill>
                  <a:srgbClr val="FDFBE9"/>
                </a:solidFill>
              </a:endParaRPr>
            </a:p>
          </p:txBody>
        </p:sp>
      </p:grpSp>
      <p:sp>
        <p:nvSpPr>
          <p:cNvPr id="18437" name="文本框 6"/>
          <p:cNvSpPr txBox="1">
            <a:spLocks noChangeArrowheads="1"/>
          </p:cNvSpPr>
          <p:nvPr/>
        </p:nvSpPr>
        <p:spPr bwMode="auto">
          <a:xfrm>
            <a:off x="4661446" y="2002187"/>
            <a:ext cx="3868591" cy="2308320"/>
          </a:xfrm>
          <a:prstGeom prst="rect">
            <a:avLst/>
          </a:prstGeom>
          <a:noFill/>
          <a:ln w="9525">
            <a:noFill/>
            <a:miter lim="800000"/>
            <a:headEnd/>
            <a:tailEnd/>
          </a:ln>
        </p:spPr>
        <p:txBody>
          <a:bodyPr wrap="square" lIns="91428" tIns="45718" rIns="91428" bIns="45718">
            <a:spAutoFit/>
          </a:bodyPr>
          <a:lstStyle/>
          <a:p>
            <a:pPr algn="ctr"/>
            <a:r>
              <a:rPr lang="en-US" altLang="zh-CN" sz="7200" b="1" dirty="0">
                <a:solidFill>
                  <a:srgbClr val="FF0000"/>
                </a:solidFill>
                <a:latin typeface="#9Slide05 SVNRingdena" pitchFamily="2" charset="0"/>
                <a:ea typeface="叶根友圆趣卡通体" panose="02010601030101010101" pitchFamily="2" charset="-122"/>
                <a:cs typeface="Times New Roman" pitchFamily="18" charset="0"/>
              </a:rPr>
              <a:t>1</a:t>
            </a:r>
            <a:r>
              <a:rPr lang="en-US" altLang="zh-CN" sz="7200" b="1" dirty="0" smtClean="0">
                <a:solidFill>
                  <a:srgbClr val="FF0000"/>
                </a:solidFill>
                <a:latin typeface="#9Slide05 SVNRingdena" pitchFamily="2" charset="0"/>
                <a:ea typeface="叶根友圆趣卡通体" panose="02010601030101010101" pitchFamily="2" charset="-122"/>
                <a:cs typeface="Times New Roman" pitchFamily="18" charset="0"/>
              </a:rPr>
              <a:t>. </a:t>
            </a:r>
            <a:r>
              <a:rPr lang="en-US" altLang="zh-CN" sz="7200" b="1" dirty="0" err="1">
                <a:solidFill>
                  <a:srgbClr val="FF0000"/>
                </a:solidFill>
                <a:latin typeface="#9Slide05 SVNRingdena" pitchFamily="2" charset="0"/>
                <a:ea typeface="叶根友圆趣卡通体" panose="02010601030101010101" pitchFamily="2" charset="-122"/>
                <a:cs typeface="Times New Roman" pitchFamily="18" charset="0"/>
              </a:rPr>
              <a:t>Phương</a:t>
            </a:r>
            <a:r>
              <a:rPr lang="en-US" altLang="zh-CN" sz="7200" b="1" dirty="0">
                <a:solidFill>
                  <a:srgbClr val="FF0000"/>
                </a:solidFill>
                <a:latin typeface="#9Slide05 SVNRingdena" pitchFamily="2" charset="0"/>
                <a:ea typeface="叶根友圆趣卡通体" panose="02010601030101010101" pitchFamily="2" charset="-122"/>
                <a:cs typeface="Times New Roman" pitchFamily="18" charset="0"/>
              </a:rPr>
              <a:t> </a:t>
            </a:r>
            <a:r>
              <a:rPr lang="en-US" altLang="zh-CN" sz="7200" b="1" dirty="0" err="1">
                <a:solidFill>
                  <a:srgbClr val="FF0000"/>
                </a:solidFill>
                <a:latin typeface="#9Slide05 SVNRingdena" pitchFamily="2" charset="0"/>
                <a:ea typeface="叶根友圆趣卡通体" panose="02010601030101010101" pitchFamily="2" charset="-122"/>
                <a:cs typeface="Times New Roman" pitchFamily="18" charset="0"/>
              </a:rPr>
              <a:t>châm</a:t>
            </a:r>
            <a:r>
              <a:rPr lang="en-US" altLang="zh-CN" sz="7200" b="1" dirty="0">
                <a:solidFill>
                  <a:srgbClr val="FF0000"/>
                </a:solidFill>
                <a:latin typeface="#9Slide05 SVNRingdena" pitchFamily="2" charset="0"/>
                <a:ea typeface="叶根友圆趣卡通体" panose="02010601030101010101" pitchFamily="2" charset="-122"/>
                <a:cs typeface="Times New Roman" pitchFamily="18" charset="0"/>
              </a:rPr>
              <a:t> </a:t>
            </a:r>
            <a:r>
              <a:rPr lang="en-US" altLang="zh-CN" sz="7200" b="1" dirty="0" err="1">
                <a:solidFill>
                  <a:srgbClr val="FF0000"/>
                </a:solidFill>
                <a:latin typeface="#9Slide05 SVNRingdena" pitchFamily="2" charset="0"/>
                <a:ea typeface="叶根友圆趣卡通体" panose="02010601030101010101" pitchFamily="2" charset="-122"/>
                <a:cs typeface="Times New Roman" pitchFamily="18" charset="0"/>
              </a:rPr>
              <a:t>về</a:t>
            </a:r>
            <a:r>
              <a:rPr lang="en-US" altLang="zh-CN" sz="7200" b="1" dirty="0">
                <a:solidFill>
                  <a:srgbClr val="FF0000"/>
                </a:solidFill>
                <a:latin typeface="#9Slide05 SVNRingdena" pitchFamily="2" charset="0"/>
                <a:ea typeface="叶根友圆趣卡通体" panose="02010601030101010101" pitchFamily="2" charset="-122"/>
                <a:cs typeface="Times New Roman" pitchFamily="18" charset="0"/>
              </a:rPr>
              <a:t> </a:t>
            </a:r>
            <a:r>
              <a:rPr lang="en-US" altLang="zh-CN" sz="7200" b="1" dirty="0" err="1">
                <a:solidFill>
                  <a:srgbClr val="FF0000"/>
                </a:solidFill>
                <a:latin typeface="#9Slide05 SVNRingdena" pitchFamily="2" charset="0"/>
                <a:ea typeface="叶根友圆趣卡通体" panose="02010601030101010101" pitchFamily="2" charset="-122"/>
                <a:cs typeface="Times New Roman" pitchFamily="18" charset="0"/>
              </a:rPr>
              <a:t>lượng</a:t>
            </a:r>
            <a:endParaRPr lang="zh-CN" altLang="en-US" sz="7200" b="1" dirty="0">
              <a:solidFill>
                <a:srgbClr val="FF0000"/>
              </a:solidFill>
              <a:latin typeface="#9Slide05 SVNRingdena" pitchFamily="2" charset="0"/>
              <a:ea typeface="叶根友圆趣卡通体" panose="02010601030101010101" pitchFamily="2" charset="-122"/>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8434"/>
                                        </p:tgtEl>
                                        <p:attrNameLst>
                                          <p:attrName>style.visibility</p:attrName>
                                        </p:attrNameLst>
                                      </p:cBhvr>
                                      <p:to>
                                        <p:strVal val="visible"/>
                                      </p:to>
                                    </p:set>
                                    <p:animEffect transition="in" filter="circle(in)">
                                      <p:cBhvr>
                                        <p:cTn id="7" dur="2000"/>
                                        <p:tgtEl>
                                          <p:spTgt spid="18434"/>
                                        </p:tgtEl>
                                      </p:cBhvr>
                                    </p:animEffect>
                                  </p:childTnLst>
                                </p:cTn>
                              </p:par>
                              <p:par>
                                <p:cTn id="8" presetID="6" presetClass="entr" presetSubtype="16" fill="hold" nodeType="withEffect">
                                  <p:stCondLst>
                                    <p:cond delay="0"/>
                                  </p:stCondLst>
                                  <p:childTnLst>
                                    <p:set>
                                      <p:cBhvr>
                                        <p:cTn id="9" dur="1" fill="hold">
                                          <p:stCondLst>
                                            <p:cond delay="0"/>
                                          </p:stCondLst>
                                        </p:cTn>
                                        <p:tgtEl>
                                          <p:spTgt spid="18435"/>
                                        </p:tgtEl>
                                        <p:attrNameLst>
                                          <p:attrName>style.visibility</p:attrName>
                                        </p:attrNameLst>
                                      </p:cBhvr>
                                      <p:to>
                                        <p:strVal val="visible"/>
                                      </p:to>
                                    </p:set>
                                    <p:animEffect transition="in" filter="circle(in)">
                                      <p:cBhvr>
                                        <p:cTn id="10" dur="2000"/>
                                        <p:tgtEl>
                                          <p:spTgt spid="18435"/>
                                        </p:tgtEl>
                                      </p:cBhvr>
                                    </p:animEffect>
                                  </p:childTnLst>
                                </p:cTn>
                              </p:par>
                              <p:par>
                                <p:cTn id="11" presetID="6" presetClass="entr" presetSubtype="16" fill="hold" nodeType="withEffect">
                                  <p:stCondLst>
                                    <p:cond delay="0"/>
                                  </p:stCondLst>
                                  <p:childTnLst>
                                    <p:set>
                                      <p:cBhvr>
                                        <p:cTn id="12" dur="1" fill="hold">
                                          <p:stCondLst>
                                            <p:cond delay="0"/>
                                          </p:stCondLst>
                                        </p:cTn>
                                        <p:tgtEl>
                                          <p:spTgt spid="18436"/>
                                        </p:tgtEl>
                                        <p:attrNameLst>
                                          <p:attrName>style.visibility</p:attrName>
                                        </p:attrNameLst>
                                      </p:cBhvr>
                                      <p:to>
                                        <p:strVal val="visible"/>
                                      </p:to>
                                    </p:set>
                                    <p:animEffect transition="in" filter="circle(in)">
                                      <p:cBhvr>
                                        <p:cTn id="13" dur="2000"/>
                                        <p:tgtEl>
                                          <p:spTgt spid="18436"/>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18437"/>
                                        </p:tgtEl>
                                        <p:attrNameLst>
                                          <p:attrName>style.visibility</p:attrName>
                                        </p:attrNameLst>
                                      </p:cBhvr>
                                      <p:to>
                                        <p:strVal val="visible"/>
                                      </p:to>
                                    </p:set>
                                    <p:animEffect transition="in" filter="circle(in)">
                                      <p:cBhvr>
                                        <p:cTn id="16" dur="2000"/>
                                        <p:tgtEl>
                                          <p:spTgt spid="184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图片 1"/>
          <p:cNvPicPr>
            <a:picLocks noChangeAspect="1" noChangeArrowheads="1"/>
          </p:cNvPicPr>
          <p:nvPr/>
        </p:nvPicPr>
        <p:blipFill>
          <a:blip r:embed="rId3"/>
          <a:srcRect r="46722" b="35516"/>
          <a:stretch>
            <a:fillRect/>
          </a:stretch>
        </p:blipFill>
        <p:spPr bwMode="auto">
          <a:xfrm rot="16571173">
            <a:off x="2435317" y="2966778"/>
            <a:ext cx="3286125" cy="2824163"/>
          </a:xfrm>
          <a:prstGeom prst="rect">
            <a:avLst/>
          </a:prstGeom>
          <a:noFill/>
          <a:ln w="9525">
            <a:noFill/>
            <a:miter lim="800000"/>
            <a:headEnd/>
            <a:tailEnd/>
          </a:ln>
        </p:spPr>
      </p:pic>
      <p:pic>
        <p:nvPicPr>
          <p:cNvPr id="18435" name="图片 2"/>
          <p:cNvPicPr>
            <a:picLocks noChangeAspect="1" noChangeArrowheads="1"/>
          </p:cNvPicPr>
          <p:nvPr/>
        </p:nvPicPr>
        <p:blipFill>
          <a:blip r:embed="rId3"/>
          <a:srcRect l="-2" r="-568"/>
          <a:stretch>
            <a:fillRect/>
          </a:stretch>
        </p:blipFill>
        <p:spPr bwMode="auto">
          <a:xfrm rot="2831111" flipH="1">
            <a:off x="3757902" y="-64365"/>
            <a:ext cx="6202363" cy="4381500"/>
          </a:xfrm>
          <a:prstGeom prst="rect">
            <a:avLst/>
          </a:prstGeom>
          <a:noFill/>
          <a:ln w="9525">
            <a:noFill/>
            <a:miter lim="800000"/>
            <a:headEnd/>
            <a:tailEnd/>
          </a:ln>
        </p:spPr>
      </p:pic>
      <p:grpSp>
        <p:nvGrpSpPr>
          <p:cNvPr id="18436" name="组合 3"/>
          <p:cNvGrpSpPr>
            <a:grpSpLocks/>
          </p:cNvGrpSpPr>
          <p:nvPr/>
        </p:nvGrpSpPr>
        <p:grpSpPr bwMode="auto">
          <a:xfrm>
            <a:off x="3740151" y="1044575"/>
            <a:ext cx="4711700" cy="4711700"/>
            <a:chOff x="0" y="0"/>
            <a:chExt cx="3096472" cy="3096470"/>
          </a:xfrm>
        </p:grpSpPr>
        <p:sp>
          <p:nvSpPr>
            <p:cNvPr id="18445" name="椭圆 4"/>
            <p:cNvSpPr>
              <a:spLocks noChangeArrowheads="1"/>
            </p:cNvSpPr>
            <p:nvPr/>
          </p:nvSpPr>
          <p:spPr bwMode="auto">
            <a:xfrm>
              <a:off x="133541" y="133540"/>
              <a:ext cx="2829391" cy="2829389"/>
            </a:xfrm>
            <a:prstGeom prst="ellipse">
              <a:avLst/>
            </a:prstGeom>
            <a:ln>
              <a:headEnd/>
              <a:tailEnd/>
            </a:ln>
          </p:spPr>
          <p:style>
            <a:lnRef idx="2">
              <a:schemeClr val="accent6"/>
            </a:lnRef>
            <a:fillRef idx="1">
              <a:schemeClr val="lt1"/>
            </a:fillRef>
            <a:effectRef idx="0">
              <a:schemeClr val="accent6"/>
            </a:effectRef>
            <a:fontRef idx="minor">
              <a:schemeClr val="dk1"/>
            </a:fontRef>
          </p:style>
          <p:txBody>
            <a:bodyPr anchor="ctr"/>
            <a:lstStyle/>
            <a:p>
              <a:pPr algn="ctr">
                <a:buFont typeface="Arial" pitchFamily="34" charset="0"/>
                <a:buNone/>
              </a:pPr>
              <a:endParaRPr lang="zh-CN" altLang="en-US">
                <a:solidFill>
                  <a:srgbClr val="FDFBE9"/>
                </a:solidFill>
              </a:endParaRPr>
            </a:p>
          </p:txBody>
        </p:sp>
        <p:sp>
          <p:nvSpPr>
            <p:cNvPr id="18446" name="椭圆 5"/>
            <p:cNvSpPr>
              <a:spLocks noChangeArrowheads="1"/>
            </p:cNvSpPr>
            <p:nvPr/>
          </p:nvSpPr>
          <p:spPr bwMode="auto">
            <a:xfrm>
              <a:off x="0" y="0"/>
              <a:ext cx="3096472" cy="3096470"/>
            </a:xfrm>
            <a:prstGeom prst="ellipse">
              <a:avLst/>
            </a:prstGeom>
            <a:noFill/>
            <a:ln w="12700">
              <a:solidFill>
                <a:schemeClr val="bg1"/>
              </a:solidFill>
              <a:round/>
              <a:headEnd/>
              <a:tailEnd/>
            </a:ln>
          </p:spPr>
          <p:txBody>
            <a:bodyPr anchor="ctr"/>
            <a:lstStyle/>
            <a:p>
              <a:pPr algn="ctr">
                <a:buFont typeface="Arial" pitchFamily="34" charset="0"/>
                <a:buNone/>
              </a:pPr>
              <a:endParaRPr lang="zh-CN" altLang="en-US">
                <a:solidFill>
                  <a:srgbClr val="FDFBE9"/>
                </a:solidFill>
              </a:endParaRPr>
            </a:p>
          </p:txBody>
        </p:sp>
      </p:grpSp>
      <p:sp>
        <p:nvSpPr>
          <p:cNvPr id="18437" name="文本框 6"/>
          <p:cNvSpPr txBox="1">
            <a:spLocks noChangeArrowheads="1"/>
          </p:cNvSpPr>
          <p:nvPr/>
        </p:nvSpPr>
        <p:spPr bwMode="auto">
          <a:xfrm>
            <a:off x="4190592" y="2246263"/>
            <a:ext cx="3868591" cy="3416316"/>
          </a:xfrm>
          <a:prstGeom prst="rect">
            <a:avLst/>
          </a:prstGeom>
          <a:noFill/>
          <a:ln w="9525">
            <a:noFill/>
            <a:miter lim="800000"/>
            <a:headEnd/>
            <a:tailEnd/>
          </a:ln>
        </p:spPr>
        <p:txBody>
          <a:bodyPr wrap="square" lIns="91428" tIns="45718" rIns="91428" bIns="45718">
            <a:spAutoFit/>
          </a:bodyPr>
          <a:lstStyle/>
          <a:p>
            <a:pPr algn="ctr"/>
            <a:r>
              <a:rPr lang="en-US" altLang="zh-CN" sz="7200" b="1" smtClean="0">
                <a:solidFill>
                  <a:srgbClr val="FF0000"/>
                </a:solidFill>
                <a:latin typeface="#9Slide05 SVNRingdena" pitchFamily="2" charset="0"/>
                <a:ea typeface="叶根友圆趣卡通体" panose="02010601030101010101" pitchFamily="2" charset="-122"/>
                <a:cs typeface="Times New Roman" pitchFamily="18" charset="0"/>
              </a:rPr>
              <a:t>4. </a:t>
            </a:r>
            <a:r>
              <a:rPr lang="en-US" altLang="zh-CN" sz="7200" b="1" err="1">
                <a:solidFill>
                  <a:srgbClr val="FF0000"/>
                </a:solidFill>
                <a:latin typeface="#9Slide05 SVNRingdena" pitchFamily="2" charset="0"/>
                <a:ea typeface="叶根友圆趣卡通体" panose="02010601030101010101" pitchFamily="2" charset="-122"/>
                <a:cs typeface="Times New Roman" pitchFamily="18" charset="0"/>
              </a:rPr>
              <a:t>Phương</a:t>
            </a:r>
            <a:r>
              <a:rPr lang="en-US" altLang="zh-CN" sz="7200" b="1">
                <a:solidFill>
                  <a:srgbClr val="FF0000"/>
                </a:solidFill>
                <a:latin typeface="#9Slide05 SVNRingdena" pitchFamily="2" charset="0"/>
                <a:ea typeface="叶根友圆趣卡通体" panose="02010601030101010101" pitchFamily="2" charset="-122"/>
                <a:cs typeface="Times New Roman" pitchFamily="18" charset="0"/>
              </a:rPr>
              <a:t> </a:t>
            </a:r>
            <a:r>
              <a:rPr lang="en-US" altLang="zh-CN" sz="7200" b="1" smtClean="0">
                <a:solidFill>
                  <a:srgbClr val="FF0000"/>
                </a:solidFill>
                <a:latin typeface="#9Slide05 SVNRingdena" pitchFamily="2" charset="0"/>
                <a:ea typeface="叶根友圆趣卡通体" panose="02010601030101010101" pitchFamily="2" charset="-122"/>
                <a:cs typeface="Times New Roman" pitchFamily="18" charset="0"/>
              </a:rPr>
              <a:t>châm cách thức</a:t>
            </a:r>
            <a:endParaRPr lang="zh-CN" altLang="en-US" sz="7200" b="1" dirty="0">
              <a:solidFill>
                <a:srgbClr val="FF0000"/>
              </a:solidFill>
              <a:latin typeface="#9Slide05 SVNRingdena" pitchFamily="2" charset="0"/>
              <a:ea typeface="叶根友圆趣卡通体" panose="02010601030101010101" pitchFamily="2" charset="-122"/>
              <a:cs typeface="Times New Roman" pitchFamily="18" charset="0"/>
            </a:endParaRPr>
          </a:p>
        </p:txBody>
      </p:sp>
    </p:spTree>
    <p:extLst>
      <p:ext uri="{BB962C8B-B14F-4D97-AF65-F5344CB8AC3E}">
        <p14:creationId xmlns:p14="http://schemas.microsoft.com/office/powerpoint/2010/main" val="2110055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8434"/>
                                        </p:tgtEl>
                                        <p:attrNameLst>
                                          <p:attrName>style.visibility</p:attrName>
                                        </p:attrNameLst>
                                      </p:cBhvr>
                                      <p:to>
                                        <p:strVal val="visible"/>
                                      </p:to>
                                    </p:set>
                                    <p:animEffect transition="in" filter="circle(in)">
                                      <p:cBhvr>
                                        <p:cTn id="7" dur="2000"/>
                                        <p:tgtEl>
                                          <p:spTgt spid="18434"/>
                                        </p:tgtEl>
                                      </p:cBhvr>
                                    </p:animEffect>
                                  </p:childTnLst>
                                </p:cTn>
                              </p:par>
                              <p:par>
                                <p:cTn id="8" presetID="6" presetClass="entr" presetSubtype="16" fill="hold" nodeType="withEffect">
                                  <p:stCondLst>
                                    <p:cond delay="0"/>
                                  </p:stCondLst>
                                  <p:childTnLst>
                                    <p:set>
                                      <p:cBhvr>
                                        <p:cTn id="9" dur="1" fill="hold">
                                          <p:stCondLst>
                                            <p:cond delay="0"/>
                                          </p:stCondLst>
                                        </p:cTn>
                                        <p:tgtEl>
                                          <p:spTgt spid="18435"/>
                                        </p:tgtEl>
                                        <p:attrNameLst>
                                          <p:attrName>style.visibility</p:attrName>
                                        </p:attrNameLst>
                                      </p:cBhvr>
                                      <p:to>
                                        <p:strVal val="visible"/>
                                      </p:to>
                                    </p:set>
                                    <p:animEffect transition="in" filter="circle(in)">
                                      <p:cBhvr>
                                        <p:cTn id="10" dur="2000"/>
                                        <p:tgtEl>
                                          <p:spTgt spid="18435"/>
                                        </p:tgtEl>
                                      </p:cBhvr>
                                    </p:animEffect>
                                  </p:childTnLst>
                                </p:cTn>
                              </p:par>
                              <p:par>
                                <p:cTn id="11" presetID="6" presetClass="entr" presetSubtype="16" fill="hold" nodeType="withEffect">
                                  <p:stCondLst>
                                    <p:cond delay="0"/>
                                  </p:stCondLst>
                                  <p:childTnLst>
                                    <p:set>
                                      <p:cBhvr>
                                        <p:cTn id="12" dur="1" fill="hold">
                                          <p:stCondLst>
                                            <p:cond delay="0"/>
                                          </p:stCondLst>
                                        </p:cTn>
                                        <p:tgtEl>
                                          <p:spTgt spid="18436"/>
                                        </p:tgtEl>
                                        <p:attrNameLst>
                                          <p:attrName>style.visibility</p:attrName>
                                        </p:attrNameLst>
                                      </p:cBhvr>
                                      <p:to>
                                        <p:strVal val="visible"/>
                                      </p:to>
                                    </p:set>
                                    <p:animEffect transition="in" filter="circle(in)">
                                      <p:cBhvr>
                                        <p:cTn id="13" dur="2000"/>
                                        <p:tgtEl>
                                          <p:spTgt spid="18436"/>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18437"/>
                                        </p:tgtEl>
                                        <p:attrNameLst>
                                          <p:attrName>style.visibility</p:attrName>
                                        </p:attrNameLst>
                                      </p:cBhvr>
                                      <p:to>
                                        <p:strVal val="visible"/>
                                      </p:to>
                                    </p:set>
                                    <p:animEffect transition="in" filter="circle(in)">
                                      <p:cBhvr>
                                        <p:cTn id="16" dur="2000"/>
                                        <p:tgtEl>
                                          <p:spTgt spid="184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478AF635-8059-433B-A9E8-AEA4367BFAC9}"/>
              </a:ext>
            </a:extLst>
          </p:cNvPr>
          <p:cNvSpPr/>
          <p:nvPr/>
        </p:nvSpPr>
        <p:spPr>
          <a:xfrm>
            <a:off x="0" y="34"/>
            <a:ext cx="12192000" cy="6771084"/>
          </a:xfrm>
          <a:prstGeom prst="rect">
            <a:avLst/>
          </a:prstGeom>
        </p:spPr>
        <p:txBody>
          <a:bodyPr>
            <a:spAutoFit/>
          </a:bodyPr>
          <a:lstStyle/>
          <a:p>
            <a:pPr algn="ctr" defTabSz="914400">
              <a:defRPr/>
            </a:pPr>
            <a:r>
              <a:rPr lang="en-SG" sz="2800" dirty="0">
                <a:solidFill>
                  <a:srgbClr val="1C1E21"/>
                </a:solidFill>
                <a:latin typeface="Times New Roman" panose="02020603050405020304" pitchFamily="18" charset="0"/>
                <a:cs typeface="Times New Roman" panose="02020603050405020304" pitchFamily="18" charset="0"/>
              </a:rPr>
              <a:t>ANH ĐẦY TỚ</a:t>
            </a:r>
            <a:endParaRPr lang="en-US" sz="2800" dirty="0">
              <a:solidFill>
                <a:srgbClr val="1C1E21"/>
              </a:solidFill>
              <a:latin typeface="Times New Roman" panose="02020603050405020304" pitchFamily="18" charset="0"/>
              <a:cs typeface="Times New Roman" panose="02020603050405020304" pitchFamily="18" charset="0"/>
            </a:endParaRPr>
          </a:p>
          <a:p>
            <a:pPr algn="just" defTabSz="914400">
              <a:defRPr/>
            </a:pPr>
            <a:r>
              <a:rPr lang="vi-VN" sz="1400" dirty="0">
                <a:solidFill>
                  <a:prstClr val="black"/>
                </a:solidFill>
                <a:latin typeface="Times New Roman"/>
              </a:rPr>
              <a:t/>
            </a:r>
            <a:br>
              <a:rPr lang="vi-VN" sz="1400" dirty="0">
                <a:solidFill>
                  <a:prstClr val="black"/>
                </a:solidFill>
                <a:latin typeface="Times New Roman"/>
              </a:rPr>
            </a:br>
            <a:r>
              <a:rPr lang="en-US" sz="2800" dirty="0">
                <a:solidFill>
                  <a:prstClr val="black"/>
                </a:solidFill>
                <a:latin typeface="Calibri Light"/>
              </a:rPr>
              <a:t>	</a:t>
            </a:r>
            <a:r>
              <a:rPr lang="en-US" sz="2800" dirty="0" err="1">
                <a:solidFill>
                  <a:srgbClr val="7030A0"/>
                </a:solidFill>
                <a:latin typeface="Times New Roman" panose="02020603050405020304" pitchFamily="18" charset="0"/>
                <a:cs typeface="Times New Roman" panose="02020603050405020304" pitchFamily="18" charset="0"/>
              </a:rPr>
              <a:t>Nhà</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nọ</a:t>
            </a:r>
            <a:r>
              <a:rPr lang="en-US" sz="2800" dirty="0">
                <a:solidFill>
                  <a:srgbClr val="7030A0"/>
                </a:solidFill>
                <a:latin typeface="Times New Roman" panose="02020603050405020304" pitchFamily="18" charset="0"/>
                <a:cs typeface="Times New Roman" panose="02020603050405020304" pitchFamily="18" charset="0"/>
              </a:rPr>
              <a:t> </a:t>
            </a:r>
            <a:r>
              <a:rPr lang="vi-VN" sz="2800" dirty="0">
                <a:solidFill>
                  <a:srgbClr val="7030A0"/>
                </a:solidFill>
                <a:latin typeface="Times New Roman"/>
              </a:rPr>
              <a:t>có anh đầy tớ </a:t>
            </a:r>
            <a:r>
              <a:rPr lang="en-SG" sz="2800" dirty="0" err="1">
                <a:solidFill>
                  <a:srgbClr val="7030A0"/>
                </a:solidFill>
                <a:latin typeface="Times New Roman" panose="02020603050405020304" pitchFamily="18" charset="0"/>
                <a:cs typeface="Times New Roman" panose="02020603050405020304" pitchFamily="18" charset="0"/>
              </a:rPr>
              <a:t>chăm</a:t>
            </a:r>
            <a:r>
              <a:rPr lang="en-SG" sz="2800" dirty="0">
                <a:solidFill>
                  <a:srgbClr val="7030A0"/>
                </a:solidFill>
                <a:latin typeface="Times New Roman" panose="02020603050405020304" pitchFamily="18" charset="0"/>
                <a:cs typeface="Times New Roman" panose="02020603050405020304" pitchFamily="18" charset="0"/>
              </a:rPr>
              <a:t> </a:t>
            </a:r>
            <a:r>
              <a:rPr lang="en-SG" sz="2800" dirty="0" err="1">
                <a:solidFill>
                  <a:srgbClr val="7030A0"/>
                </a:solidFill>
                <a:latin typeface="Times New Roman" panose="02020603050405020304" pitchFamily="18" charset="0"/>
                <a:cs typeface="Times New Roman" panose="02020603050405020304" pitchFamily="18" charset="0"/>
              </a:rPr>
              <a:t>chỉ</a:t>
            </a:r>
            <a:r>
              <a:rPr lang="en-SG" sz="2800" dirty="0">
                <a:solidFill>
                  <a:srgbClr val="7030A0"/>
                </a:solidFill>
                <a:latin typeface="Times New Roman" panose="02020603050405020304" pitchFamily="18" charset="0"/>
                <a:cs typeface="Times New Roman" panose="02020603050405020304" pitchFamily="18" charset="0"/>
              </a:rPr>
              <a:t> </a:t>
            </a:r>
            <a:r>
              <a:rPr lang="en-SG" sz="2800" dirty="0" err="1">
                <a:solidFill>
                  <a:srgbClr val="7030A0"/>
                </a:solidFill>
                <a:latin typeface="Times New Roman" panose="02020603050405020304" pitchFamily="18" charset="0"/>
                <a:cs typeface="Times New Roman" panose="02020603050405020304" pitchFamily="18" charset="0"/>
              </a:rPr>
              <a:t>nh</a:t>
            </a:r>
            <a:r>
              <a:rPr lang="vi-VN" sz="2800" dirty="0">
                <a:solidFill>
                  <a:srgbClr val="7030A0"/>
                </a:solidFill>
                <a:latin typeface="Times New Roman" panose="02020603050405020304" pitchFamily="18" charset="0"/>
                <a:cs typeface="Times New Roman" panose="02020603050405020304" pitchFamily="18" charset="0"/>
              </a:rPr>
              <a:t>ư</a:t>
            </a:r>
            <a:r>
              <a:rPr lang="en-SG" sz="2800" dirty="0">
                <a:solidFill>
                  <a:srgbClr val="7030A0"/>
                </a:solidFill>
                <a:latin typeface="Times New Roman" panose="02020603050405020304" pitchFamily="18" charset="0"/>
                <a:cs typeface="Times New Roman" panose="02020603050405020304" pitchFamily="18" charset="0"/>
              </a:rPr>
              <a:t>ng </a:t>
            </a:r>
            <a:r>
              <a:rPr lang="en-SG" sz="2800" dirty="0" err="1">
                <a:solidFill>
                  <a:srgbClr val="7030A0"/>
                </a:solidFill>
                <a:latin typeface="Times New Roman" panose="02020603050405020304" pitchFamily="18" charset="0"/>
                <a:cs typeface="Times New Roman" panose="02020603050405020304" pitchFamily="18" charset="0"/>
              </a:rPr>
              <a:t>mất</a:t>
            </a:r>
            <a:r>
              <a:rPr lang="en-SG" sz="2800" dirty="0">
                <a:solidFill>
                  <a:srgbClr val="7030A0"/>
                </a:solidFill>
                <a:latin typeface="Times New Roman" panose="02020603050405020304" pitchFamily="18" charset="0"/>
                <a:cs typeface="Times New Roman" panose="02020603050405020304" pitchFamily="18" charset="0"/>
              </a:rPr>
              <a:t> </a:t>
            </a:r>
            <a:r>
              <a:rPr lang="en-SG" sz="2800" dirty="0" err="1">
                <a:solidFill>
                  <a:srgbClr val="7030A0"/>
                </a:solidFill>
                <a:latin typeface="Times New Roman" panose="02020603050405020304" pitchFamily="18" charset="0"/>
                <a:cs typeface="Times New Roman" panose="02020603050405020304" pitchFamily="18" charset="0"/>
              </a:rPr>
              <a:t>cái</a:t>
            </a:r>
            <a:r>
              <a:rPr lang="en-SG" sz="2800" dirty="0">
                <a:solidFill>
                  <a:srgbClr val="7030A0"/>
                </a:solidFill>
                <a:latin typeface="Times New Roman" panose="02020603050405020304" pitchFamily="18" charset="0"/>
                <a:cs typeface="Times New Roman" panose="02020603050405020304" pitchFamily="18" charset="0"/>
              </a:rPr>
              <a:t> </a:t>
            </a:r>
            <a:r>
              <a:rPr lang="en-SG" sz="2800" dirty="0" err="1">
                <a:solidFill>
                  <a:srgbClr val="7030A0"/>
                </a:solidFill>
                <a:latin typeface="Times New Roman" panose="02020603050405020304" pitchFamily="18" charset="0"/>
                <a:cs typeface="Times New Roman" panose="02020603050405020304" pitchFamily="18" charset="0"/>
              </a:rPr>
              <a:t>tật</a:t>
            </a:r>
            <a:r>
              <a:rPr lang="en-SG"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nói</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năng</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không</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nên</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hồn</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nên</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th</a:t>
            </a:r>
            <a:r>
              <a:rPr lang="vi-VN" sz="2800" dirty="0">
                <a:solidFill>
                  <a:srgbClr val="7030A0"/>
                </a:solidFill>
                <a:latin typeface="Times New Roman" panose="02020603050405020304" pitchFamily="18" charset="0"/>
                <a:cs typeface="Times New Roman" panose="02020603050405020304" pitchFamily="18" charset="0"/>
              </a:rPr>
              <a:t>ư</a:t>
            </a:r>
            <a:r>
              <a:rPr lang="en-US" sz="2800" dirty="0" err="1">
                <a:solidFill>
                  <a:srgbClr val="7030A0"/>
                </a:solidFill>
                <a:latin typeface="Times New Roman" panose="02020603050405020304" pitchFamily="18" charset="0"/>
                <a:cs typeface="Times New Roman" panose="02020603050405020304" pitchFamily="18" charset="0"/>
              </a:rPr>
              <a:t>ờng</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mất</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lòng</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chủ</a:t>
            </a:r>
            <a:r>
              <a:rPr lang="vi-VN" sz="2800" dirty="0">
                <a:solidFill>
                  <a:srgbClr val="7030A0"/>
                </a:solidFill>
                <a:latin typeface="Times New Roman" panose="02020603050405020304" pitchFamily="18" charset="0"/>
                <a:cs typeface="Times New Roman" panose="02020603050405020304" pitchFamily="18" charset="0"/>
              </a:rPr>
              <a:t>. </a:t>
            </a:r>
            <a:endParaRPr lang="en-SG" sz="2800" dirty="0">
              <a:solidFill>
                <a:srgbClr val="7030A0"/>
              </a:solidFill>
              <a:latin typeface="Times New Roman" panose="02020603050405020304" pitchFamily="18" charset="0"/>
              <a:cs typeface="Times New Roman" panose="02020603050405020304" pitchFamily="18" charset="0"/>
            </a:endParaRPr>
          </a:p>
          <a:p>
            <a:pPr algn="just" defTabSz="914400">
              <a:defRPr/>
            </a:pPr>
            <a:r>
              <a:rPr lang="en-SG" sz="2800" dirty="0">
                <a:solidFill>
                  <a:srgbClr val="1C1E21"/>
                </a:solidFill>
                <a:latin typeface="Times New Roman" panose="02020603050405020304" pitchFamily="18" charset="0"/>
                <a:cs typeface="Times New Roman" panose="02020603050405020304" pitchFamily="18" charset="0"/>
              </a:rPr>
              <a:t>	</a:t>
            </a:r>
            <a:r>
              <a:rPr lang="en-SG" sz="2800" dirty="0" err="1">
                <a:solidFill>
                  <a:srgbClr val="1C1E21"/>
                </a:solidFill>
                <a:latin typeface="Times New Roman" panose="02020603050405020304" pitchFamily="18" charset="0"/>
                <a:cs typeface="Times New Roman" panose="02020603050405020304" pitchFamily="18" charset="0"/>
              </a:rPr>
              <a:t>Một</a:t>
            </a:r>
            <a:r>
              <a:rPr lang="en-SG" sz="2800" dirty="0">
                <a:solidFill>
                  <a:srgbClr val="1C1E21"/>
                </a:solidFill>
                <a:latin typeface="Times New Roman" panose="02020603050405020304" pitchFamily="18" charset="0"/>
                <a:cs typeface="Times New Roman" panose="02020603050405020304" pitchFamily="18" charset="0"/>
              </a:rPr>
              <a:t> </a:t>
            </a:r>
            <a:r>
              <a:rPr lang="en-SG" sz="2800" dirty="0" err="1">
                <a:solidFill>
                  <a:srgbClr val="1C1E21"/>
                </a:solidFill>
                <a:latin typeface="Times New Roman" panose="02020603050405020304" pitchFamily="18" charset="0"/>
                <a:cs typeface="Times New Roman" panose="02020603050405020304" pitchFamily="18" charset="0"/>
              </a:rPr>
              <a:t>lần</a:t>
            </a:r>
            <a:r>
              <a:rPr lang="en-SG" sz="2800" dirty="0">
                <a:solidFill>
                  <a:srgbClr val="1C1E21"/>
                </a:solidFill>
                <a:latin typeface="Times New Roman" panose="02020603050405020304" pitchFamily="18" charset="0"/>
                <a:cs typeface="Times New Roman" panose="02020603050405020304" pitchFamily="18" charset="0"/>
              </a:rPr>
              <a:t>, </a:t>
            </a:r>
            <a:r>
              <a:rPr lang="en-SG" sz="2800" dirty="0" err="1">
                <a:solidFill>
                  <a:srgbClr val="1C1E21"/>
                </a:solidFill>
                <a:latin typeface="Times New Roman" panose="02020603050405020304" pitchFamily="18" charset="0"/>
                <a:cs typeface="Times New Roman" panose="02020603050405020304" pitchFamily="18" charset="0"/>
              </a:rPr>
              <a:t>ông</a:t>
            </a:r>
            <a:r>
              <a:rPr lang="en-SG" sz="2800" dirty="0">
                <a:solidFill>
                  <a:srgbClr val="1C1E21"/>
                </a:solidFill>
                <a:latin typeface="Times New Roman" panose="02020603050405020304" pitchFamily="18" charset="0"/>
                <a:cs typeface="Times New Roman" panose="02020603050405020304" pitchFamily="18" charset="0"/>
              </a:rPr>
              <a:t> </a:t>
            </a:r>
            <a:r>
              <a:rPr lang="en-SG" sz="2800" dirty="0" err="1">
                <a:solidFill>
                  <a:srgbClr val="1C1E21"/>
                </a:solidFill>
                <a:latin typeface="Times New Roman" panose="02020603050405020304" pitchFamily="18" charset="0"/>
                <a:cs typeface="Times New Roman" panose="02020603050405020304" pitchFamily="18" charset="0"/>
              </a:rPr>
              <a:t>chủ</a:t>
            </a:r>
            <a:r>
              <a:rPr lang="en-SG" sz="2800" dirty="0">
                <a:solidFill>
                  <a:srgbClr val="1C1E21"/>
                </a:solidFill>
                <a:latin typeface="Times New Roman" panose="02020603050405020304" pitchFamily="18" charset="0"/>
                <a:cs typeface="Times New Roman" panose="02020603050405020304" pitchFamily="18" charset="0"/>
              </a:rPr>
              <a:t> </a:t>
            </a:r>
            <a:r>
              <a:rPr lang="en-SG" sz="2800" dirty="0" err="1">
                <a:solidFill>
                  <a:srgbClr val="1C1E21"/>
                </a:solidFill>
                <a:latin typeface="Times New Roman" panose="02020603050405020304" pitchFamily="18" charset="0"/>
                <a:cs typeface="Times New Roman" panose="02020603050405020304" pitchFamily="18" charset="0"/>
              </a:rPr>
              <a:t>sai</a:t>
            </a:r>
            <a:r>
              <a:rPr lang="en-SG" sz="2800" dirty="0">
                <a:solidFill>
                  <a:srgbClr val="1C1E21"/>
                </a:solidFill>
                <a:latin typeface="Times New Roman" panose="02020603050405020304" pitchFamily="18" charset="0"/>
                <a:cs typeface="Times New Roman" panose="02020603050405020304" pitchFamily="18" charset="0"/>
              </a:rPr>
              <a:t> </a:t>
            </a:r>
            <a:r>
              <a:rPr lang="en-SG" sz="2800" dirty="0" err="1">
                <a:solidFill>
                  <a:srgbClr val="1C1E21"/>
                </a:solidFill>
                <a:latin typeface="Times New Roman" panose="02020603050405020304" pitchFamily="18" charset="0"/>
                <a:cs typeface="Times New Roman" panose="02020603050405020304" pitchFamily="18" charset="0"/>
              </a:rPr>
              <a:t>anh</a:t>
            </a:r>
            <a:r>
              <a:rPr lang="en-SG" sz="2800" dirty="0">
                <a:solidFill>
                  <a:srgbClr val="1C1E21"/>
                </a:solidFill>
                <a:latin typeface="Times New Roman" panose="02020603050405020304" pitchFamily="18" charset="0"/>
                <a:cs typeface="Times New Roman" panose="02020603050405020304" pitchFamily="18" charset="0"/>
              </a:rPr>
              <a:t> ta </a:t>
            </a:r>
            <a:r>
              <a:rPr lang="en-SG" sz="2800" dirty="0" err="1">
                <a:solidFill>
                  <a:srgbClr val="1C1E21"/>
                </a:solidFill>
                <a:latin typeface="Times New Roman" panose="02020603050405020304" pitchFamily="18" charset="0"/>
                <a:cs typeface="Times New Roman" panose="02020603050405020304" pitchFamily="18" charset="0"/>
              </a:rPr>
              <a:t>đi</a:t>
            </a:r>
            <a:r>
              <a:rPr lang="en-SG" sz="2800" dirty="0">
                <a:solidFill>
                  <a:srgbClr val="1C1E21"/>
                </a:solidFill>
                <a:latin typeface="Times New Roman" panose="02020603050405020304" pitchFamily="18" charset="0"/>
                <a:cs typeface="Times New Roman" panose="02020603050405020304" pitchFamily="18" charset="0"/>
              </a:rPr>
              <a:t> đ</a:t>
            </a:r>
            <a:r>
              <a:rPr lang="vi-VN" sz="2800" dirty="0">
                <a:solidFill>
                  <a:srgbClr val="1C1E21"/>
                </a:solidFill>
                <a:latin typeface="Times New Roman" panose="02020603050405020304" pitchFamily="18" charset="0"/>
                <a:cs typeface="Times New Roman" panose="02020603050405020304" pitchFamily="18" charset="0"/>
              </a:rPr>
              <a:t>ư</a:t>
            </a:r>
            <a:r>
              <a:rPr lang="en-SG" sz="2800" dirty="0">
                <a:solidFill>
                  <a:srgbClr val="1C1E21"/>
                </a:solidFill>
                <a:latin typeface="Times New Roman" panose="02020603050405020304" pitchFamily="18" charset="0"/>
                <a:cs typeface="Times New Roman" panose="02020603050405020304" pitchFamily="18" charset="0"/>
              </a:rPr>
              <a:t>a </a:t>
            </a:r>
            <a:r>
              <a:rPr lang="en-SG" sz="2800" dirty="0" err="1">
                <a:solidFill>
                  <a:srgbClr val="1C1E21"/>
                </a:solidFill>
                <a:latin typeface="Times New Roman" panose="02020603050405020304" pitchFamily="18" charset="0"/>
                <a:cs typeface="Times New Roman" panose="02020603050405020304" pitchFamily="18" charset="0"/>
              </a:rPr>
              <a:t>th</a:t>
            </a:r>
            <a:r>
              <a:rPr lang="vi-VN" sz="2800" dirty="0">
                <a:solidFill>
                  <a:srgbClr val="1C1E21"/>
                </a:solidFill>
                <a:latin typeface="Times New Roman" panose="02020603050405020304" pitchFamily="18" charset="0"/>
                <a:cs typeface="Times New Roman" panose="02020603050405020304" pitchFamily="18" charset="0"/>
              </a:rPr>
              <a:t>ư</a:t>
            </a:r>
            <a:r>
              <a:rPr lang="en-SG" sz="2800" dirty="0">
                <a:solidFill>
                  <a:srgbClr val="1C1E21"/>
                </a:solidFill>
                <a:latin typeface="Times New Roman" panose="02020603050405020304" pitchFamily="18" charset="0"/>
                <a:cs typeface="Times New Roman" panose="02020603050405020304" pitchFamily="18" charset="0"/>
              </a:rPr>
              <a:t> </a:t>
            </a:r>
            <a:r>
              <a:rPr lang="en-SG" sz="2800" dirty="0" err="1">
                <a:solidFill>
                  <a:srgbClr val="1C1E21"/>
                </a:solidFill>
                <a:latin typeface="Times New Roman" panose="02020603050405020304" pitchFamily="18" charset="0"/>
                <a:cs typeface="Times New Roman" panose="02020603050405020304" pitchFamily="18" charset="0"/>
              </a:rPr>
              <a:t>cho</a:t>
            </a:r>
            <a:r>
              <a:rPr lang="en-SG" sz="2800" dirty="0">
                <a:solidFill>
                  <a:srgbClr val="1C1E21"/>
                </a:solidFill>
                <a:latin typeface="Times New Roman" panose="02020603050405020304" pitchFamily="18" charset="0"/>
                <a:cs typeface="Times New Roman" panose="02020603050405020304" pitchFamily="18" charset="0"/>
              </a:rPr>
              <a:t> ng</a:t>
            </a:r>
            <a:r>
              <a:rPr lang="vi-VN" sz="2800" dirty="0">
                <a:solidFill>
                  <a:srgbClr val="1C1E21"/>
                </a:solidFill>
                <a:latin typeface="Times New Roman" panose="02020603050405020304" pitchFamily="18" charset="0"/>
                <a:cs typeface="Times New Roman" panose="02020603050405020304" pitchFamily="18" charset="0"/>
              </a:rPr>
              <a:t>ư</a:t>
            </a:r>
            <a:r>
              <a:rPr lang="en-SG" sz="2800" dirty="0" err="1">
                <a:solidFill>
                  <a:srgbClr val="1C1E21"/>
                </a:solidFill>
                <a:latin typeface="Times New Roman" panose="02020603050405020304" pitchFamily="18" charset="0"/>
                <a:cs typeface="Times New Roman" panose="02020603050405020304" pitchFamily="18" charset="0"/>
              </a:rPr>
              <a:t>ời</a:t>
            </a:r>
            <a:r>
              <a:rPr lang="en-SG" sz="2800" dirty="0">
                <a:solidFill>
                  <a:srgbClr val="1C1E21"/>
                </a:solidFill>
                <a:latin typeface="Times New Roman" panose="02020603050405020304" pitchFamily="18" charset="0"/>
                <a:cs typeface="Times New Roman" panose="02020603050405020304" pitchFamily="18" charset="0"/>
              </a:rPr>
              <a:t> </a:t>
            </a:r>
            <a:r>
              <a:rPr lang="en-SG" sz="2800" dirty="0" err="1">
                <a:solidFill>
                  <a:srgbClr val="1C1E21"/>
                </a:solidFill>
                <a:latin typeface="Times New Roman" panose="02020603050405020304" pitchFamily="18" charset="0"/>
                <a:cs typeface="Times New Roman" panose="02020603050405020304" pitchFamily="18" charset="0"/>
              </a:rPr>
              <a:t>bà</a:t>
            </a:r>
            <a:r>
              <a:rPr lang="en-SG" sz="2800" dirty="0">
                <a:solidFill>
                  <a:srgbClr val="1C1E21"/>
                </a:solidFill>
                <a:latin typeface="Times New Roman" panose="02020603050405020304" pitchFamily="18" charset="0"/>
                <a:cs typeface="Times New Roman" panose="02020603050405020304" pitchFamily="18" charset="0"/>
              </a:rPr>
              <a:t> con </a:t>
            </a:r>
            <a:r>
              <a:rPr lang="en-SG" sz="2800" dirty="0" err="1">
                <a:solidFill>
                  <a:srgbClr val="1C1E21"/>
                </a:solidFill>
                <a:latin typeface="Times New Roman" panose="02020603050405020304" pitchFamily="18" charset="0"/>
                <a:cs typeface="Times New Roman" panose="02020603050405020304" pitchFamily="18" charset="0"/>
              </a:rPr>
              <a:t>trên</a:t>
            </a:r>
            <a:r>
              <a:rPr lang="en-SG" sz="2800" dirty="0">
                <a:solidFill>
                  <a:srgbClr val="1C1E21"/>
                </a:solidFill>
                <a:latin typeface="Times New Roman" panose="02020603050405020304" pitchFamily="18" charset="0"/>
                <a:cs typeface="Times New Roman" panose="02020603050405020304" pitchFamily="18" charset="0"/>
              </a:rPr>
              <a:t> </a:t>
            </a:r>
            <a:r>
              <a:rPr lang="en-SG" sz="2800" dirty="0" err="1">
                <a:solidFill>
                  <a:srgbClr val="1C1E21"/>
                </a:solidFill>
                <a:latin typeface="Times New Roman" panose="02020603050405020304" pitchFamily="18" charset="0"/>
                <a:cs typeface="Times New Roman" panose="02020603050405020304" pitchFamily="18" charset="0"/>
              </a:rPr>
              <a:t>tỉnh</a:t>
            </a:r>
            <a:r>
              <a:rPr lang="en-SG" sz="2800" dirty="0">
                <a:solidFill>
                  <a:srgbClr val="1C1E21"/>
                </a:solidFill>
                <a:latin typeface="Times New Roman" panose="02020603050405020304" pitchFamily="18" charset="0"/>
                <a:cs typeface="Times New Roman" panose="02020603050405020304" pitchFamily="18" charset="0"/>
              </a:rPr>
              <a:t>. Anh </a:t>
            </a:r>
            <a:r>
              <a:rPr lang="en-SG" sz="2800" dirty="0" err="1">
                <a:solidFill>
                  <a:srgbClr val="1C1E21"/>
                </a:solidFill>
                <a:latin typeface="Times New Roman" panose="02020603050405020304" pitchFamily="18" charset="0"/>
                <a:cs typeface="Times New Roman" panose="02020603050405020304" pitchFamily="18" charset="0"/>
              </a:rPr>
              <a:t>này</a:t>
            </a:r>
            <a:r>
              <a:rPr lang="en-SG" sz="2800" dirty="0">
                <a:solidFill>
                  <a:srgbClr val="1C1E21"/>
                </a:solidFill>
                <a:latin typeface="Times New Roman" panose="02020603050405020304" pitchFamily="18" charset="0"/>
                <a:cs typeface="Times New Roman" panose="02020603050405020304" pitchFamily="18" charset="0"/>
              </a:rPr>
              <a:t> </a:t>
            </a:r>
            <a:r>
              <a:rPr lang="en-SG" sz="2800" dirty="0" err="1">
                <a:solidFill>
                  <a:srgbClr val="1C1E21"/>
                </a:solidFill>
                <a:latin typeface="Times New Roman" panose="02020603050405020304" pitchFamily="18" charset="0"/>
                <a:cs typeface="Times New Roman" panose="02020603050405020304" pitchFamily="18" charset="0"/>
              </a:rPr>
              <a:t>để</a:t>
            </a:r>
            <a:r>
              <a:rPr lang="en-SG" sz="2800" dirty="0">
                <a:solidFill>
                  <a:srgbClr val="1C1E21"/>
                </a:solidFill>
                <a:latin typeface="Times New Roman" panose="02020603050405020304" pitchFamily="18" charset="0"/>
                <a:cs typeface="Times New Roman" panose="02020603050405020304" pitchFamily="18" charset="0"/>
              </a:rPr>
              <a:t> </a:t>
            </a:r>
            <a:r>
              <a:rPr lang="en-SG" sz="2800" dirty="0" err="1">
                <a:solidFill>
                  <a:srgbClr val="1C1E21"/>
                </a:solidFill>
                <a:latin typeface="Times New Roman" panose="02020603050405020304" pitchFamily="18" charset="0"/>
                <a:cs typeface="Times New Roman" panose="02020603050405020304" pitchFamily="18" charset="0"/>
              </a:rPr>
              <a:t>phong</a:t>
            </a:r>
            <a:r>
              <a:rPr lang="en-SG" sz="2800" dirty="0">
                <a:solidFill>
                  <a:srgbClr val="1C1E21"/>
                </a:solidFill>
                <a:latin typeface="Times New Roman" panose="02020603050405020304" pitchFamily="18" charset="0"/>
                <a:cs typeface="Times New Roman" panose="02020603050405020304" pitchFamily="18" charset="0"/>
              </a:rPr>
              <a:t> </a:t>
            </a:r>
            <a:r>
              <a:rPr lang="en-SG" sz="2800" dirty="0" err="1">
                <a:solidFill>
                  <a:srgbClr val="1C1E21"/>
                </a:solidFill>
                <a:latin typeface="Times New Roman" panose="02020603050405020304" pitchFamily="18" charset="0"/>
                <a:cs typeface="Times New Roman" panose="02020603050405020304" pitchFamily="18" charset="0"/>
              </a:rPr>
              <a:t>th</a:t>
            </a:r>
            <a:r>
              <a:rPr lang="vi-VN" sz="2800" dirty="0">
                <a:solidFill>
                  <a:srgbClr val="1C1E21"/>
                </a:solidFill>
                <a:latin typeface="Times New Roman" panose="02020603050405020304" pitchFamily="18" charset="0"/>
                <a:cs typeface="Times New Roman" panose="02020603050405020304" pitchFamily="18" charset="0"/>
              </a:rPr>
              <a:t>ư</a:t>
            </a:r>
            <a:r>
              <a:rPr lang="en-SG" sz="2800" dirty="0">
                <a:solidFill>
                  <a:srgbClr val="1C1E21"/>
                </a:solidFill>
                <a:latin typeface="Times New Roman" panose="02020603050405020304" pitchFamily="18" charset="0"/>
                <a:cs typeface="Times New Roman" panose="02020603050405020304" pitchFamily="18" charset="0"/>
              </a:rPr>
              <a:t> </a:t>
            </a:r>
            <a:r>
              <a:rPr lang="en-SG" sz="2800" dirty="0" err="1">
                <a:solidFill>
                  <a:srgbClr val="1C1E21"/>
                </a:solidFill>
                <a:latin typeface="Times New Roman" panose="02020603050405020304" pitchFamily="18" charset="0"/>
                <a:cs typeface="Times New Roman" panose="02020603050405020304" pitchFamily="18" charset="0"/>
              </a:rPr>
              <a:t>vào</a:t>
            </a:r>
            <a:r>
              <a:rPr lang="en-SG" sz="2800" dirty="0">
                <a:solidFill>
                  <a:srgbClr val="1C1E21"/>
                </a:solidFill>
                <a:latin typeface="Times New Roman" panose="02020603050405020304" pitchFamily="18" charset="0"/>
                <a:cs typeface="Times New Roman" panose="02020603050405020304" pitchFamily="18" charset="0"/>
              </a:rPr>
              <a:t> </a:t>
            </a:r>
            <a:r>
              <a:rPr lang="en-SG" sz="2800" dirty="0" err="1">
                <a:solidFill>
                  <a:srgbClr val="1C1E21"/>
                </a:solidFill>
                <a:latin typeface="Times New Roman" panose="02020603050405020304" pitchFamily="18" charset="0"/>
                <a:cs typeface="Times New Roman" panose="02020603050405020304" pitchFamily="18" charset="0"/>
              </a:rPr>
              <a:t>túi</a:t>
            </a:r>
            <a:r>
              <a:rPr lang="en-SG" sz="2800" dirty="0">
                <a:solidFill>
                  <a:srgbClr val="1C1E21"/>
                </a:solidFill>
                <a:latin typeface="Times New Roman" panose="02020603050405020304" pitchFamily="18" charset="0"/>
                <a:cs typeface="Times New Roman" panose="02020603050405020304" pitchFamily="18" charset="0"/>
              </a:rPr>
              <a:t> </a:t>
            </a:r>
            <a:r>
              <a:rPr lang="en-SG" sz="2800" dirty="0" err="1">
                <a:solidFill>
                  <a:srgbClr val="1C1E21"/>
                </a:solidFill>
                <a:latin typeface="Times New Roman" panose="02020603050405020304" pitchFamily="18" charset="0"/>
                <a:cs typeface="Times New Roman" panose="02020603050405020304" pitchFamily="18" charset="0"/>
              </a:rPr>
              <a:t>rồi</a:t>
            </a:r>
            <a:r>
              <a:rPr lang="en-SG" sz="2800" dirty="0">
                <a:solidFill>
                  <a:srgbClr val="1C1E21"/>
                </a:solidFill>
                <a:latin typeface="Times New Roman" panose="02020603050405020304" pitchFamily="18" charset="0"/>
                <a:cs typeface="Times New Roman" panose="02020603050405020304" pitchFamily="18" charset="0"/>
              </a:rPr>
              <a:t> </a:t>
            </a:r>
            <a:r>
              <a:rPr lang="en-SG" sz="2800" dirty="0" err="1">
                <a:solidFill>
                  <a:srgbClr val="1C1E21"/>
                </a:solidFill>
                <a:latin typeface="Times New Roman" panose="02020603050405020304" pitchFamily="18" charset="0"/>
                <a:cs typeface="Times New Roman" panose="02020603050405020304" pitchFamily="18" charset="0"/>
              </a:rPr>
              <a:t>lên</a:t>
            </a:r>
            <a:r>
              <a:rPr lang="en-SG" sz="2800" dirty="0">
                <a:solidFill>
                  <a:srgbClr val="1C1E21"/>
                </a:solidFill>
                <a:latin typeface="Times New Roman" panose="02020603050405020304" pitchFamily="18" charset="0"/>
                <a:cs typeface="Times New Roman" panose="02020603050405020304" pitchFamily="18" charset="0"/>
              </a:rPr>
              <a:t> đ</a:t>
            </a:r>
            <a:r>
              <a:rPr lang="vi-VN" sz="2800" dirty="0">
                <a:solidFill>
                  <a:srgbClr val="1C1E21"/>
                </a:solidFill>
                <a:latin typeface="Times New Roman" panose="02020603050405020304" pitchFamily="18" charset="0"/>
                <a:cs typeface="Times New Roman" panose="02020603050405020304" pitchFamily="18" charset="0"/>
              </a:rPr>
              <a:t>ư</a:t>
            </a:r>
            <a:r>
              <a:rPr lang="en-SG" sz="2800" dirty="0" err="1">
                <a:solidFill>
                  <a:srgbClr val="1C1E21"/>
                </a:solidFill>
                <a:latin typeface="Times New Roman" panose="02020603050405020304" pitchFamily="18" charset="0"/>
                <a:cs typeface="Times New Roman" panose="02020603050405020304" pitchFamily="18" charset="0"/>
              </a:rPr>
              <a:t>ờng</a:t>
            </a:r>
            <a:r>
              <a:rPr lang="en-SG" sz="2800" dirty="0">
                <a:solidFill>
                  <a:srgbClr val="1C1E21"/>
                </a:solidFill>
                <a:latin typeface="Times New Roman" panose="02020603050405020304" pitchFamily="18" charset="0"/>
                <a:cs typeface="Times New Roman" panose="02020603050405020304" pitchFamily="18" charset="0"/>
              </a:rPr>
              <a:t>. </a:t>
            </a:r>
            <a:r>
              <a:rPr lang="en-SG" sz="2800" dirty="0" err="1">
                <a:solidFill>
                  <a:srgbClr val="1C1E21"/>
                </a:solidFill>
                <a:latin typeface="Times New Roman" panose="02020603050405020304" pitchFamily="18" charset="0"/>
                <a:cs typeface="Times New Roman" panose="02020603050405020304" pitchFamily="18" charset="0"/>
              </a:rPr>
              <a:t>Khi</a:t>
            </a:r>
            <a:r>
              <a:rPr lang="en-SG" sz="2800" dirty="0">
                <a:solidFill>
                  <a:srgbClr val="1C1E21"/>
                </a:solidFill>
                <a:latin typeface="Times New Roman" panose="02020603050405020304" pitchFamily="18" charset="0"/>
                <a:cs typeface="Times New Roman" panose="02020603050405020304" pitchFamily="18" charset="0"/>
              </a:rPr>
              <a:t> </a:t>
            </a:r>
            <a:r>
              <a:rPr lang="en-SG" sz="2800" dirty="0" err="1">
                <a:solidFill>
                  <a:srgbClr val="1C1E21"/>
                </a:solidFill>
                <a:latin typeface="Times New Roman" panose="02020603050405020304" pitchFamily="18" charset="0"/>
                <a:cs typeface="Times New Roman" panose="02020603050405020304" pitchFamily="18" charset="0"/>
              </a:rPr>
              <a:t>gặp</a:t>
            </a:r>
            <a:r>
              <a:rPr lang="en-SG" sz="2800" dirty="0">
                <a:solidFill>
                  <a:srgbClr val="1C1E21"/>
                </a:solidFill>
                <a:latin typeface="Times New Roman" panose="02020603050405020304" pitchFamily="18" charset="0"/>
                <a:cs typeface="Times New Roman" panose="02020603050405020304" pitchFamily="18" charset="0"/>
              </a:rPr>
              <a:t> đ</a:t>
            </a:r>
            <a:r>
              <a:rPr lang="vi-VN" sz="2800" dirty="0">
                <a:solidFill>
                  <a:srgbClr val="1C1E21"/>
                </a:solidFill>
                <a:latin typeface="Times New Roman" panose="02020603050405020304" pitchFamily="18" charset="0"/>
                <a:cs typeface="Times New Roman" panose="02020603050405020304" pitchFamily="18" charset="0"/>
              </a:rPr>
              <a:t>ư</a:t>
            </a:r>
            <a:r>
              <a:rPr lang="en-SG" sz="2800" dirty="0" err="1">
                <a:solidFill>
                  <a:srgbClr val="1C1E21"/>
                </a:solidFill>
                <a:latin typeface="Times New Roman" panose="02020603050405020304" pitchFamily="18" charset="0"/>
                <a:cs typeface="Times New Roman" panose="02020603050405020304" pitchFamily="18" charset="0"/>
              </a:rPr>
              <a:t>ợc</a:t>
            </a:r>
            <a:r>
              <a:rPr lang="en-SG" sz="2800" dirty="0">
                <a:solidFill>
                  <a:srgbClr val="1C1E21"/>
                </a:solidFill>
                <a:latin typeface="Times New Roman" panose="02020603050405020304" pitchFamily="18" charset="0"/>
                <a:cs typeface="Times New Roman" panose="02020603050405020304" pitchFamily="18" charset="0"/>
              </a:rPr>
              <a:t> ng</a:t>
            </a:r>
            <a:r>
              <a:rPr lang="vi-VN" sz="2800" dirty="0">
                <a:solidFill>
                  <a:srgbClr val="1C1E21"/>
                </a:solidFill>
                <a:latin typeface="Times New Roman" panose="02020603050405020304" pitchFamily="18" charset="0"/>
                <a:cs typeface="Times New Roman" panose="02020603050405020304" pitchFamily="18" charset="0"/>
              </a:rPr>
              <a:t>ư</a:t>
            </a:r>
            <a:r>
              <a:rPr lang="en-SG" sz="2800" dirty="0" err="1">
                <a:solidFill>
                  <a:srgbClr val="1C1E21"/>
                </a:solidFill>
                <a:latin typeface="Times New Roman" panose="02020603050405020304" pitchFamily="18" charset="0"/>
                <a:cs typeface="Times New Roman" panose="02020603050405020304" pitchFamily="18" charset="0"/>
              </a:rPr>
              <a:t>ời</a:t>
            </a:r>
            <a:r>
              <a:rPr lang="en-SG" sz="2800" dirty="0">
                <a:solidFill>
                  <a:srgbClr val="1C1E21"/>
                </a:solidFill>
                <a:latin typeface="Times New Roman" panose="02020603050405020304" pitchFamily="18" charset="0"/>
                <a:cs typeface="Times New Roman" panose="02020603050405020304" pitchFamily="18" charset="0"/>
              </a:rPr>
              <a:t> </a:t>
            </a:r>
            <a:r>
              <a:rPr lang="en-SG" sz="2800" dirty="0" err="1">
                <a:solidFill>
                  <a:srgbClr val="1C1E21"/>
                </a:solidFill>
                <a:latin typeface="Times New Roman" panose="02020603050405020304" pitchFamily="18" charset="0"/>
                <a:cs typeface="Times New Roman" panose="02020603050405020304" pitchFamily="18" charset="0"/>
              </a:rPr>
              <a:t>bà</a:t>
            </a:r>
            <a:r>
              <a:rPr lang="en-SG" sz="2800" dirty="0">
                <a:solidFill>
                  <a:srgbClr val="1C1E21"/>
                </a:solidFill>
                <a:latin typeface="Times New Roman" panose="02020603050405020304" pitchFamily="18" charset="0"/>
                <a:cs typeface="Times New Roman" panose="02020603050405020304" pitchFamily="18" charset="0"/>
              </a:rPr>
              <a:t> con </a:t>
            </a:r>
            <a:r>
              <a:rPr lang="en-SG" sz="2800" dirty="0" err="1">
                <a:solidFill>
                  <a:srgbClr val="1C1E21"/>
                </a:solidFill>
                <a:latin typeface="Times New Roman" panose="02020603050405020304" pitchFamily="18" charset="0"/>
                <a:cs typeface="Times New Roman" panose="02020603050405020304" pitchFamily="18" charset="0"/>
              </a:rPr>
              <a:t>kia</a:t>
            </a:r>
            <a:r>
              <a:rPr lang="en-SG" sz="2800" dirty="0">
                <a:solidFill>
                  <a:srgbClr val="1C1E21"/>
                </a:solidFill>
                <a:latin typeface="Times New Roman" panose="02020603050405020304" pitchFamily="18" charset="0"/>
                <a:cs typeface="Times New Roman" panose="02020603050405020304" pitchFamily="18" charset="0"/>
              </a:rPr>
              <a:t>, </a:t>
            </a:r>
            <a:r>
              <a:rPr lang="en-SG" sz="2800" dirty="0" err="1">
                <a:solidFill>
                  <a:srgbClr val="1C1E21"/>
                </a:solidFill>
                <a:latin typeface="Times New Roman" panose="02020603050405020304" pitchFamily="18" charset="0"/>
                <a:cs typeface="Times New Roman" panose="02020603050405020304" pitchFamily="18" charset="0"/>
              </a:rPr>
              <a:t>anh</a:t>
            </a:r>
            <a:r>
              <a:rPr lang="en-SG" sz="2800" dirty="0">
                <a:solidFill>
                  <a:srgbClr val="1C1E21"/>
                </a:solidFill>
                <a:latin typeface="Times New Roman" panose="02020603050405020304" pitchFamily="18" charset="0"/>
                <a:cs typeface="Times New Roman" panose="02020603050405020304" pitchFamily="18" charset="0"/>
              </a:rPr>
              <a:t> ta </a:t>
            </a:r>
            <a:r>
              <a:rPr lang="en-SG" sz="2800" dirty="0" err="1">
                <a:solidFill>
                  <a:srgbClr val="1C1E21"/>
                </a:solidFill>
                <a:latin typeface="Times New Roman" panose="02020603050405020304" pitchFamily="18" charset="0"/>
                <a:cs typeface="Times New Roman" panose="02020603050405020304" pitchFamily="18" charset="0"/>
              </a:rPr>
              <a:t>chào</a:t>
            </a:r>
            <a:r>
              <a:rPr lang="en-SG" sz="2800" dirty="0">
                <a:solidFill>
                  <a:srgbClr val="1C1E21"/>
                </a:solidFill>
                <a:latin typeface="Times New Roman" panose="02020603050405020304" pitchFamily="18" charset="0"/>
                <a:cs typeface="Times New Roman" panose="02020603050405020304" pitchFamily="18" charset="0"/>
              </a:rPr>
              <a:t> </a:t>
            </a:r>
            <a:r>
              <a:rPr lang="en-SG" sz="2800" dirty="0" err="1">
                <a:solidFill>
                  <a:srgbClr val="1C1E21"/>
                </a:solidFill>
                <a:latin typeface="Times New Roman" panose="02020603050405020304" pitchFamily="18" charset="0"/>
                <a:cs typeface="Times New Roman" panose="02020603050405020304" pitchFamily="18" charset="0"/>
              </a:rPr>
              <a:t>hỏi</a:t>
            </a:r>
            <a:r>
              <a:rPr lang="en-SG" sz="2800" dirty="0">
                <a:solidFill>
                  <a:srgbClr val="1C1E21"/>
                </a:solidFill>
                <a:latin typeface="Times New Roman" panose="02020603050405020304" pitchFamily="18" charset="0"/>
                <a:cs typeface="Times New Roman" panose="02020603050405020304" pitchFamily="18" charset="0"/>
              </a:rPr>
              <a:t> </a:t>
            </a:r>
            <a:r>
              <a:rPr lang="en-SG" sz="2800" dirty="0" err="1">
                <a:solidFill>
                  <a:srgbClr val="1C1E21"/>
                </a:solidFill>
                <a:latin typeface="Times New Roman" panose="02020603050405020304" pitchFamily="18" charset="0"/>
                <a:cs typeface="Times New Roman" panose="02020603050405020304" pitchFamily="18" charset="0"/>
              </a:rPr>
              <a:t>lễ</a:t>
            </a:r>
            <a:r>
              <a:rPr lang="en-SG" sz="2800" dirty="0">
                <a:solidFill>
                  <a:srgbClr val="1C1E21"/>
                </a:solidFill>
                <a:latin typeface="Times New Roman" panose="02020603050405020304" pitchFamily="18" charset="0"/>
                <a:cs typeface="Times New Roman" panose="02020603050405020304" pitchFamily="18" charset="0"/>
              </a:rPr>
              <a:t> </a:t>
            </a:r>
            <a:r>
              <a:rPr lang="en-SG" sz="2800" dirty="0" err="1">
                <a:solidFill>
                  <a:srgbClr val="1C1E21"/>
                </a:solidFill>
                <a:latin typeface="Times New Roman" panose="02020603050405020304" pitchFamily="18" charset="0"/>
                <a:cs typeface="Times New Roman" panose="02020603050405020304" pitchFamily="18" charset="0"/>
              </a:rPr>
              <a:t>phép</a:t>
            </a:r>
            <a:r>
              <a:rPr lang="en-SG" sz="2800" dirty="0">
                <a:solidFill>
                  <a:srgbClr val="1C1E21"/>
                </a:solidFill>
                <a:latin typeface="Times New Roman" panose="02020603050405020304" pitchFamily="18" charset="0"/>
                <a:cs typeface="Times New Roman" panose="02020603050405020304" pitchFamily="18" charset="0"/>
              </a:rPr>
              <a:t> </a:t>
            </a:r>
            <a:r>
              <a:rPr lang="en-SG" sz="2800" dirty="0" err="1">
                <a:solidFill>
                  <a:srgbClr val="1C1E21"/>
                </a:solidFill>
                <a:latin typeface="Times New Roman" panose="02020603050405020304" pitchFamily="18" charset="0"/>
                <a:cs typeface="Times New Roman" panose="02020603050405020304" pitchFamily="18" charset="0"/>
              </a:rPr>
              <a:t>rồi</a:t>
            </a:r>
            <a:r>
              <a:rPr lang="en-SG" sz="2800" dirty="0">
                <a:solidFill>
                  <a:srgbClr val="1C1E21"/>
                </a:solidFill>
                <a:latin typeface="Times New Roman" panose="02020603050405020304" pitchFamily="18" charset="0"/>
                <a:cs typeface="Times New Roman" panose="02020603050405020304" pitchFamily="18" charset="0"/>
              </a:rPr>
              <a:t> </a:t>
            </a:r>
            <a:r>
              <a:rPr lang="en-SG" sz="2800" dirty="0" err="1">
                <a:solidFill>
                  <a:srgbClr val="1C1E21"/>
                </a:solidFill>
                <a:latin typeface="Times New Roman" panose="02020603050405020304" pitchFamily="18" charset="0"/>
                <a:cs typeface="Times New Roman" panose="02020603050405020304" pitchFamily="18" charset="0"/>
              </a:rPr>
              <a:t>sờ</a:t>
            </a:r>
            <a:r>
              <a:rPr lang="en-SG" sz="2800" dirty="0">
                <a:solidFill>
                  <a:srgbClr val="1C1E21"/>
                </a:solidFill>
                <a:latin typeface="Times New Roman" panose="02020603050405020304" pitchFamily="18" charset="0"/>
                <a:cs typeface="Times New Roman" panose="02020603050405020304" pitchFamily="18" charset="0"/>
              </a:rPr>
              <a:t> </a:t>
            </a:r>
            <a:r>
              <a:rPr lang="en-SG" sz="2800" dirty="0" err="1">
                <a:solidFill>
                  <a:srgbClr val="1C1E21"/>
                </a:solidFill>
                <a:latin typeface="Times New Roman" panose="02020603050405020304" pitchFamily="18" charset="0"/>
                <a:cs typeface="Times New Roman" panose="02020603050405020304" pitchFamily="18" charset="0"/>
              </a:rPr>
              <a:t>tay</a:t>
            </a:r>
            <a:r>
              <a:rPr lang="en-SG" sz="2800" dirty="0">
                <a:solidFill>
                  <a:srgbClr val="1C1E21"/>
                </a:solidFill>
                <a:latin typeface="Times New Roman" panose="02020603050405020304" pitchFamily="18" charset="0"/>
                <a:cs typeface="Times New Roman" panose="02020603050405020304" pitchFamily="18" charset="0"/>
              </a:rPr>
              <a:t> </a:t>
            </a:r>
            <a:r>
              <a:rPr lang="en-SG" sz="2800" dirty="0" err="1">
                <a:solidFill>
                  <a:srgbClr val="1C1E21"/>
                </a:solidFill>
                <a:latin typeface="Times New Roman" panose="02020603050405020304" pitchFamily="18" charset="0"/>
                <a:cs typeface="Times New Roman" panose="02020603050405020304" pitchFamily="18" charset="0"/>
              </a:rPr>
              <a:t>lấy</a:t>
            </a:r>
            <a:r>
              <a:rPr lang="en-SG" sz="2800" dirty="0">
                <a:solidFill>
                  <a:srgbClr val="1C1E21"/>
                </a:solidFill>
                <a:latin typeface="Times New Roman" panose="02020603050405020304" pitchFamily="18" charset="0"/>
                <a:cs typeface="Times New Roman" panose="02020603050405020304" pitchFamily="18" charset="0"/>
              </a:rPr>
              <a:t> </a:t>
            </a:r>
            <a:r>
              <a:rPr lang="en-SG" sz="2800" dirty="0" err="1">
                <a:solidFill>
                  <a:srgbClr val="1C1E21"/>
                </a:solidFill>
                <a:latin typeface="Times New Roman" panose="02020603050405020304" pitchFamily="18" charset="0"/>
                <a:cs typeface="Times New Roman" panose="02020603050405020304" pitchFamily="18" charset="0"/>
              </a:rPr>
              <a:t>th</a:t>
            </a:r>
            <a:r>
              <a:rPr lang="vi-VN" sz="2800" dirty="0">
                <a:solidFill>
                  <a:srgbClr val="1C1E21"/>
                </a:solidFill>
                <a:latin typeface="Times New Roman" panose="02020603050405020304" pitchFamily="18" charset="0"/>
                <a:cs typeface="Times New Roman" panose="02020603050405020304" pitchFamily="18" charset="0"/>
              </a:rPr>
              <a:t>ư</a:t>
            </a:r>
            <a:r>
              <a:rPr lang="en-SG" sz="2800" dirty="0">
                <a:solidFill>
                  <a:srgbClr val="1C1E21"/>
                </a:solidFill>
                <a:latin typeface="Times New Roman" panose="02020603050405020304" pitchFamily="18" charset="0"/>
                <a:cs typeface="Times New Roman" panose="02020603050405020304" pitchFamily="18" charset="0"/>
              </a:rPr>
              <a:t> </a:t>
            </a:r>
            <a:r>
              <a:rPr lang="en-SG" sz="2800" dirty="0" err="1">
                <a:solidFill>
                  <a:srgbClr val="1C1E21"/>
                </a:solidFill>
                <a:latin typeface="Times New Roman" panose="02020603050405020304" pitchFamily="18" charset="0"/>
                <a:cs typeface="Times New Roman" panose="02020603050405020304" pitchFamily="18" charset="0"/>
              </a:rPr>
              <a:t>mà</a:t>
            </a:r>
            <a:r>
              <a:rPr lang="en-SG" sz="2800" dirty="0">
                <a:solidFill>
                  <a:srgbClr val="1C1E21"/>
                </a:solidFill>
                <a:latin typeface="Times New Roman" panose="02020603050405020304" pitchFamily="18" charset="0"/>
                <a:cs typeface="Times New Roman" panose="02020603050405020304" pitchFamily="18" charset="0"/>
              </a:rPr>
              <a:t> </a:t>
            </a:r>
            <a:r>
              <a:rPr lang="en-SG" sz="2800" dirty="0" err="1">
                <a:solidFill>
                  <a:srgbClr val="1C1E21"/>
                </a:solidFill>
                <a:latin typeface="Times New Roman" panose="02020603050405020304" pitchFamily="18" charset="0"/>
                <a:cs typeface="Times New Roman" panose="02020603050405020304" pitchFamily="18" charset="0"/>
              </a:rPr>
              <a:t>không</a:t>
            </a:r>
            <a:r>
              <a:rPr lang="en-SG" sz="2800" dirty="0">
                <a:solidFill>
                  <a:srgbClr val="1C1E21"/>
                </a:solidFill>
                <a:latin typeface="Times New Roman" panose="02020603050405020304" pitchFamily="18" charset="0"/>
                <a:cs typeface="Times New Roman" panose="02020603050405020304" pitchFamily="18" charset="0"/>
              </a:rPr>
              <a:t> </a:t>
            </a:r>
            <a:r>
              <a:rPr lang="en-SG" sz="2800" dirty="0" err="1">
                <a:solidFill>
                  <a:srgbClr val="1C1E21"/>
                </a:solidFill>
                <a:latin typeface="Times New Roman" panose="02020603050405020304" pitchFamily="18" charset="0"/>
                <a:cs typeface="Times New Roman" panose="02020603050405020304" pitchFamily="18" charset="0"/>
              </a:rPr>
              <a:t>thấy</a:t>
            </a:r>
            <a:r>
              <a:rPr lang="en-SG" sz="2800" dirty="0">
                <a:solidFill>
                  <a:srgbClr val="1C1E21"/>
                </a:solidFill>
                <a:latin typeface="Times New Roman" panose="02020603050405020304" pitchFamily="18" charset="0"/>
                <a:cs typeface="Times New Roman" panose="02020603050405020304" pitchFamily="18" charset="0"/>
              </a:rPr>
              <a:t>. Anh </a:t>
            </a:r>
            <a:r>
              <a:rPr lang="en-SG" sz="2800" dirty="0" err="1">
                <a:solidFill>
                  <a:srgbClr val="1C1E21"/>
                </a:solidFill>
                <a:latin typeface="Times New Roman" panose="02020603050405020304" pitchFamily="18" charset="0"/>
                <a:cs typeface="Times New Roman" panose="02020603050405020304" pitchFamily="18" charset="0"/>
              </a:rPr>
              <a:t>sợ</a:t>
            </a:r>
            <a:r>
              <a:rPr lang="en-SG" sz="2800" dirty="0">
                <a:solidFill>
                  <a:srgbClr val="1C1E21"/>
                </a:solidFill>
                <a:latin typeface="Times New Roman" panose="02020603050405020304" pitchFamily="18" charset="0"/>
                <a:cs typeface="Times New Roman" panose="02020603050405020304" pitchFamily="18" charset="0"/>
              </a:rPr>
              <a:t> </a:t>
            </a:r>
            <a:r>
              <a:rPr lang="en-SG" sz="2800" dirty="0" err="1">
                <a:solidFill>
                  <a:srgbClr val="1C1E21"/>
                </a:solidFill>
                <a:latin typeface="Times New Roman" panose="02020603050405020304" pitchFamily="18" charset="0"/>
                <a:cs typeface="Times New Roman" panose="02020603050405020304" pitchFamily="18" charset="0"/>
              </a:rPr>
              <a:t>hãi</a:t>
            </a:r>
            <a:r>
              <a:rPr lang="en-SG" sz="2800" dirty="0">
                <a:solidFill>
                  <a:srgbClr val="1C1E21"/>
                </a:solidFill>
                <a:latin typeface="Times New Roman" panose="02020603050405020304" pitchFamily="18" charset="0"/>
                <a:cs typeface="Times New Roman" panose="02020603050405020304" pitchFamily="18" charset="0"/>
              </a:rPr>
              <a:t> </a:t>
            </a:r>
            <a:r>
              <a:rPr lang="en-SG" sz="2800" dirty="0" err="1">
                <a:solidFill>
                  <a:srgbClr val="1C1E21"/>
                </a:solidFill>
                <a:latin typeface="Times New Roman" panose="02020603050405020304" pitchFamily="18" charset="0"/>
                <a:cs typeface="Times New Roman" panose="02020603050405020304" pitchFamily="18" charset="0"/>
              </a:rPr>
              <a:t>vô</a:t>
            </a:r>
            <a:r>
              <a:rPr lang="en-SG" sz="2800" dirty="0">
                <a:solidFill>
                  <a:srgbClr val="1C1E21"/>
                </a:solidFill>
                <a:latin typeface="Times New Roman" panose="02020603050405020304" pitchFamily="18" charset="0"/>
                <a:cs typeface="Times New Roman" panose="02020603050405020304" pitchFamily="18" charset="0"/>
              </a:rPr>
              <a:t> </a:t>
            </a:r>
            <a:r>
              <a:rPr lang="en-SG" sz="2800" dirty="0" err="1">
                <a:solidFill>
                  <a:srgbClr val="1C1E21"/>
                </a:solidFill>
                <a:latin typeface="Times New Roman" panose="02020603050405020304" pitchFamily="18" charset="0"/>
                <a:cs typeface="Times New Roman" panose="02020603050405020304" pitchFamily="18" charset="0"/>
              </a:rPr>
              <a:t>cùng</a:t>
            </a:r>
            <a:r>
              <a:rPr lang="en-SG" sz="2800" dirty="0">
                <a:solidFill>
                  <a:srgbClr val="1C1E21"/>
                </a:solidFill>
                <a:latin typeface="Times New Roman" panose="02020603050405020304" pitchFamily="18" charset="0"/>
                <a:cs typeface="Times New Roman" panose="02020603050405020304" pitchFamily="18" charset="0"/>
              </a:rPr>
              <a:t>, run </a:t>
            </a:r>
            <a:r>
              <a:rPr lang="en-SG" sz="2800" dirty="0" err="1">
                <a:solidFill>
                  <a:srgbClr val="1C1E21"/>
                </a:solidFill>
                <a:latin typeface="Times New Roman" panose="02020603050405020304" pitchFamily="18" charset="0"/>
                <a:cs typeface="Times New Roman" panose="02020603050405020304" pitchFamily="18" charset="0"/>
              </a:rPr>
              <a:t>rẩy</a:t>
            </a:r>
            <a:r>
              <a:rPr lang="en-US" sz="2800" dirty="0">
                <a:solidFill>
                  <a:srgbClr val="1C1E21"/>
                </a:solidFill>
                <a:latin typeface="Times New Roman" panose="02020603050405020304" pitchFamily="18" charset="0"/>
                <a:cs typeface="Times New Roman" panose="02020603050405020304" pitchFamily="18" charset="0"/>
              </a:rPr>
              <a:t>, </a:t>
            </a:r>
            <a:r>
              <a:rPr lang="vi-VN" sz="2800" dirty="0">
                <a:solidFill>
                  <a:srgbClr val="1C1E21"/>
                </a:solidFill>
                <a:latin typeface="Times New Roman"/>
              </a:rPr>
              <a:t>chắp tay nói:</a:t>
            </a:r>
            <a:endParaRPr lang="en-US" sz="2800" dirty="0">
              <a:solidFill>
                <a:srgbClr val="1C1E21"/>
              </a:solidFill>
              <a:latin typeface="Calibri Light"/>
            </a:endParaRPr>
          </a:p>
          <a:p>
            <a:pPr algn="just" defTabSz="914400">
              <a:defRPr/>
            </a:pPr>
            <a:r>
              <a:rPr lang="en-US" sz="2800" dirty="0">
                <a:solidFill>
                  <a:srgbClr val="1C1E21"/>
                </a:solidFill>
                <a:latin typeface="Calibri Light"/>
              </a:rPr>
              <a:t>	</a:t>
            </a:r>
            <a:r>
              <a:rPr lang="en-US" sz="2800" dirty="0">
                <a:solidFill>
                  <a:srgbClr val="1C1E21"/>
                </a:solidFill>
                <a:latin typeface="Times New Roman" panose="02020603050405020304" pitchFamily="18" charset="0"/>
                <a:cs typeface="Times New Roman" panose="02020603050405020304" pitchFamily="18" charset="0"/>
              </a:rPr>
              <a:t>- </a:t>
            </a:r>
            <a:r>
              <a:rPr lang="en-US" sz="2800" dirty="0" err="1">
                <a:solidFill>
                  <a:srgbClr val="1C1E21"/>
                </a:solidFill>
                <a:latin typeface="Times New Roman" panose="02020603050405020304" pitchFamily="18" charset="0"/>
                <a:cs typeface="Times New Roman" panose="02020603050405020304" pitchFamily="18" charset="0"/>
              </a:rPr>
              <a:t>Thưa</a:t>
            </a:r>
            <a:r>
              <a:rPr lang="en-US" sz="2800" dirty="0">
                <a:solidFill>
                  <a:srgbClr val="1C1E21"/>
                </a:solidFill>
                <a:latin typeface="Times New Roman" panose="02020603050405020304" pitchFamily="18" charset="0"/>
                <a:cs typeface="Times New Roman" panose="02020603050405020304" pitchFamily="18" charset="0"/>
              </a:rPr>
              <a:t> </a:t>
            </a:r>
            <a:r>
              <a:rPr lang="en-US" sz="2800" dirty="0" err="1">
                <a:solidFill>
                  <a:srgbClr val="1C1E21"/>
                </a:solidFill>
                <a:latin typeface="Times New Roman" panose="02020603050405020304" pitchFamily="18" charset="0"/>
                <a:cs typeface="Times New Roman" panose="02020603050405020304" pitchFamily="18" charset="0"/>
              </a:rPr>
              <a:t>ông</a:t>
            </a:r>
            <a:r>
              <a:rPr lang="en-US" sz="2800" dirty="0">
                <a:solidFill>
                  <a:srgbClr val="1C1E21"/>
                </a:solidFill>
                <a:latin typeface="Times New Roman" panose="02020603050405020304" pitchFamily="18" charset="0"/>
                <a:cs typeface="Times New Roman" panose="02020603050405020304" pitchFamily="18" charset="0"/>
              </a:rPr>
              <a:t> … </a:t>
            </a:r>
            <a:r>
              <a:rPr lang="en-US" sz="2800" dirty="0" err="1">
                <a:solidFill>
                  <a:srgbClr val="1C1E21"/>
                </a:solidFill>
                <a:latin typeface="Times New Roman" panose="02020603050405020304" pitchFamily="18" charset="0"/>
                <a:cs typeface="Times New Roman" panose="02020603050405020304" pitchFamily="18" charset="0"/>
              </a:rPr>
              <a:t>bẩm</a:t>
            </a:r>
            <a:r>
              <a:rPr lang="en-US" sz="2800" dirty="0">
                <a:solidFill>
                  <a:srgbClr val="1C1E21"/>
                </a:solidFill>
                <a:latin typeface="Times New Roman" panose="02020603050405020304" pitchFamily="18" charset="0"/>
                <a:cs typeface="Times New Roman" panose="02020603050405020304" pitchFamily="18" charset="0"/>
              </a:rPr>
              <a:t> …. </a:t>
            </a:r>
            <a:r>
              <a:rPr lang="en-US" sz="2800" dirty="0" err="1">
                <a:solidFill>
                  <a:srgbClr val="1C1E21"/>
                </a:solidFill>
                <a:latin typeface="Times New Roman" panose="02020603050405020304" pitchFamily="18" charset="0"/>
                <a:cs typeface="Times New Roman" panose="02020603050405020304" pitchFamily="18" charset="0"/>
              </a:rPr>
              <a:t>Ông</a:t>
            </a:r>
            <a:r>
              <a:rPr lang="en-US" sz="2800" dirty="0">
                <a:solidFill>
                  <a:srgbClr val="1C1E21"/>
                </a:solidFill>
                <a:latin typeface="Times New Roman" panose="02020603050405020304" pitchFamily="18" charset="0"/>
                <a:cs typeface="Times New Roman" panose="02020603050405020304" pitchFamily="18" charset="0"/>
              </a:rPr>
              <a:t> </a:t>
            </a:r>
            <a:r>
              <a:rPr lang="en-US" sz="2800" dirty="0" err="1">
                <a:solidFill>
                  <a:srgbClr val="1C1E21"/>
                </a:solidFill>
                <a:latin typeface="Times New Roman" panose="02020603050405020304" pitchFamily="18" charset="0"/>
                <a:cs typeface="Times New Roman" panose="02020603050405020304" pitchFamily="18" charset="0"/>
              </a:rPr>
              <a:t>chủ</a:t>
            </a:r>
            <a:r>
              <a:rPr lang="en-US" sz="2800" dirty="0">
                <a:solidFill>
                  <a:srgbClr val="1C1E21"/>
                </a:solidFill>
                <a:latin typeface="Times New Roman" panose="02020603050405020304" pitchFamily="18" charset="0"/>
                <a:cs typeface="Times New Roman" panose="02020603050405020304" pitchFamily="18" charset="0"/>
              </a:rPr>
              <a:t> con …. </a:t>
            </a:r>
            <a:r>
              <a:rPr lang="en-US" sz="2800" dirty="0" err="1">
                <a:solidFill>
                  <a:srgbClr val="1C1E21"/>
                </a:solidFill>
                <a:latin typeface="Times New Roman" panose="02020603050405020304" pitchFamily="18" charset="0"/>
                <a:cs typeface="Times New Roman" panose="02020603050405020304" pitchFamily="18" charset="0"/>
              </a:rPr>
              <a:t>bẩm</a:t>
            </a:r>
            <a:r>
              <a:rPr lang="en-US" sz="2800" dirty="0">
                <a:solidFill>
                  <a:srgbClr val="1C1E21"/>
                </a:solidFill>
                <a:latin typeface="Times New Roman" panose="02020603050405020304" pitchFamily="18" charset="0"/>
                <a:cs typeface="Times New Roman" panose="02020603050405020304" pitchFamily="18" charset="0"/>
              </a:rPr>
              <a:t> … </a:t>
            </a:r>
            <a:r>
              <a:rPr lang="en-US" sz="2800" dirty="0" err="1">
                <a:solidFill>
                  <a:srgbClr val="1C1E21"/>
                </a:solidFill>
                <a:latin typeface="Times New Roman" panose="02020603050405020304" pitchFamily="18" charset="0"/>
                <a:cs typeface="Times New Roman" panose="02020603050405020304" pitchFamily="18" charset="0"/>
              </a:rPr>
              <a:t>ông</a:t>
            </a:r>
            <a:r>
              <a:rPr lang="en-US" sz="2800" dirty="0">
                <a:solidFill>
                  <a:srgbClr val="1C1E21"/>
                </a:solidFill>
                <a:latin typeface="Times New Roman" panose="02020603050405020304" pitchFamily="18" charset="0"/>
                <a:cs typeface="Times New Roman" panose="02020603050405020304" pitchFamily="18" charset="0"/>
              </a:rPr>
              <a:t> </a:t>
            </a:r>
            <a:r>
              <a:rPr lang="en-US" sz="2800" dirty="0" err="1">
                <a:solidFill>
                  <a:srgbClr val="1C1E21"/>
                </a:solidFill>
                <a:latin typeface="Times New Roman" panose="02020603050405020304" pitchFamily="18" charset="0"/>
                <a:cs typeface="Times New Roman" panose="02020603050405020304" pitchFamily="18" charset="0"/>
              </a:rPr>
              <a:t>chủ</a:t>
            </a:r>
            <a:r>
              <a:rPr lang="en-US" sz="2800" dirty="0">
                <a:solidFill>
                  <a:srgbClr val="1C1E21"/>
                </a:solidFill>
                <a:latin typeface="Times New Roman" panose="02020603050405020304" pitchFamily="18" charset="0"/>
                <a:cs typeface="Times New Roman" panose="02020603050405020304" pitchFamily="18" charset="0"/>
              </a:rPr>
              <a:t> </a:t>
            </a:r>
            <a:r>
              <a:rPr lang="en-US" sz="2800" dirty="0" err="1">
                <a:solidFill>
                  <a:srgbClr val="1C1E21"/>
                </a:solidFill>
                <a:latin typeface="Times New Roman" panose="02020603050405020304" pitchFamily="18" charset="0"/>
                <a:cs typeface="Times New Roman" panose="02020603050405020304" pitchFamily="18" charset="0"/>
              </a:rPr>
              <a:t>sai</a:t>
            </a:r>
            <a:r>
              <a:rPr lang="en-US" sz="2800" dirty="0">
                <a:solidFill>
                  <a:srgbClr val="1C1E21"/>
                </a:solidFill>
                <a:latin typeface="Times New Roman" panose="02020603050405020304" pitchFamily="18" charset="0"/>
                <a:cs typeface="Times New Roman" panose="02020603050405020304" pitchFamily="18" charset="0"/>
              </a:rPr>
              <a:t> con … </a:t>
            </a:r>
            <a:r>
              <a:rPr lang="en-US" sz="2800" dirty="0" err="1">
                <a:solidFill>
                  <a:srgbClr val="1C1E21"/>
                </a:solidFill>
                <a:latin typeface="Times New Roman" panose="02020603050405020304" pitchFamily="18" charset="0"/>
                <a:cs typeface="Times New Roman" panose="02020603050405020304" pitchFamily="18" charset="0"/>
              </a:rPr>
              <a:t>mất</a:t>
            </a:r>
            <a:r>
              <a:rPr lang="en-US" sz="2800" dirty="0">
                <a:solidFill>
                  <a:srgbClr val="1C1E21"/>
                </a:solidFill>
                <a:latin typeface="Times New Roman" panose="02020603050405020304" pitchFamily="18" charset="0"/>
                <a:cs typeface="Times New Roman" panose="02020603050405020304" pitchFamily="18" charset="0"/>
              </a:rPr>
              <a:t> </a:t>
            </a:r>
            <a:r>
              <a:rPr lang="en-US" sz="2800" dirty="0" err="1">
                <a:solidFill>
                  <a:srgbClr val="1C1E21"/>
                </a:solidFill>
                <a:latin typeface="Times New Roman" panose="02020603050405020304" pitchFamily="18" charset="0"/>
                <a:cs typeface="Times New Roman" panose="02020603050405020304" pitchFamily="18" charset="0"/>
              </a:rPr>
              <a:t>rồi</a:t>
            </a:r>
            <a:r>
              <a:rPr lang="en-US" sz="2800" dirty="0">
                <a:solidFill>
                  <a:srgbClr val="1C1E21"/>
                </a:solidFill>
                <a:latin typeface="Times New Roman" panose="02020603050405020304" pitchFamily="18" charset="0"/>
                <a:cs typeface="Times New Roman" panose="02020603050405020304" pitchFamily="18" charset="0"/>
              </a:rPr>
              <a:t> ạ!</a:t>
            </a:r>
          </a:p>
          <a:p>
            <a:pPr algn="just" defTabSz="914400">
              <a:defRPr/>
            </a:pPr>
            <a:r>
              <a:rPr lang="en-US" sz="2800" dirty="0">
                <a:solidFill>
                  <a:srgbClr val="1C1E21"/>
                </a:solidFill>
                <a:latin typeface="Times New Roman" panose="02020603050405020304" pitchFamily="18" charset="0"/>
                <a:cs typeface="Times New Roman" panose="02020603050405020304" pitchFamily="18" charset="0"/>
              </a:rPr>
              <a:t>	Ng</a:t>
            </a:r>
            <a:r>
              <a:rPr lang="vi-VN" sz="2800" dirty="0">
                <a:solidFill>
                  <a:srgbClr val="1C1E21"/>
                </a:solidFill>
                <a:latin typeface="Times New Roman" panose="02020603050405020304" pitchFamily="18" charset="0"/>
                <a:cs typeface="Times New Roman" panose="02020603050405020304" pitchFamily="18" charset="0"/>
              </a:rPr>
              <a:t>ư</a:t>
            </a:r>
            <a:r>
              <a:rPr lang="en-SG" sz="2800" dirty="0" err="1">
                <a:solidFill>
                  <a:srgbClr val="1C1E21"/>
                </a:solidFill>
                <a:latin typeface="Times New Roman" panose="02020603050405020304" pitchFamily="18" charset="0"/>
                <a:cs typeface="Times New Roman" panose="02020603050405020304" pitchFamily="18" charset="0"/>
              </a:rPr>
              <a:t>ời</a:t>
            </a:r>
            <a:r>
              <a:rPr lang="en-SG" sz="2800" dirty="0">
                <a:solidFill>
                  <a:srgbClr val="1C1E21"/>
                </a:solidFill>
                <a:latin typeface="Times New Roman" panose="02020603050405020304" pitchFamily="18" charset="0"/>
                <a:cs typeface="Times New Roman" panose="02020603050405020304" pitchFamily="18" charset="0"/>
              </a:rPr>
              <a:t> </a:t>
            </a:r>
            <a:r>
              <a:rPr lang="en-SG" sz="2800" dirty="0" err="1">
                <a:solidFill>
                  <a:srgbClr val="1C1E21"/>
                </a:solidFill>
                <a:latin typeface="Times New Roman" panose="02020603050405020304" pitchFamily="18" charset="0"/>
                <a:cs typeface="Times New Roman" panose="02020603050405020304" pitchFamily="18" charset="0"/>
              </a:rPr>
              <a:t>bà</a:t>
            </a:r>
            <a:r>
              <a:rPr lang="en-SG" sz="2800" dirty="0">
                <a:solidFill>
                  <a:srgbClr val="1C1E21"/>
                </a:solidFill>
                <a:latin typeface="Times New Roman" panose="02020603050405020304" pitchFamily="18" charset="0"/>
                <a:cs typeface="Times New Roman" panose="02020603050405020304" pitchFamily="18" charset="0"/>
              </a:rPr>
              <a:t> con </a:t>
            </a:r>
            <a:r>
              <a:rPr lang="en-SG" sz="2800" dirty="0" err="1">
                <a:solidFill>
                  <a:srgbClr val="1C1E21"/>
                </a:solidFill>
                <a:latin typeface="Times New Roman" panose="02020603050405020304" pitchFamily="18" charset="0"/>
                <a:cs typeface="Times New Roman" panose="02020603050405020304" pitchFamily="18" charset="0"/>
              </a:rPr>
              <a:t>tái</a:t>
            </a:r>
            <a:r>
              <a:rPr lang="en-SG" sz="2800" dirty="0">
                <a:solidFill>
                  <a:srgbClr val="1C1E21"/>
                </a:solidFill>
                <a:latin typeface="Times New Roman" panose="02020603050405020304" pitchFamily="18" charset="0"/>
                <a:cs typeface="Times New Roman" panose="02020603050405020304" pitchFamily="18" charset="0"/>
              </a:rPr>
              <a:t> </a:t>
            </a:r>
            <a:r>
              <a:rPr lang="en-SG" sz="2800" dirty="0" err="1">
                <a:solidFill>
                  <a:srgbClr val="1C1E21"/>
                </a:solidFill>
                <a:latin typeface="Times New Roman" panose="02020603050405020304" pitchFamily="18" charset="0"/>
                <a:cs typeface="Times New Roman" panose="02020603050405020304" pitchFamily="18" charset="0"/>
              </a:rPr>
              <a:t>mặt</a:t>
            </a:r>
            <a:r>
              <a:rPr lang="en-SG" sz="2800" dirty="0">
                <a:solidFill>
                  <a:srgbClr val="1C1E21"/>
                </a:solidFill>
                <a:latin typeface="Times New Roman" panose="02020603050405020304" pitchFamily="18" charset="0"/>
                <a:cs typeface="Times New Roman" panose="02020603050405020304" pitchFamily="18" charset="0"/>
              </a:rPr>
              <a:t> </a:t>
            </a:r>
            <a:r>
              <a:rPr lang="en-SG" sz="2800" dirty="0" err="1">
                <a:solidFill>
                  <a:srgbClr val="1C1E21"/>
                </a:solidFill>
                <a:latin typeface="Times New Roman" panose="02020603050405020304" pitchFamily="18" charset="0"/>
                <a:cs typeface="Times New Roman" panose="02020603050405020304" pitchFamily="18" charset="0"/>
              </a:rPr>
              <a:t>hỏi</a:t>
            </a:r>
            <a:r>
              <a:rPr lang="en-SG" sz="2800" dirty="0">
                <a:solidFill>
                  <a:srgbClr val="1C1E21"/>
                </a:solidFill>
                <a:latin typeface="Times New Roman" panose="02020603050405020304" pitchFamily="18" charset="0"/>
                <a:cs typeface="Times New Roman" panose="02020603050405020304" pitchFamily="18" charset="0"/>
              </a:rPr>
              <a:t> </a:t>
            </a:r>
            <a:r>
              <a:rPr lang="en-SG" sz="2800" dirty="0" err="1">
                <a:solidFill>
                  <a:srgbClr val="1C1E21"/>
                </a:solidFill>
                <a:latin typeface="Times New Roman" panose="02020603050405020304" pitchFamily="18" charset="0"/>
                <a:cs typeface="Times New Roman" panose="02020603050405020304" pitchFamily="18" charset="0"/>
              </a:rPr>
              <a:t>lại</a:t>
            </a:r>
            <a:r>
              <a:rPr lang="en-SG" sz="2800" dirty="0">
                <a:solidFill>
                  <a:srgbClr val="1C1E21"/>
                </a:solidFill>
                <a:latin typeface="Times New Roman" panose="02020603050405020304" pitchFamily="18" charset="0"/>
                <a:cs typeface="Times New Roman" panose="02020603050405020304" pitchFamily="18" charset="0"/>
              </a:rPr>
              <a:t> </a:t>
            </a:r>
            <a:r>
              <a:rPr lang="en-SG" sz="2800" dirty="0" err="1">
                <a:solidFill>
                  <a:srgbClr val="1C1E21"/>
                </a:solidFill>
                <a:latin typeface="Times New Roman" panose="02020603050405020304" pitchFamily="18" charset="0"/>
                <a:cs typeface="Times New Roman" panose="02020603050405020304" pitchFamily="18" charset="0"/>
              </a:rPr>
              <a:t>một</a:t>
            </a:r>
            <a:r>
              <a:rPr lang="en-SG" sz="2800" dirty="0">
                <a:solidFill>
                  <a:srgbClr val="1C1E21"/>
                </a:solidFill>
                <a:latin typeface="Times New Roman" panose="02020603050405020304" pitchFamily="18" charset="0"/>
                <a:cs typeface="Times New Roman" panose="02020603050405020304" pitchFamily="18" charset="0"/>
              </a:rPr>
              <a:t> </a:t>
            </a:r>
            <a:r>
              <a:rPr lang="en-SG" sz="2800" dirty="0" err="1">
                <a:solidFill>
                  <a:srgbClr val="1C1E21"/>
                </a:solidFill>
                <a:latin typeface="Times New Roman" panose="02020603050405020304" pitchFamily="18" charset="0"/>
                <a:cs typeface="Times New Roman" panose="02020603050405020304" pitchFamily="18" charset="0"/>
              </a:rPr>
              <a:t>hồi</a:t>
            </a:r>
            <a:r>
              <a:rPr lang="en-SG" sz="2800" dirty="0">
                <a:solidFill>
                  <a:srgbClr val="1C1E21"/>
                </a:solidFill>
                <a:latin typeface="Times New Roman" panose="02020603050405020304" pitchFamily="18" charset="0"/>
                <a:cs typeface="Times New Roman" panose="02020603050405020304" pitchFamily="18" charset="0"/>
              </a:rPr>
              <a:t> </a:t>
            </a:r>
            <a:r>
              <a:rPr lang="en-SG" sz="2800" dirty="0" err="1">
                <a:solidFill>
                  <a:srgbClr val="1C1E21"/>
                </a:solidFill>
                <a:latin typeface="Times New Roman" panose="02020603050405020304" pitchFamily="18" charset="0"/>
                <a:cs typeface="Times New Roman" panose="02020603050405020304" pitchFamily="18" charset="0"/>
              </a:rPr>
              <a:t>mới</a:t>
            </a:r>
            <a:r>
              <a:rPr lang="en-SG" sz="2800" dirty="0">
                <a:solidFill>
                  <a:srgbClr val="1C1E21"/>
                </a:solidFill>
                <a:latin typeface="Times New Roman" panose="02020603050405020304" pitchFamily="18" charset="0"/>
                <a:cs typeface="Times New Roman" panose="02020603050405020304" pitchFamily="18" charset="0"/>
              </a:rPr>
              <a:t> </a:t>
            </a:r>
            <a:r>
              <a:rPr lang="en-SG" sz="2800" dirty="0" err="1">
                <a:solidFill>
                  <a:srgbClr val="1C1E21"/>
                </a:solidFill>
                <a:latin typeface="Times New Roman" panose="02020603050405020304" pitchFamily="18" charset="0"/>
                <a:cs typeface="Times New Roman" panose="02020603050405020304" pitchFamily="18" charset="0"/>
              </a:rPr>
              <a:t>hiểu</a:t>
            </a:r>
            <a:r>
              <a:rPr lang="en-SG" sz="2800" dirty="0">
                <a:solidFill>
                  <a:srgbClr val="1C1E21"/>
                </a:solidFill>
                <a:latin typeface="Times New Roman" panose="02020603050405020304" pitchFamily="18" charset="0"/>
                <a:cs typeface="Times New Roman" panose="02020603050405020304" pitchFamily="18" charset="0"/>
              </a:rPr>
              <a:t> </a:t>
            </a:r>
            <a:r>
              <a:rPr lang="en-SG" sz="2800" dirty="0" err="1">
                <a:solidFill>
                  <a:srgbClr val="1C1E21"/>
                </a:solidFill>
                <a:latin typeface="Times New Roman" panose="02020603050405020304" pitchFamily="18" charset="0"/>
                <a:cs typeface="Times New Roman" panose="02020603050405020304" pitchFamily="18" charset="0"/>
              </a:rPr>
              <a:t>rõ</a:t>
            </a:r>
            <a:r>
              <a:rPr lang="en-SG" sz="2800" dirty="0">
                <a:solidFill>
                  <a:srgbClr val="1C1E21"/>
                </a:solidFill>
                <a:latin typeface="Times New Roman" panose="02020603050405020304" pitchFamily="18" charset="0"/>
                <a:cs typeface="Times New Roman" panose="02020603050405020304" pitchFamily="18" charset="0"/>
              </a:rPr>
              <a:t> </a:t>
            </a:r>
            <a:r>
              <a:rPr lang="en-SG" sz="2800" dirty="0" err="1">
                <a:solidFill>
                  <a:srgbClr val="1C1E21"/>
                </a:solidFill>
                <a:latin typeface="Times New Roman" panose="02020603050405020304" pitchFamily="18" charset="0"/>
                <a:cs typeface="Times New Roman" panose="02020603050405020304" pitchFamily="18" charset="0"/>
              </a:rPr>
              <a:t>câu</a:t>
            </a:r>
            <a:r>
              <a:rPr lang="en-SG" sz="2800" dirty="0">
                <a:solidFill>
                  <a:srgbClr val="1C1E21"/>
                </a:solidFill>
                <a:latin typeface="Times New Roman" panose="02020603050405020304" pitchFamily="18" charset="0"/>
                <a:cs typeface="Times New Roman" panose="02020603050405020304" pitchFamily="18" charset="0"/>
              </a:rPr>
              <a:t> </a:t>
            </a:r>
            <a:r>
              <a:rPr lang="en-SG" sz="2800" dirty="0" err="1">
                <a:solidFill>
                  <a:srgbClr val="1C1E21"/>
                </a:solidFill>
                <a:latin typeface="Times New Roman" panose="02020603050405020304" pitchFamily="18" charset="0"/>
                <a:cs typeface="Times New Roman" panose="02020603050405020304" pitchFamily="18" charset="0"/>
              </a:rPr>
              <a:t>chuyện</a:t>
            </a:r>
            <a:r>
              <a:rPr lang="en-SG" sz="2800" dirty="0">
                <a:solidFill>
                  <a:srgbClr val="1C1E21"/>
                </a:solidFill>
                <a:latin typeface="Times New Roman" panose="02020603050405020304" pitchFamily="18" charset="0"/>
                <a:cs typeface="Times New Roman" panose="02020603050405020304" pitchFamily="18" charset="0"/>
              </a:rPr>
              <a:t>. </a:t>
            </a:r>
            <a:r>
              <a:rPr lang="en-SG" sz="2800" dirty="0" err="1">
                <a:solidFill>
                  <a:srgbClr val="1C1E21"/>
                </a:solidFill>
                <a:latin typeface="Times New Roman" panose="02020603050405020304" pitchFamily="18" charset="0"/>
                <a:cs typeface="Times New Roman" panose="02020603050405020304" pitchFamily="18" charset="0"/>
              </a:rPr>
              <a:t>Về</a:t>
            </a:r>
            <a:r>
              <a:rPr lang="en-SG" sz="2800" dirty="0">
                <a:solidFill>
                  <a:srgbClr val="1C1E21"/>
                </a:solidFill>
                <a:latin typeface="Times New Roman" panose="02020603050405020304" pitchFamily="18" charset="0"/>
                <a:cs typeface="Times New Roman" panose="02020603050405020304" pitchFamily="18" charset="0"/>
              </a:rPr>
              <a:t> </a:t>
            </a:r>
            <a:r>
              <a:rPr lang="en-SG" sz="2800" dirty="0" err="1">
                <a:solidFill>
                  <a:srgbClr val="1C1E21"/>
                </a:solidFill>
                <a:latin typeface="Times New Roman" panose="02020603050405020304" pitchFamily="18" charset="0"/>
                <a:cs typeface="Times New Roman" panose="02020603050405020304" pitchFamily="18" charset="0"/>
              </a:rPr>
              <a:t>nhà</a:t>
            </a:r>
            <a:r>
              <a:rPr lang="en-SG" sz="2800" dirty="0">
                <a:solidFill>
                  <a:srgbClr val="1C1E21"/>
                </a:solidFill>
                <a:latin typeface="Times New Roman" panose="02020603050405020304" pitchFamily="18" charset="0"/>
                <a:cs typeface="Times New Roman" panose="02020603050405020304" pitchFamily="18" charset="0"/>
              </a:rPr>
              <a:t>, </a:t>
            </a:r>
            <a:r>
              <a:rPr lang="en-SG" sz="2800" dirty="0" err="1">
                <a:solidFill>
                  <a:srgbClr val="1C1E21"/>
                </a:solidFill>
                <a:latin typeface="Times New Roman" panose="02020603050405020304" pitchFamily="18" charset="0"/>
                <a:cs typeface="Times New Roman" panose="02020603050405020304" pitchFamily="18" charset="0"/>
              </a:rPr>
              <a:t>ông</a:t>
            </a:r>
            <a:r>
              <a:rPr lang="en-SG" sz="2800" dirty="0">
                <a:solidFill>
                  <a:srgbClr val="1C1E21"/>
                </a:solidFill>
                <a:latin typeface="Times New Roman" panose="02020603050405020304" pitchFamily="18" charset="0"/>
                <a:cs typeface="Times New Roman" panose="02020603050405020304" pitchFamily="18" charset="0"/>
              </a:rPr>
              <a:t> </a:t>
            </a:r>
            <a:r>
              <a:rPr lang="en-SG" sz="2800" dirty="0" err="1">
                <a:solidFill>
                  <a:srgbClr val="1C1E21"/>
                </a:solidFill>
                <a:latin typeface="Times New Roman" panose="02020603050405020304" pitchFamily="18" charset="0"/>
                <a:cs typeface="Times New Roman" panose="02020603050405020304" pitchFamily="18" charset="0"/>
              </a:rPr>
              <a:t>chủ</a:t>
            </a:r>
            <a:r>
              <a:rPr lang="en-SG" sz="2800" dirty="0">
                <a:solidFill>
                  <a:srgbClr val="1C1E21"/>
                </a:solidFill>
                <a:latin typeface="Times New Roman" panose="02020603050405020304" pitchFamily="18" charset="0"/>
                <a:cs typeface="Times New Roman" panose="02020603050405020304" pitchFamily="18" charset="0"/>
              </a:rPr>
              <a:t> </a:t>
            </a:r>
            <a:r>
              <a:rPr lang="en-SG" sz="2800" dirty="0" err="1">
                <a:solidFill>
                  <a:srgbClr val="1C1E21"/>
                </a:solidFill>
                <a:latin typeface="Times New Roman" panose="02020603050405020304" pitchFamily="18" charset="0"/>
                <a:cs typeface="Times New Roman" panose="02020603050405020304" pitchFamily="18" charset="0"/>
              </a:rPr>
              <a:t>trách</a:t>
            </a:r>
            <a:r>
              <a:rPr lang="en-SG" sz="2800" dirty="0">
                <a:solidFill>
                  <a:srgbClr val="1C1E21"/>
                </a:solidFill>
                <a:latin typeface="Times New Roman" panose="02020603050405020304" pitchFamily="18" charset="0"/>
                <a:cs typeface="Times New Roman" panose="02020603050405020304" pitchFamily="18" charset="0"/>
              </a:rPr>
              <a:t> </a:t>
            </a:r>
            <a:r>
              <a:rPr lang="en-SG" sz="2800" dirty="0" err="1">
                <a:solidFill>
                  <a:srgbClr val="1C1E21"/>
                </a:solidFill>
                <a:latin typeface="Times New Roman" panose="02020603050405020304" pitchFamily="18" charset="0"/>
                <a:cs typeface="Times New Roman" panose="02020603050405020304" pitchFamily="18" charset="0"/>
              </a:rPr>
              <a:t>mắng</a:t>
            </a:r>
            <a:r>
              <a:rPr lang="en-SG" sz="2800" dirty="0">
                <a:solidFill>
                  <a:srgbClr val="1C1E21"/>
                </a:solidFill>
                <a:latin typeface="Times New Roman" panose="02020603050405020304" pitchFamily="18" charset="0"/>
                <a:cs typeface="Times New Roman" panose="02020603050405020304" pitchFamily="18" charset="0"/>
              </a:rPr>
              <a:t> </a:t>
            </a:r>
            <a:r>
              <a:rPr lang="en-SG" sz="2800" dirty="0" err="1">
                <a:solidFill>
                  <a:srgbClr val="1C1E21"/>
                </a:solidFill>
                <a:latin typeface="Times New Roman" panose="02020603050405020304" pitchFamily="18" charset="0"/>
                <a:cs typeface="Times New Roman" panose="02020603050405020304" pitchFamily="18" charset="0"/>
              </a:rPr>
              <a:t>và</a:t>
            </a:r>
            <a:r>
              <a:rPr lang="en-SG" sz="2800" dirty="0">
                <a:solidFill>
                  <a:srgbClr val="1C1E21"/>
                </a:solidFill>
                <a:latin typeface="Times New Roman" panose="02020603050405020304" pitchFamily="18" charset="0"/>
                <a:cs typeface="Times New Roman" panose="02020603050405020304" pitchFamily="18" charset="0"/>
              </a:rPr>
              <a:t> </a:t>
            </a:r>
            <a:r>
              <a:rPr lang="en-SG" sz="2800" dirty="0" err="1">
                <a:solidFill>
                  <a:srgbClr val="1C1E21"/>
                </a:solidFill>
                <a:latin typeface="Times New Roman" panose="02020603050405020304" pitchFamily="18" charset="0"/>
                <a:cs typeface="Times New Roman" panose="02020603050405020304" pitchFamily="18" charset="0"/>
              </a:rPr>
              <a:t>dặn</a:t>
            </a:r>
            <a:r>
              <a:rPr lang="en-SG" sz="2800" dirty="0">
                <a:solidFill>
                  <a:srgbClr val="1C1E21"/>
                </a:solidFill>
                <a:latin typeface="Times New Roman" panose="02020603050405020304" pitchFamily="18" charset="0"/>
                <a:cs typeface="Times New Roman" panose="02020603050405020304" pitchFamily="18" charset="0"/>
              </a:rPr>
              <a:t> </a:t>
            </a:r>
            <a:r>
              <a:rPr lang="en-SG" sz="2800" dirty="0" err="1">
                <a:solidFill>
                  <a:srgbClr val="1C1E21"/>
                </a:solidFill>
                <a:latin typeface="Times New Roman" panose="02020603050405020304" pitchFamily="18" charset="0"/>
                <a:cs typeface="Times New Roman" panose="02020603050405020304" pitchFamily="18" charset="0"/>
              </a:rPr>
              <a:t>lần</a:t>
            </a:r>
            <a:r>
              <a:rPr lang="en-SG" sz="2800" dirty="0">
                <a:solidFill>
                  <a:srgbClr val="1C1E21"/>
                </a:solidFill>
                <a:latin typeface="Times New Roman" panose="02020603050405020304" pitchFamily="18" charset="0"/>
                <a:cs typeface="Times New Roman" panose="02020603050405020304" pitchFamily="18" charset="0"/>
              </a:rPr>
              <a:t> </a:t>
            </a:r>
            <a:r>
              <a:rPr lang="en-SG" sz="2800" dirty="0" err="1">
                <a:solidFill>
                  <a:srgbClr val="1C1E21"/>
                </a:solidFill>
                <a:latin typeface="Times New Roman" panose="02020603050405020304" pitchFamily="18" charset="0"/>
                <a:cs typeface="Times New Roman" panose="02020603050405020304" pitchFamily="18" charset="0"/>
              </a:rPr>
              <a:t>sau</a:t>
            </a:r>
            <a:r>
              <a:rPr lang="en-SG" sz="2800" dirty="0">
                <a:solidFill>
                  <a:srgbClr val="1C1E21"/>
                </a:solidFill>
                <a:latin typeface="Times New Roman" panose="02020603050405020304" pitchFamily="18" charset="0"/>
                <a:cs typeface="Times New Roman" panose="02020603050405020304" pitchFamily="18" charset="0"/>
              </a:rPr>
              <a:t> </a:t>
            </a:r>
            <a:r>
              <a:rPr lang="en-SG" sz="2800" dirty="0" err="1">
                <a:solidFill>
                  <a:srgbClr val="1C1E21"/>
                </a:solidFill>
                <a:latin typeface="Times New Roman" panose="02020603050405020304" pitchFamily="18" charset="0"/>
                <a:cs typeface="Times New Roman" panose="02020603050405020304" pitchFamily="18" charset="0"/>
              </a:rPr>
              <a:t>ăn</a:t>
            </a:r>
            <a:r>
              <a:rPr lang="en-SG" sz="2800" dirty="0">
                <a:solidFill>
                  <a:srgbClr val="1C1E21"/>
                </a:solidFill>
                <a:latin typeface="Times New Roman" panose="02020603050405020304" pitchFamily="18" charset="0"/>
                <a:cs typeface="Times New Roman" panose="02020603050405020304" pitchFamily="18" charset="0"/>
              </a:rPr>
              <a:t> </a:t>
            </a:r>
            <a:r>
              <a:rPr lang="en-SG" sz="2800" dirty="0" err="1">
                <a:solidFill>
                  <a:srgbClr val="1C1E21"/>
                </a:solidFill>
                <a:latin typeface="Times New Roman" panose="02020603050405020304" pitchFamily="18" charset="0"/>
                <a:cs typeface="Times New Roman" panose="02020603050405020304" pitchFamily="18" charset="0"/>
              </a:rPr>
              <a:t>nói</a:t>
            </a:r>
            <a:r>
              <a:rPr lang="en-SG" sz="2800" dirty="0">
                <a:solidFill>
                  <a:srgbClr val="1C1E21"/>
                </a:solidFill>
                <a:latin typeface="Times New Roman" panose="02020603050405020304" pitchFamily="18" charset="0"/>
                <a:cs typeface="Times New Roman" panose="02020603050405020304" pitchFamily="18" charset="0"/>
              </a:rPr>
              <a:t> </a:t>
            </a:r>
            <a:r>
              <a:rPr lang="en-SG" sz="2800" dirty="0" err="1">
                <a:solidFill>
                  <a:srgbClr val="1C1E21"/>
                </a:solidFill>
                <a:latin typeface="Times New Roman" panose="02020603050405020304" pitchFamily="18" charset="0"/>
                <a:cs typeface="Times New Roman" panose="02020603050405020304" pitchFamily="18" charset="0"/>
              </a:rPr>
              <a:t>phải</a:t>
            </a:r>
            <a:r>
              <a:rPr lang="en-SG" sz="2800" dirty="0">
                <a:solidFill>
                  <a:srgbClr val="1C1E21"/>
                </a:solidFill>
                <a:latin typeface="Times New Roman" panose="02020603050405020304" pitchFamily="18" charset="0"/>
                <a:cs typeface="Times New Roman" panose="02020603050405020304" pitchFamily="18" charset="0"/>
              </a:rPr>
              <a:t> </a:t>
            </a:r>
            <a:r>
              <a:rPr lang="en-SG" sz="2800" dirty="0" err="1">
                <a:solidFill>
                  <a:srgbClr val="1C1E21"/>
                </a:solidFill>
                <a:latin typeface="Times New Roman" panose="02020603050405020304" pitchFamily="18" charset="0"/>
                <a:cs typeface="Times New Roman" panose="02020603050405020304" pitchFamily="18" charset="0"/>
              </a:rPr>
              <a:t>có</a:t>
            </a:r>
            <a:r>
              <a:rPr lang="en-SG" sz="2800" dirty="0">
                <a:solidFill>
                  <a:srgbClr val="1C1E21"/>
                </a:solidFill>
                <a:latin typeface="Times New Roman" panose="02020603050405020304" pitchFamily="18" charset="0"/>
                <a:cs typeface="Times New Roman" panose="02020603050405020304" pitchFamily="18" charset="0"/>
              </a:rPr>
              <a:t> </a:t>
            </a:r>
            <a:r>
              <a:rPr lang="en-SG" sz="2800" dirty="0" err="1">
                <a:solidFill>
                  <a:srgbClr val="1C1E21"/>
                </a:solidFill>
                <a:latin typeface="Times New Roman" panose="02020603050405020304" pitchFamily="18" charset="0"/>
                <a:cs typeface="Times New Roman" panose="02020603050405020304" pitchFamily="18" charset="0"/>
              </a:rPr>
              <a:t>đầu</a:t>
            </a:r>
            <a:r>
              <a:rPr lang="en-SG" sz="2800" dirty="0">
                <a:solidFill>
                  <a:srgbClr val="1C1E21"/>
                </a:solidFill>
                <a:latin typeface="Times New Roman" panose="02020603050405020304" pitchFamily="18" charset="0"/>
                <a:cs typeface="Times New Roman" panose="02020603050405020304" pitchFamily="18" charset="0"/>
              </a:rPr>
              <a:t> </a:t>
            </a:r>
            <a:r>
              <a:rPr lang="en-SG" sz="2800" dirty="0" err="1">
                <a:solidFill>
                  <a:srgbClr val="1C1E21"/>
                </a:solidFill>
                <a:latin typeface="Times New Roman" panose="02020603050405020304" pitchFamily="18" charset="0"/>
                <a:cs typeface="Times New Roman" panose="02020603050405020304" pitchFamily="18" charset="0"/>
              </a:rPr>
              <a:t>có</a:t>
            </a:r>
            <a:r>
              <a:rPr lang="en-SG" sz="2800" dirty="0">
                <a:solidFill>
                  <a:srgbClr val="1C1E21"/>
                </a:solidFill>
                <a:latin typeface="Times New Roman" panose="02020603050405020304" pitchFamily="18" charset="0"/>
                <a:cs typeface="Times New Roman" panose="02020603050405020304" pitchFamily="18" charset="0"/>
              </a:rPr>
              <a:t> </a:t>
            </a:r>
            <a:r>
              <a:rPr lang="en-SG" sz="2800" dirty="0" err="1">
                <a:solidFill>
                  <a:srgbClr val="1C1E21"/>
                </a:solidFill>
                <a:latin typeface="Times New Roman" panose="02020603050405020304" pitchFamily="18" charset="0"/>
                <a:cs typeface="Times New Roman" panose="02020603050405020304" pitchFamily="18" charset="0"/>
              </a:rPr>
              <a:t>đuôi</a:t>
            </a:r>
            <a:r>
              <a:rPr lang="en-SG" sz="2800" dirty="0">
                <a:solidFill>
                  <a:srgbClr val="1C1E21"/>
                </a:solidFill>
                <a:latin typeface="Times New Roman" panose="02020603050405020304" pitchFamily="18" charset="0"/>
                <a:cs typeface="Times New Roman" panose="02020603050405020304" pitchFamily="18" charset="0"/>
              </a:rPr>
              <a:t>. Anh ta </a:t>
            </a:r>
            <a:r>
              <a:rPr lang="en-SG" sz="2800" dirty="0" err="1">
                <a:solidFill>
                  <a:srgbClr val="1C1E21"/>
                </a:solidFill>
                <a:latin typeface="Times New Roman" panose="02020603050405020304" pitchFamily="18" charset="0"/>
                <a:cs typeface="Times New Roman" panose="02020603050405020304" pitchFamily="18" charset="0"/>
              </a:rPr>
              <a:t>hết</a:t>
            </a:r>
            <a:r>
              <a:rPr lang="en-SG" sz="2800" dirty="0">
                <a:solidFill>
                  <a:srgbClr val="1C1E21"/>
                </a:solidFill>
                <a:latin typeface="Times New Roman" panose="02020603050405020304" pitchFamily="18" charset="0"/>
                <a:cs typeface="Times New Roman" panose="02020603050405020304" pitchFamily="18" charset="0"/>
              </a:rPr>
              <a:t> </a:t>
            </a:r>
            <a:r>
              <a:rPr lang="en-SG" sz="2800" dirty="0" err="1">
                <a:solidFill>
                  <a:srgbClr val="1C1E21"/>
                </a:solidFill>
                <a:latin typeface="Times New Roman" panose="02020603050405020304" pitchFamily="18" charset="0"/>
                <a:cs typeface="Times New Roman" panose="02020603050405020304" pitchFamily="18" charset="0"/>
              </a:rPr>
              <a:t>sức</a:t>
            </a:r>
            <a:r>
              <a:rPr lang="en-SG" sz="2800" dirty="0">
                <a:solidFill>
                  <a:srgbClr val="1C1E21"/>
                </a:solidFill>
                <a:latin typeface="Times New Roman" panose="02020603050405020304" pitchFamily="18" charset="0"/>
                <a:cs typeface="Times New Roman" panose="02020603050405020304" pitchFamily="18" charset="0"/>
              </a:rPr>
              <a:t> </a:t>
            </a:r>
            <a:r>
              <a:rPr lang="en-SG" sz="2800" dirty="0" err="1">
                <a:solidFill>
                  <a:srgbClr val="1C1E21"/>
                </a:solidFill>
                <a:latin typeface="Times New Roman" panose="02020603050405020304" pitchFamily="18" charset="0"/>
                <a:cs typeface="Times New Roman" panose="02020603050405020304" pitchFamily="18" charset="0"/>
              </a:rPr>
              <a:t>vâng</a:t>
            </a:r>
            <a:r>
              <a:rPr lang="en-SG" sz="2800" dirty="0">
                <a:solidFill>
                  <a:srgbClr val="1C1E21"/>
                </a:solidFill>
                <a:latin typeface="Times New Roman" panose="02020603050405020304" pitchFamily="18" charset="0"/>
                <a:cs typeface="Times New Roman" panose="02020603050405020304" pitchFamily="18" charset="0"/>
              </a:rPr>
              <a:t> </a:t>
            </a:r>
            <a:r>
              <a:rPr lang="en-SG" sz="2800" dirty="0" err="1">
                <a:solidFill>
                  <a:srgbClr val="1C1E21"/>
                </a:solidFill>
                <a:latin typeface="Times New Roman" panose="02020603050405020304" pitchFamily="18" charset="0"/>
                <a:cs typeface="Times New Roman" panose="02020603050405020304" pitchFamily="18" charset="0"/>
              </a:rPr>
              <a:t>dạ</a:t>
            </a:r>
            <a:r>
              <a:rPr lang="en-SG" sz="2800" dirty="0">
                <a:solidFill>
                  <a:srgbClr val="1C1E21"/>
                </a:solidFill>
                <a:latin typeface="Times New Roman" panose="02020603050405020304" pitchFamily="18" charset="0"/>
                <a:cs typeface="Times New Roman" panose="02020603050405020304" pitchFamily="18" charset="0"/>
              </a:rPr>
              <a:t>.</a:t>
            </a:r>
          </a:p>
          <a:p>
            <a:pPr algn="just" defTabSz="914400">
              <a:defRPr/>
            </a:pPr>
            <a:r>
              <a:rPr lang="en-SG" sz="2800" dirty="0">
                <a:solidFill>
                  <a:srgbClr val="1C1E21"/>
                </a:solidFill>
                <a:latin typeface="Times New Roman" panose="02020603050405020304" pitchFamily="18" charset="0"/>
                <a:cs typeface="Times New Roman" panose="02020603050405020304" pitchFamily="18" charset="0"/>
              </a:rPr>
              <a:t>	</a:t>
            </a:r>
            <a:r>
              <a:rPr lang="en-SG" sz="2800" dirty="0" err="1">
                <a:solidFill>
                  <a:srgbClr val="0070C0"/>
                </a:solidFill>
                <a:latin typeface="Times New Roman" panose="02020603050405020304" pitchFamily="18" charset="0"/>
                <a:cs typeface="Times New Roman" panose="02020603050405020304" pitchFamily="18" charset="0"/>
              </a:rPr>
              <a:t>Hôm</a:t>
            </a:r>
            <a:r>
              <a:rPr lang="en-SG" sz="2800" dirty="0">
                <a:solidFill>
                  <a:srgbClr val="0070C0"/>
                </a:solidFill>
                <a:latin typeface="Times New Roman" panose="02020603050405020304" pitchFamily="18" charset="0"/>
                <a:cs typeface="Times New Roman" panose="02020603050405020304" pitchFamily="18" charset="0"/>
              </a:rPr>
              <a:t> </a:t>
            </a:r>
            <a:r>
              <a:rPr lang="en-SG" sz="2800" dirty="0" err="1">
                <a:solidFill>
                  <a:srgbClr val="0070C0"/>
                </a:solidFill>
                <a:latin typeface="Times New Roman" panose="02020603050405020304" pitchFamily="18" charset="0"/>
                <a:cs typeface="Times New Roman" panose="02020603050405020304" pitchFamily="18" charset="0"/>
              </a:rPr>
              <a:t>sau</a:t>
            </a:r>
            <a:r>
              <a:rPr lang="en-SG" sz="2800" dirty="0">
                <a:solidFill>
                  <a:srgbClr val="0070C0"/>
                </a:solidFill>
                <a:latin typeface="Times New Roman" panose="02020603050405020304" pitchFamily="18" charset="0"/>
                <a:cs typeface="Times New Roman" panose="02020603050405020304" pitchFamily="18" charset="0"/>
              </a:rPr>
              <a:t>, </a:t>
            </a:r>
            <a:r>
              <a:rPr lang="en-SG" sz="2800" dirty="0" err="1">
                <a:solidFill>
                  <a:srgbClr val="0070C0"/>
                </a:solidFill>
                <a:latin typeface="Times New Roman" panose="02020603050405020304" pitchFamily="18" charset="0"/>
                <a:cs typeface="Times New Roman" panose="02020603050405020304" pitchFamily="18" charset="0"/>
              </a:rPr>
              <a:t>ông</a:t>
            </a:r>
            <a:r>
              <a:rPr lang="en-SG" sz="2800" dirty="0">
                <a:solidFill>
                  <a:srgbClr val="0070C0"/>
                </a:solidFill>
                <a:latin typeface="Times New Roman" panose="02020603050405020304" pitchFamily="18" charset="0"/>
                <a:cs typeface="Times New Roman" panose="02020603050405020304" pitchFamily="18" charset="0"/>
              </a:rPr>
              <a:t> </a:t>
            </a:r>
            <a:r>
              <a:rPr lang="en-SG" sz="2800" dirty="0" err="1">
                <a:solidFill>
                  <a:srgbClr val="0070C0"/>
                </a:solidFill>
                <a:latin typeface="Times New Roman" panose="02020603050405020304" pitchFamily="18" charset="0"/>
                <a:cs typeface="Times New Roman" panose="02020603050405020304" pitchFamily="18" charset="0"/>
              </a:rPr>
              <a:t>chủ</a:t>
            </a:r>
            <a:r>
              <a:rPr lang="en-SG" sz="2800" dirty="0">
                <a:solidFill>
                  <a:srgbClr val="0070C0"/>
                </a:solidFill>
                <a:latin typeface="Times New Roman" panose="02020603050405020304" pitchFamily="18" charset="0"/>
                <a:cs typeface="Times New Roman" panose="02020603050405020304" pitchFamily="18" charset="0"/>
              </a:rPr>
              <a:t> </a:t>
            </a:r>
            <a:r>
              <a:rPr lang="en-SG" sz="2800" dirty="0" err="1">
                <a:solidFill>
                  <a:srgbClr val="0070C0"/>
                </a:solidFill>
                <a:latin typeface="Times New Roman" panose="02020603050405020304" pitchFamily="18" charset="0"/>
                <a:cs typeface="Times New Roman" panose="02020603050405020304" pitchFamily="18" charset="0"/>
              </a:rPr>
              <a:t>đang</a:t>
            </a:r>
            <a:r>
              <a:rPr lang="en-SG" sz="2800" dirty="0">
                <a:solidFill>
                  <a:srgbClr val="0070C0"/>
                </a:solidFill>
                <a:latin typeface="Times New Roman" panose="02020603050405020304" pitchFamily="18" charset="0"/>
                <a:cs typeface="Times New Roman" panose="02020603050405020304" pitchFamily="18" charset="0"/>
              </a:rPr>
              <a:t> </a:t>
            </a:r>
            <a:r>
              <a:rPr lang="en-SG" sz="2800" dirty="0" err="1">
                <a:solidFill>
                  <a:srgbClr val="0070C0"/>
                </a:solidFill>
                <a:latin typeface="Times New Roman" panose="02020603050405020304" pitchFamily="18" charset="0"/>
                <a:cs typeface="Times New Roman" panose="02020603050405020304" pitchFamily="18" charset="0"/>
              </a:rPr>
              <a:t>hút</a:t>
            </a:r>
            <a:r>
              <a:rPr lang="en-SG" sz="2800" dirty="0">
                <a:solidFill>
                  <a:srgbClr val="0070C0"/>
                </a:solidFill>
                <a:latin typeface="Times New Roman" panose="02020603050405020304" pitchFamily="18" charset="0"/>
                <a:cs typeface="Times New Roman" panose="02020603050405020304" pitchFamily="18" charset="0"/>
              </a:rPr>
              <a:t> </a:t>
            </a:r>
            <a:r>
              <a:rPr lang="en-SG" sz="2800" dirty="0" err="1">
                <a:solidFill>
                  <a:srgbClr val="0070C0"/>
                </a:solidFill>
                <a:latin typeface="Times New Roman" panose="02020603050405020304" pitchFamily="18" charset="0"/>
                <a:cs typeface="Times New Roman" panose="02020603050405020304" pitchFamily="18" charset="0"/>
              </a:rPr>
              <a:t>thuốc</a:t>
            </a:r>
            <a:r>
              <a:rPr lang="en-SG" sz="2800" dirty="0">
                <a:solidFill>
                  <a:srgbClr val="0070C0"/>
                </a:solidFill>
                <a:latin typeface="Times New Roman" panose="02020603050405020304" pitchFamily="18" charset="0"/>
                <a:cs typeface="Times New Roman" panose="02020603050405020304" pitchFamily="18" charset="0"/>
              </a:rPr>
              <a:t> </a:t>
            </a:r>
            <a:r>
              <a:rPr lang="en-SG" sz="2800" dirty="0" err="1">
                <a:solidFill>
                  <a:srgbClr val="0070C0"/>
                </a:solidFill>
                <a:latin typeface="Times New Roman" panose="02020603050405020304" pitchFamily="18" charset="0"/>
                <a:cs typeface="Times New Roman" panose="02020603050405020304" pitchFamily="18" charset="0"/>
              </a:rPr>
              <a:t>thì</a:t>
            </a:r>
            <a:r>
              <a:rPr lang="en-SG" sz="2800" dirty="0">
                <a:solidFill>
                  <a:srgbClr val="0070C0"/>
                </a:solidFill>
                <a:latin typeface="Times New Roman" panose="02020603050405020304" pitchFamily="18" charset="0"/>
                <a:cs typeface="Times New Roman" panose="02020603050405020304" pitchFamily="18" charset="0"/>
              </a:rPr>
              <a:t> </a:t>
            </a:r>
            <a:r>
              <a:rPr lang="en-SG" sz="2800" dirty="0" err="1">
                <a:solidFill>
                  <a:srgbClr val="0070C0"/>
                </a:solidFill>
                <a:latin typeface="Times New Roman" panose="02020603050405020304" pitchFamily="18" charset="0"/>
                <a:cs typeface="Times New Roman" panose="02020603050405020304" pitchFamily="18" charset="0"/>
              </a:rPr>
              <a:t>tàn</a:t>
            </a:r>
            <a:r>
              <a:rPr lang="en-SG" sz="2800" dirty="0">
                <a:solidFill>
                  <a:srgbClr val="0070C0"/>
                </a:solidFill>
                <a:latin typeface="Times New Roman" panose="02020603050405020304" pitchFamily="18" charset="0"/>
                <a:cs typeface="Times New Roman" panose="02020603050405020304" pitchFamily="18" charset="0"/>
              </a:rPr>
              <a:t> </a:t>
            </a:r>
            <a:r>
              <a:rPr lang="en-SG" sz="2800" dirty="0" err="1">
                <a:solidFill>
                  <a:srgbClr val="0070C0"/>
                </a:solidFill>
                <a:latin typeface="Times New Roman" panose="02020603050405020304" pitchFamily="18" charset="0"/>
                <a:cs typeface="Times New Roman" panose="02020603050405020304" pitchFamily="18" charset="0"/>
              </a:rPr>
              <a:t>thuốc</a:t>
            </a:r>
            <a:r>
              <a:rPr lang="en-SG" sz="2800" dirty="0">
                <a:solidFill>
                  <a:srgbClr val="0070C0"/>
                </a:solidFill>
                <a:latin typeface="Times New Roman" panose="02020603050405020304" pitchFamily="18" charset="0"/>
                <a:cs typeface="Times New Roman" panose="02020603050405020304" pitchFamily="18" charset="0"/>
              </a:rPr>
              <a:t> r</a:t>
            </a:r>
            <a:r>
              <a:rPr lang="vi-VN" sz="2800" dirty="0">
                <a:solidFill>
                  <a:srgbClr val="0070C0"/>
                </a:solidFill>
                <a:latin typeface="Times New Roman" panose="02020603050405020304" pitchFamily="18" charset="0"/>
                <a:cs typeface="Times New Roman" panose="02020603050405020304" pitchFamily="18" charset="0"/>
              </a:rPr>
              <a:t>ơ</a:t>
            </a:r>
            <a:r>
              <a:rPr lang="en-SG" sz="2800" dirty="0" err="1">
                <a:solidFill>
                  <a:srgbClr val="0070C0"/>
                </a:solidFill>
                <a:latin typeface="Times New Roman" panose="02020603050405020304" pitchFamily="18" charset="0"/>
                <a:cs typeface="Times New Roman" panose="02020603050405020304" pitchFamily="18" charset="0"/>
              </a:rPr>
              <a:t>i</a:t>
            </a:r>
            <a:r>
              <a:rPr lang="en-SG" sz="2800" dirty="0">
                <a:solidFill>
                  <a:srgbClr val="0070C0"/>
                </a:solidFill>
                <a:latin typeface="Times New Roman" panose="02020603050405020304" pitchFamily="18" charset="0"/>
                <a:cs typeface="Times New Roman" panose="02020603050405020304" pitchFamily="18" charset="0"/>
              </a:rPr>
              <a:t> </a:t>
            </a:r>
            <a:r>
              <a:rPr lang="en-SG" sz="2800" dirty="0" err="1">
                <a:solidFill>
                  <a:srgbClr val="0070C0"/>
                </a:solidFill>
                <a:latin typeface="Times New Roman" panose="02020603050405020304" pitchFamily="18" charset="0"/>
                <a:cs typeface="Times New Roman" panose="02020603050405020304" pitchFamily="18" charset="0"/>
              </a:rPr>
              <a:t>vào</a:t>
            </a:r>
            <a:r>
              <a:rPr lang="en-SG" sz="2800" dirty="0">
                <a:solidFill>
                  <a:srgbClr val="0070C0"/>
                </a:solidFill>
                <a:latin typeface="Times New Roman" panose="02020603050405020304" pitchFamily="18" charset="0"/>
                <a:cs typeface="Times New Roman" panose="02020603050405020304" pitchFamily="18" charset="0"/>
              </a:rPr>
              <a:t> </a:t>
            </a:r>
            <a:r>
              <a:rPr lang="en-SG" sz="2800" dirty="0" err="1">
                <a:solidFill>
                  <a:srgbClr val="0070C0"/>
                </a:solidFill>
                <a:latin typeface="Times New Roman" panose="02020603050405020304" pitchFamily="18" charset="0"/>
                <a:cs typeface="Times New Roman" panose="02020603050405020304" pitchFamily="18" charset="0"/>
              </a:rPr>
              <a:t>áo</a:t>
            </a:r>
            <a:r>
              <a:rPr lang="en-SG" sz="2800" dirty="0">
                <a:solidFill>
                  <a:srgbClr val="0070C0"/>
                </a:solidFill>
                <a:latin typeface="Times New Roman" panose="02020603050405020304" pitchFamily="18" charset="0"/>
                <a:cs typeface="Times New Roman" panose="02020603050405020304" pitchFamily="18" charset="0"/>
              </a:rPr>
              <a:t> </a:t>
            </a:r>
            <a:r>
              <a:rPr lang="en-SG" sz="2800" dirty="0" err="1">
                <a:solidFill>
                  <a:srgbClr val="0070C0"/>
                </a:solidFill>
                <a:latin typeface="Times New Roman" panose="02020603050405020304" pitchFamily="18" charset="0"/>
                <a:cs typeface="Times New Roman" panose="02020603050405020304" pitchFamily="18" charset="0"/>
              </a:rPr>
              <a:t>khiến</a:t>
            </a:r>
            <a:r>
              <a:rPr lang="en-SG" sz="2800" dirty="0">
                <a:solidFill>
                  <a:srgbClr val="0070C0"/>
                </a:solidFill>
                <a:latin typeface="Times New Roman" panose="02020603050405020304" pitchFamily="18" charset="0"/>
                <a:cs typeface="Times New Roman" panose="02020603050405020304" pitchFamily="18" charset="0"/>
              </a:rPr>
              <a:t> </a:t>
            </a:r>
            <a:r>
              <a:rPr lang="en-SG" sz="2800" dirty="0" err="1">
                <a:solidFill>
                  <a:srgbClr val="0070C0"/>
                </a:solidFill>
                <a:latin typeface="Times New Roman" panose="02020603050405020304" pitchFamily="18" charset="0"/>
                <a:cs typeface="Times New Roman" panose="02020603050405020304" pitchFamily="18" charset="0"/>
              </a:rPr>
              <a:t>nó</a:t>
            </a:r>
            <a:r>
              <a:rPr lang="en-SG" sz="2800" dirty="0">
                <a:solidFill>
                  <a:srgbClr val="0070C0"/>
                </a:solidFill>
                <a:latin typeface="Times New Roman" panose="02020603050405020304" pitchFamily="18" charset="0"/>
                <a:cs typeface="Times New Roman" panose="02020603050405020304" pitchFamily="18" charset="0"/>
              </a:rPr>
              <a:t> </a:t>
            </a:r>
            <a:r>
              <a:rPr lang="en-SG" sz="2800" dirty="0" err="1">
                <a:solidFill>
                  <a:srgbClr val="0070C0"/>
                </a:solidFill>
                <a:latin typeface="Times New Roman" panose="02020603050405020304" pitchFamily="18" charset="0"/>
                <a:cs typeface="Times New Roman" panose="02020603050405020304" pitchFamily="18" charset="0"/>
              </a:rPr>
              <a:t>bị</a:t>
            </a:r>
            <a:r>
              <a:rPr lang="en-SG" sz="2800" dirty="0">
                <a:solidFill>
                  <a:srgbClr val="0070C0"/>
                </a:solidFill>
                <a:latin typeface="Times New Roman" panose="02020603050405020304" pitchFamily="18" charset="0"/>
                <a:cs typeface="Times New Roman" panose="02020603050405020304" pitchFamily="18" charset="0"/>
              </a:rPr>
              <a:t> </a:t>
            </a:r>
            <a:r>
              <a:rPr lang="en-SG" sz="2800" dirty="0" err="1">
                <a:solidFill>
                  <a:srgbClr val="0070C0"/>
                </a:solidFill>
                <a:latin typeface="Times New Roman" panose="02020603050405020304" pitchFamily="18" charset="0"/>
                <a:cs typeface="Times New Roman" panose="02020603050405020304" pitchFamily="18" charset="0"/>
              </a:rPr>
              <a:t>cháy</a:t>
            </a:r>
            <a:r>
              <a:rPr lang="en-SG" sz="2800" dirty="0">
                <a:solidFill>
                  <a:srgbClr val="0070C0"/>
                </a:solidFill>
                <a:latin typeface="Times New Roman" panose="02020603050405020304" pitchFamily="18" charset="0"/>
                <a:cs typeface="Times New Roman" panose="02020603050405020304" pitchFamily="18" charset="0"/>
              </a:rPr>
              <a:t>. Anh </a:t>
            </a:r>
            <a:r>
              <a:rPr lang="en-SG" sz="2800" dirty="0" err="1">
                <a:solidFill>
                  <a:srgbClr val="0070C0"/>
                </a:solidFill>
                <a:latin typeface="Times New Roman" panose="02020603050405020304" pitchFamily="18" charset="0"/>
                <a:cs typeface="Times New Roman" panose="02020603050405020304" pitchFamily="18" charset="0"/>
              </a:rPr>
              <a:t>này</a:t>
            </a:r>
            <a:r>
              <a:rPr lang="en-SG" sz="2800" dirty="0">
                <a:solidFill>
                  <a:srgbClr val="0070C0"/>
                </a:solidFill>
                <a:latin typeface="Times New Roman" panose="02020603050405020304" pitchFamily="18" charset="0"/>
                <a:cs typeface="Times New Roman" panose="02020603050405020304" pitchFamily="18" charset="0"/>
              </a:rPr>
              <a:t> </a:t>
            </a:r>
            <a:r>
              <a:rPr lang="en-SG" sz="2800" dirty="0" err="1">
                <a:solidFill>
                  <a:srgbClr val="0070C0"/>
                </a:solidFill>
                <a:latin typeface="Times New Roman" panose="02020603050405020304" pitchFamily="18" charset="0"/>
                <a:cs typeface="Times New Roman" panose="02020603050405020304" pitchFamily="18" charset="0"/>
              </a:rPr>
              <a:t>thấy</a:t>
            </a:r>
            <a:r>
              <a:rPr lang="en-SG" sz="2800" dirty="0">
                <a:solidFill>
                  <a:srgbClr val="0070C0"/>
                </a:solidFill>
                <a:latin typeface="Times New Roman" panose="02020603050405020304" pitchFamily="18" charset="0"/>
                <a:cs typeface="Times New Roman" panose="02020603050405020304" pitchFamily="18" charset="0"/>
              </a:rPr>
              <a:t> </a:t>
            </a:r>
            <a:r>
              <a:rPr lang="en-SG" sz="2800" dirty="0" err="1">
                <a:solidFill>
                  <a:srgbClr val="0070C0"/>
                </a:solidFill>
                <a:latin typeface="Times New Roman" panose="02020603050405020304" pitchFamily="18" charset="0"/>
                <a:cs typeface="Times New Roman" panose="02020603050405020304" pitchFamily="18" charset="0"/>
              </a:rPr>
              <a:t>vậy</a:t>
            </a:r>
            <a:r>
              <a:rPr lang="en-SG" sz="2800" dirty="0">
                <a:solidFill>
                  <a:srgbClr val="0070C0"/>
                </a:solidFill>
                <a:latin typeface="Times New Roman" panose="02020603050405020304" pitchFamily="18" charset="0"/>
                <a:cs typeface="Times New Roman" panose="02020603050405020304" pitchFamily="18" charset="0"/>
              </a:rPr>
              <a:t>, </a:t>
            </a:r>
            <a:r>
              <a:rPr lang="en-SG" sz="2800" dirty="0" err="1">
                <a:solidFill>
                  <a:srgbClr val="0070C0"/>
                </a:solidFill>
                <a:latin typeface="Times New Roman" panose="02020603050405020304" pitchFamily="18" charset="0"/>
                <a:cs typeface="Times New Roman" panose="02020603050405020304" pitchFamily="18" charset="0"/>
              </a:rPr>
              <a:t>toan</a:t>
            </a:r>
            <a:r>
              <a:rPr lang="en-SG" sz="2800" dirty="0">
                <a:solidFill>
                  <a:srgbClr val="0070C0"/>
                </a:solidFill>
                <a:latin typeface="Times New Roman" panose="02020603050405020304" pitchFamily="18" charset="0"/>
                <a:cs typeface="Times New Roman" panose="02020603050405020304" pitchFamily="18" charset="0"/>
              </a:rPr>
              <a:t> </a:t>
            </a:r>
            <a:r>
              <a:rPr lang="en-SG" sz="2800" dirty="0" err="1">
                <a:solidFill>
                  <a:srgbClr val="0070C0"/>
                </a:solidFill>
                <a:latin typeface="Times New Roman" panose="02020603050405020304" pitchFamily="18" charset="0"/>
                <a:cs typeface="Times New Roman" panose="02020603050405020304" pitchFamily="18" charset="0"/>
              </a:rPr>
              <a:t>hét</a:t>
            </a:r>
            <a:r>
              <a:rPr lang="en-SG" sz="2800" dirty="0">
                <a:solidFill>
                  <a:srgbClr val="0070C0"/>
                </a:solidFill>
                <a:latin typeface="Times New Roman" panose="02020603050405020304" pitchFamily="18" charset="0"/>
                <a:cs typeface="Times New Roman" panose="02020603050405020304" pitchFamily="18" charset="0"/>
              </a:rPr>
              <a:t> </a:t>
            </a:r>
            <a:r>
              <a:rPr lang="en-SG" sz="2800" dirty="0" err="1">
                <a:solidFill>
                  <a:srgbClr val="0070C0"/>
                </a:solidFill>
                <a:latin typeface="Times New Roman" panose="02020603050405020304" pitchFamily="18" charset="0"/>
                <a:cs typeface="Times New Roman" panose="02020603050405020304" pitchFamily="18" charset="0"/>
              </a:rPr>
              <a:t>lên</a:t>
            </a:r>
            <a:r>
              <a:rPr lang="en-SG" sz="2800" dirty="0">
                <a:solidFill>
                  <a:srgbClr val="0070C0"/>
                </a:solidFill>
                <a:latin typeface="Times New Roman" panose="02020603050405020304" pitchFamily="18" charset="0"/>
                <a:cs typeface="Times New Roman" panose="02020603050405020304" pitchFamily="18" charset="0"/>
              </a:rPr>
              <a:t> </a:t>
            </a:r>
            <a:r>
              <a:rPr lang="en-SG" sz="2800" dirty="0" err="1">
                <a:solidFill>
                  <a:srgbClr val="0070C0"/>
                </a:solidFill>
                <a:latin typeface="Times New Roman" panose="02020603050405020304" pitchFamily="18" charset="0"/>
                <a:cs typeface="Times New Roman" panose="02020603050405020304" pitchFamily="18" charset="0"/>
              </a:rPr>
              <a:t>thì</a:t>
            </a:r>
            <a:r>
              <a:rPr lang="en-SG" sz="2800" dirty="0">
                <a:solidFill>
                  <a:srgbClr val="0070C0"/>
                </a:solidFill>
                <a:latin typeface="Times New Roman" panose="02020603050405020304" pitchFamily="18" charset="0"/>
                <a:cs typeface="Times New Roman" panose="02020603050405020304" pitchFamily="18" charset="0"/>
              </a:rPr>
              <a:t> </a:t>
            </a:r>
            <a:r>
              <a:rPr lang="en-SG" sz="2800" dirty="0" err="1">
                <a:solidFill>
                  <a:srgbClr val="0070C0"/>
                </a:solidFill>
                <a:latin typeface="Times New Roman" panose="02020603050405020304" pitchFamily="18" charset="0"/>
                <a:cs typeface="Times New Roman" panose="02020603050405020304" pitchFamily="18" charset="0"/>
              </a:rPr>
              <a:t>nhớ</a:t>
            </a:r>
            <a:r>
              <a:rPr lang="en-SG" sz="2800" dirty="0">
                <a:solidFill>
                  <a:srgbClr val="0070C0"/>
                </a:solidFill>
                <a:latin typeface="Times New Roman" panose="02020603050405020304" pitchFamily="18" charset="0"/>
                <a:cs typeface="Times New Roman" panose="02020603050405020304" pitchFamily="18" charset="0"/>
              </a:rPr>
              <a:t> </a:t>
            </a:r>
            <a:r>
              <a:rPr lang="en-SG" sz="2800" dirty="0" err="1">
                <a:solidFill>
                  <a:srgbClr val="0070C0"/>
                </a:solidFill>
                <a:latin typeface="Times New Roman" panose="02020603050405020304" pitchFamily="18" charset="0"/>
                <a:cs typeface="Times New Roman" panose="02020603050405020304" pitchFamily="18" charset="0"/>
              </a:rPr>
              <a:t>lời</a:t>
            </a:r>
            <a:r>
              <a:rPr lang="en-SG" sz="2800" dirty="0">
                <a:solidFill>
                  <a:srgbClr val="0070C0"/>
                </a:solidFill>
                <a:latin typeface="Times New Roman" panose="02020603050405020304" pitchFamily="18" charset="0"/>
                <a:cs typeface="Times New Roman" panose="02020603050405020304" pitchFamily="18" charset="0"/>
              </a:rPr>
              <a:t> </a:t>
            </a:r>
            <a:r>
              <a:rPr lang="en-SG" sz="2800" dirty="0" err="1">
                <a:solidFill>
                  <a:srgbClr val="0070C0"/>
                </a:solidFill>
                <a:latin typeface="Times New Roman" panose="02020603050405020304" pitchFamily="18" charset="0"/>
                <a:cs typeface="Times New Roman" panose="02020603050405020304" pitchFamily="18" charset="0"/>
              </a:rPr>
              <a:t>ông</a:t>
            </a:r>
            <a:r>
              <a:rPr lang="en-SG" sz="2800" dirty="0">
                <a:solidFill>
                  <a:srgbClr val="0070C0"/>
                </a:solidFill>
                <a:latin typeface="Times New Roman" panose="02020603050405020304" pitchFamily="18" charset="0"/>
                <a:cs typeface="Times New Roman" panose="02020603050405020304" pitchFamily="18" charset="0"/>
              </a:rPr>
              <a:t> </a:t>
            </a:r>
            <a:r>
              <a:rPr lang="en-SG" sz="2800" dirty="0" err="1">
                <a:solidFill>
                  <a:srgbClr val="0070C0"/>
                </a:solidFill>
                <a:latin typeface="Times New Roman" panose="02020603050405020304" pitchFamily="18" charset="0"/>
                <a:cs typeface="Times New Roman" panose="02020603050405020304" pitchFamily="18" charset="0"/>
              </a:rPr>
              <a:t>chủ</a:t>
            </a:r>
            <a:r>
              <a:rPr lang="en-SG" sz="2800" dirty="0">
                <a:solidFill>
                  <a:srgbClr val="0070C0"/>
                </a:solidFill>
                <a:latin typeface="Times New Roman" panose="02020603050405020304" pitchFamily="18" charset="0"/>
                <a:cs typeface="Times New Roman" panose="02020603050405020304" pitchFamily="18" charset="0"/>
              </a:rPr>
              <a:t> </a:t>
            </a:r>
            <a:r>
              <a:rPr lang="en-SG" sz="2800" dirty="0" err="1">
                <a:solidFill>
                  <a:srgbClr val="0070C0"/>
                </a:solidFill>
                <a:latin typeface="Times New Roman" panose="02020603050405020304" pitchFamily="18" charset="0"/>
                <a:cs typeface="Times New Roman" panose="02020603050405020304" pitchFamily="18" charset="0"/>
              </a:rPr>
              <a:t>dặn</a:t>
            </a:r>
            <a:r>
              <a:rPr lang="en-SG" sz="2800" dirty="0">
                <a:solidFill>
                  <a:srgbClr val="0070C0"/>
                </a:solidFill>
                <a:latin typeface="Times New Roman" panose="02020603050405020304" pitchFamily="18" charset="0"/>
                <a:cs typeface="Times New Roman" panose="02020603050405020304" pitchFamily="18" charset="0"/>
              </a:rPr>
              <a:t> </a:t>
            </a:r>
            <a:r>
              <a:rPr lang="en-SG" sz="2800" dirty="0" err="1">
                <a:solidFill>
                  <a:srgbClr val="0070C0"/>
                </a:solidFill>
                <a:latin typeface="Times New Roman" panose="02020603050405020304" pitchFamily="18" charset="0"/>
                <a:cs typeface="Times New Roman" panose="02020603050405020304" pitchFamily="18" charset="0"/>
              </a:rPr>
              <a:t>tối</a:t>
            </a:r>
            <a:r>
              <a:rPr lang="en-SG" sz="2800" dirty="0">
                <a:solidFill>
                  <a:srgbClr val="0070C0"/>
                </a:solidFill>
                <a:latin typeface="Times New Roman" panose="02020603050405020304" pitchFamily="18" charset="0"/>
                <a:cs typeface="Times New Roman" panose="02020603050405020304" pitchFamily="18" charset="0"/>
              </a:rPr>
              <a:t> qua. Anh </a:t>
            </a:r>
            <a:r>
              <a:rPr lang="en-SG" sz="2800" dirty="0" err="1">
                <a:solidFill>
                  <a:srgbClr val="0070C0"/>
                </a:solidFill>
                <a:latin typeface="Times New Roman" panose="02020603050405020304" pitchFamily="18" charset="0"/>
                <a:cs typeface="Times New Roman" panose="02020603050405020304" pitchFamily="18" charset="0"/>
              </a:rPr>
              <a:t>chắp</a:t>
            </a:r>
            <a:r>
              <a:rPr lang="en-SG" sz="2800" dirty="0">
                <a:solidFill>
                  <a:srgbClr val="0070C0"/>
                </a:solidFill>
                <a:latin typeface="Times New Roman" panose="02020603050405020304" pitchFamily="18" charset="0"/>
                <a:cs typeface="Times New Roman" panose="02020603050405020304" pitchFamily="18" charset="0"/>
              </a:rPr>
              <a:t> </a:t>
            </a:r>
            <a:r>
              <a:rPr lang="en-SG" sz="2800" dirty="0" err="1">
                <a:solidFill>
                  <a:srgbClr val="0070C0"/>
                </a:solidFill>
                <a:latin typeface="Times New Roman" panose="02020603050405020304" pitchFamily="18" charset="0"/>
                <a:cs typeface="Times New Roman" panose="02020603050405020304" pitchFamily="18" charset="0"/>
              </a:rPr>
              <a:t>tay</a:t>
            </a:r>
            <a:r>
              <a:rPr lang="en-SG" sz="2800" dirty="0">
                <a:solidFill>
                  <a:srgbClr val="0070C0"/>
                </a:solidFill>
                <a:latin typeface="Times New Roman" panose="02020603050405020304" pitchFamily="18" charset="0"/>
                <a:cs typeface="Times New Roman" panose="02020603050405020304" pitchFamily="18" charset="0"/>
              </a:rPr>
              <a:t> </a:t>
            </a:r>
            <a:r>
              <a:rPr lang="en-SG" sz="2800" dirty="0" err="1">
                <a:solidFill>
                  <a:srgbClr val="0070C0"/>
                </a:solidFill>
                <a:latin typeface="Times New Roman" panose="02020603050405020304" pitchFamily="18" charset="0"/>
                <a:cs typeface="Times New Roman" panose="02020603050405020304" pitchFamily="18" charset="0"/>
              </a:rPr>
              <a:t>kính</a:t>
            </a:r>
            <a:r>
              <a:rPr lang="en-SG" sz="2800" dirty="0">
                <a:solidFill>
                  <a:srgbClr val="0070C0"/>
                </a:solidFill>
                <a:latin typeface="Times New Roman" panose="02020603050405020304" pitchFamily="18" charset="0"/>
                <a:cs typeface="Times New Roman" panose="02020603050405020304" pitchFamily="18" charset="0"/>
              </a:rPr>
              <a:t> </a:t>
            </a:r>
            <a:r>
              <a:rPr lang="en-SG" sz="2800" dirty="0" err="1">
                <a:solidFill>
                  <a:srgbClr val="0070C0"/>
                </a:solidFill>
                <a:latin typeface="Times New Roman" panose="02020603050405020304" pitchFamily="18" charset="0"/>
                <a:cs typeface="Times New Roman" panose="02020603050405020304" pitchFamily="18" charset="0"/>
              </a:rPr>
              <a:t>cẩn</a:t>
            </a:r>
            <a:r>
              <a:rPr lang="en-SG" sz="2800" dirty="0">
                <a:solidFill>
                  <a:srgbClr val="0070C0"/>
                </a:solidFill>
                <a:latin typeface="Times New Roman" panose="02020603050405020304" pitchFamily="18" charset="0"/>
                <a:cs typeface="Times New Roman" panose="02020603050405020304" pitchFamily="18" charset="0"/>
              </a:rPr>
              <a:t> </a:t>
            </a:r>
            <a:r>
              <a:rPr lang="en-SG" sz="2800" dirty="0" err="1">
                <a:solidFill>
                  <a:srgbClr val="0070C0"/>
                </a:solidFill>
                <a:latin typeface="Times New Roman" panose="02020603050405020304" pitchFamily="18" charset="0"/>
                <a:cs typeface="Times New Roman" panose="02020603050405020304" pitchFamily="18" charset="0"/>
              </a:rPr>
              <a:t>th</a:t>
            </a:r>
            <a:r>
              <a:rPr lang="vi-VN" sz="2800" dirty="0">
                <a:solidFill>
                  <a:srgbClr val="0070C0"/>
                </a:solidFill>
                <a:latin typeface="Times New Roman" panose="02020603050405020304" pitchFamily="18" charset="0"/>
                <a:cs typeface="Times New Roman" panose="02020603050405020304" pitchFamily="18" charset="0"/>
              </a:rPr>
              <a:t>ư</a:t>
            </a:r>
            <a:r>
              <a:rPr lang="en-SG" sz="2800" dirty="0">
                <a:solidFill>
                  <a:srgbClr val="0070C0"/>
                </a:solidFill>
                <a:latin typeface="Times New Roman" panose="02020603050405020304" pitchFamily="18" charset="0"/>
                <a:cs typeface="Times New Roman" panose="02020603050405020304" pitchFamily="18" charset="0"/>
              </a:rPr>
              <a:t>a: </a:t>
            </a:r>
          </a:p>
          <a:p>
            <a:pPr algn="just" defTabSz="914400">
              <a:defRPr/>
            </a:pPr>
            <a:r>
              <a:rPr lang="en-SG" sz="2800" dirty="0">
                <a:solidFill>
                  <a:srgbClr val="0070C0"/>
                </a:solidFill>
                <a:latin typeface="Times New Roman" panose="02020603050405020304" pitchFamily="18" charset="0"/>
                <a:cs typeface="Times New Roman" panose="02020603050405020304" pitchFamily="18" charset="0"/>
              </a:rPr>
              <a:t>	</a:t>
            </a:r>
            <a:r>
              <a:rPr lang="vi-VN" sz="2800" dirty="0">
                <a:solidFill>
                  <a:srgbClr val="0070C0"/>
                </a:solidFill>
                <a:latin typeface="Times New Roman"/>
              </a:rPr>
              <a:t>- Thưa ông, con tằm nhả ra tơ, người ta mang tơ bán cho người Tàu, người Tàu đem dệt thành the rồi bán sang ta, ông mua the về may thành áo. Hôm nay ông mặc áo. Ông hút thuốc. Tàn thuốc rơi vào áo ông và áo ông đang cháy!</a:t>
            </a:r>
            <a:endParaRPr lang="en-SG" sz="2800" dirty="0">
              <a:solidFill>
                <a:srgbClr val="0070C0"/>
              </a:solidFill>
              <a:latin typeface="Calibri Light"/>
            </a:endParaRPr>
          </a:p>
        </p:txBody>
      </p:sp>
    </p:spTree>
    <p:extLst>
      <p:ext uri="{BB962C8B-B14F-4D97-AF65-F5344CB8AC3E}">
        <p14:creationId xmlns:p14="http://schemas.microsoft.com/office/powerpoint/2010/main" val="45734184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8584E9C7-FF92-41A5-B472-A5294910630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1267" y="2733444"/>
            <a:ext cx="4132263" cy="391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hought Bubble: Cloud 4">
            <a:extLst>
              <a:ext uri="{FF2B5EF4-FFF2-40B4-BE49-F238E27FC236}">
                <a16:creationId xmlns:a16="http://schemas.microsoft.com/office/drawing/2014/main" xmlns="" id="{7A7A6CDD-542B-446D-8A9E-4036DBDDE081}"/>
              </a:ext>
            </a:extLst>
          </p:cNvPr>
          <p:cNvSpPr/>
          <p:nvPr/>
        </p:nvSpPr>
        <p:spPr>
          <a:xfrm>
            <a:off x="1427967" y="1302707"/>
            <a:ext cx="4339424" cy="2253465"/>
          </a:xfrm>
          <a:prstGeom prst="cloudCallout">
            <a:avLst/>
          </a:prstGeom>
        </p:spPr>
        <p:style>
          <a:lnRef idx="2">
            <a:schemeClr val="accent5"/>
          </a:lnRef>
          <a:fillRef idx="1">
            <a:schemeClr val="lt1"/>
          </a:fillRef>
          <a:effectRef idx="0">
            <a:schemeClr val="accent5"/>
          </a:effectRef>
          <a:fontRef idx="minor">
            <a:schemeClr val="dk1"/>
          </a:fontRef>
        </p:style>
        <p:txBody>
          <a:bodyPr anchor="ctr"/>
          <a:lstStyle/>
          <a:p>
            <a:pPr algn="just" defTabSz="914400">
              <a:defRPr/>
            </a:pPr>
            <a:r>
              <a:rPr lang="en-US" sz="2800" dirty="0">
                <a:solidFill>
                  <a:srgbClr val="1C1E21"/>
                </a:solidFill>
                <a:latin typeface="Times New Roman" panose="02020603050405020304" pitchFamily="18" charset="0"/>
                <a:cs typeface="Times New Roman" panose="02020603050405020304" pitchFamily="18" charset="0"/>
              </a:rPr>
              <a:t>- </a:t>
            </a:r>
            <a:r>
              <a:rPr lang="en-US" sz="2800" dirty="0" err="1">
                <a:solidFill>
                  <a:srgbClr val="1C1E21"/>
                </a:solidFill>
                <a:latin typeface="Times New Roman" panose="02020603050405020304" pitchFamily="18" charset="0"/>
                <a:cs typeface="Times New Roman" panose="02020603050405020304" pitchFamily="18" charset="0"/>
              </a:rPr>
              <a:t>Thưa</a:t>
            </a:r>
            <a:r>
              <a:rPr lang="en-US" sz="2800" dirty="0">
                <a:solidFill>
                  <a:srgbClr val="1C1E21"/>
                </a:solidFill>
                <a:latin typeface="Times New Roman" panose="02020603050405020304" pitchFamily="18" charset="0"/>
                <a:cs typeface="Times New Roman" panose="02020603050405020304" pitchFamily="18" charset="0"/>
              </a:rPr>
              <a:t> </a:t>
            </a:r>
            <a:r>
              <a:rPr lang="en-US" sz="2800" dirty="0" err="1">
                <a:solidFill>
                  <a:srgbClr val="1C1E21"/>
                </a:solidFill>
                <a:latin typeface="Times New Roman" panose="02020603050405020304" pitchFamily="18" charset="0"/>
                <a:cs typeface="Times New Roman" panose="02020603050405020304" pitchFamily="18" charset="0"/>
              </a:rPr>
              <a:t>ông</a:t>
            </a:r>
            <a:r>
              <a:rPr lang="en-US" sz="2800" dirty="0">
                <a:solidFill>
                  <a:srgbClr val="1C1E21"/>
                </a:solidFill>
                <a:latin typeface="Times New Roman" panose="02020603050405020304" pitchFamily="18" charset="0"/>
                <a:cs typeface="Times New Roman" panose="02020603050405020304" pitchFamily="18" charset="0"/>
              </a:rPr>
              <a:t> … </a:t>
            </a:r>
            <a:r>
              <a:rPr lang="en-US" sz="2800" dirty="0" err="1">
                <a:solidFill>
                  <a:srgbClr val="1C1E21"/>
                </a:solidFill>
                <a:latin typeface="Times New Roman" panose="02020603050405020304" pitchFamily="18" charset="0"/>
                <a:cs typeface="Times New Roman" panose="02020603050405020304" pitchFamily="18" charset="0"/>
              </a:rPr>
              <a:t>bẩm</a:t>
            </a:r>
            <a:r>
              <a:rPr lang="en-US" sz="2800" dirty="0">
                <a:solidFill>
                  <a:srgbClr val="1C1E21"/>
                </a:solidFill>
                <a:latin typeface="Times New Roman" panose="02020603050405020304" pitchFamily="18" charset="0"/>
                <a:cs typeface="Times New Roman" panose="02020603050405020304" pitchFamily="18" charset="0"/>
              </a:rPr>
              <a:t> …. </a:t>
            </a:r>
            <a:r>
              <a:rPr lang="en-US" sz="2800" dirty="0" err="1">
                <a:solidFill>
                  <a:srgbClr val="1C1E21"/>
                </a:solidFill>
                <a:latin typeface="Times New Roman" panose="02020603050405020304" pitchFamily="18" charset="0"/>
                <a:cs typeface="Times New Roman" panose="02020603050405020304" pitchFamily="18" charset="0"/>
              </a:rPr>
              <a:t>Ông</a:t>
            </a:r>
            <a:r>
              <a:rPr lang="en-US" sz="2800" dirty="0">
                <a:solidFill>
                  <a:srgbClr val="1C1E21"/>
                </a:solidFill>
                <a:latin typeface="Times New Roman" panose="02020603050405020304" pitchFamily="18" charset="0"/>
                <a:cs typeface="Times New Roman" panose="02020603050405020304" pitchFamily="18" charset="0"/>
              </a:rPr>
              <a:t> </a:t>
            </a:r>
            <a:r>
              <a:rPr lang="en-US" sz="2800" dirty="0" err="1">
                <a:solidFill>
                  <a:srgbClr val="1C1E21"/>
                </a:solidFill>
                <a:latin typeface="Times New Roman" panose="02020603050405020304" pitchFamily="18" charset="0"/>
                <a:cs typeface="Times New Roman" panose="02020603050405020304" pitchFamily="18" charset="0"/>
              </a:rPr>
              <a:t>chủ</a:t>
            </a:r>
            <a:r>
              <a:rPr lang="en-US" sz="2800" dirty="0">
                <a:solidFill>
                  <a:srgbClr val="1C1E21"/>
                </a:solidFill>
                <a:latin typeface="Times New Roman" panose="02020603050405020304" pitchFamily="18" charset="0"/>
                <a:cs typeface="Times New Roman" panose="02020603050405020304" pitchFamily="18" charset="0"/>
              </a:rPr>
              <a:t> con …. </a:t>
            </a:r>
            <a:r>
              <a:rPr lang="en-US" sz="2800" dirty="0" err="1">
                <a:solidFill>
                  <a:srgbClr val="1C1E21"/>
                </a:solidFill>
                <a:latin typeface="Times New Roman" panose="02020603050405020304" pitchFamily="18" charset="0"/>
                <a:cs typeface="Times New Roman" panose="02020603050405020304" pitchFamily="18" charset="0"/>
              </a:rPr>
              <a:t>bẩm</a:t>
            </a:r>
            <a:r>
              <a:rPr lang="en-US" sz="2800" dirty="0">
                <a:solidFill>
                  <a:srgbClr val="1C1E21"/>
                </a:solidFill>
                <a:latin typeface="Times New Roman" panose="02020603050405020304" pitchFamily="18" charset="0"/>
                <a:cs typeface="Times New Roman" panose="02020603050405020304" pitchFamily="18" charset="0"/>
              </a:rPr>
              <a:t> … </a:t>
            </a:r>
            <a:r>
              <a:rPr lang="en-US" sz="2800" dirty="0" err="1">
                <a:solidFill>
                  <a:srgbClr val="1C1E21"/>
                </a:solidFill>
                <a:latin typeface="Times New Roman" panose="02020603050405020304" pitchFamily="18" charset="0"/>
                <a:cs typeface="Times New Roman" panose="02020603050405020304" pitchFamily="18" charset="0"/>
              </a:rPr>
              <a:t>ông</a:t>
            </a:r>
            <a:r>
              <a:rPr lang="en-US" sz="2800" dirty="0">
                <a:solidFill>
                  <a:srgbClr val="1C1E21"/>
                </a:solidFill>
                <a:latin typeface="Times New Roman" panose="02020603050405020304" pitchFamily="18" charset="0"/>
                <a:cs typeface="Times New Roman" panose="02020603050405020304" pitchFamily="18" charset="0"/>
              </a:rPr>
              <a:t> </a:t>
            </a:r>
            <a:r>
              <a:rPr lang="en-US" sz="2800" dirty="0" err="1">
                <a:solidFill>
                  <a:srgbClr val="1C1E21"/>
                </a:solidFill>
                <a:latin typeface="Times New Roman" panose="02020603050405020304" pitchFamily="18" charset="0"/>
                <a:cs typeface="Times New Roman" panose="02020603050405020304" pitchFamily="18" charset="0"/>
              </a:rPr>
              <a:t>chủ</a:t>
            </a:r>
            <a:r>
              <a:rPr lang="en-US" sz="2800" dirty="0">
                <a:solidFill>
                  <a:srgbClr val="1C1E21"/>
                </a:solidFill>
                <a:latin typeface="Times New Roman" panose="02020603050405020304" pitchFamily="18" charset="0"/>
                <a:cs typeface="Times New Roman" panose="02020603050405020304" pitchFamily="18" charset="0"/>
              </a:rPr>
              <a:t> </a:t>
            </a:r>
            <a:r>
              <a:rPr lang="en-US" sz="2800" dirty="0" err="1">
                <a:solidFill>
                  <a:srgbClr val="1C1E21"/>
                </a:solidFill>
                <a:latin typeface="Times New Roman" panose="02020603050405020304" pitchFamily="18" charset="0"/>
                <a:cs typeface="Times New Roman" panose="02020603050405020304" pitchFamily="18" charset="0"/>
              </a:rPr>
              <a:t>sai</a:t>
            </a:r>
            <a:r>
              <a:rPr lang="en-US" sz="2800" dirty="0">
                <a:solidFill>
                  <a:srgbClr val="1C1E21"/>
                </a:solidFill>
                <a:latin typeface="Times New Roman" panose="02020603050405020304" pitchFamily="18" charset="0"/>
                <a:cs typeface="Times New Roman" panose="02020603050405020304" pitchFamily="18" charset="0"/>
              </a:rPr>
              <a:t> con … </a:t>
            </a:r>
            <a:r>
              <a:rPr lang="en-US" sz="2800" dirty="0" err="1">
                <a:solidFill>
                  <a:srgbClr val="1C1E21"/>
                </a:solidFill>
                <a:latin typeface="Times New Roman" panose="02020603050405020304" pitchFamily="18" charset="0"/>
                <a:cs typeface="Times New Roman" panose="02020603050405020304" pitchFamily="18" charset="0"/>
              </a:rPr>
              <a:t>mất</a:t>
            </a:r>
            <a:r>
              <a:rPr lang="en-US" sz="2800" dirty="0">
                <a:solidFill>
                  <a:srgbClr val="1C1E21"/>
                </a:solidFill>
                <a:latin typeface="Times New Roman" panose="02020603050405020304" pitchFamily="18" charset="0"/>
                <a:cs typeface="Times New Roman" panose="02020603050405020304" pitchFamily="18" charset="0"/>
              </a:rPr>
              <a:t> </a:t>
            </a:r>
            <a:r>
              <a:rPr lang="en-US" sz="2800" dirty="0" err="1">
                <a:solidFill>
                  <a:srgbClr val="1C1E21"/>
                </a:solidFill>
                <a:latin typeface="Times New Roman" panose="02020603050405020304" pitchFamily="18" charset="0"/>
                <a:cs typeface="Times New Roman" panose="02020603050405020304" pitchFamily="18" charset="0"/>
              </a:rPr>
              <a:t>rồi</a:t>
            </a:r>
            <a:r>
              <a:rPr lang="en-US" sz="2800" dirty="0">
                <a:solidFill>
                  <a:srgbClr val="1C1E21"/>
                </a:solidFill>
                <a:latin typeface="Times New Roman" panose="02020603050405020304" pitchFamily="18" charset="0"/>
                <a:cs typeface="Times New Roman" panose="02020603050405020304" pitchFamily="18" charset="0"/>
              </a:rPr>
              <a:t> ạ!</a:t>
            </a:r>
          </a:p>
        </p:txBody>
      </p:sp>
      <p:sp>
        <p:nvSpPr>
          <p:cNvPr id="37" name="Text Box 25">
            <a:extLst>
              <a:ext uri="{FF2B5EF4-FFF2-40B4-BE49-F238E27FC236}">
                <a16:creationId xmlns:a16="http://schemas.microsoft.com/office/drawing/2014/main" xmlns="" id="{2FF8685A-89EA-4E38-86C6-72C4157EF278}"/>
              </a:ext>
            </a:extLst>
          </p:cNvPr>
          <p:cNvSpPr txBox="1">
            <a:spLocks noChangeArrowheads="1"/>
          </p:cNvSpPr>
          <p:nvPr/>
        </p:nvSpPr>
        <p:spPr bwMode="auto">
          <a:xfrm>
            <a:off x="5997621" y="1495249"/>
            <a:ext cx="5105400" cy="1570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defTabSz="914400">
              <a:lnSpc>
                <a:spcPct val="100000"/>
              </a:lnSpc>
              <a:spcBef>
                <a:spcPct val="50000"/>
              </a:spcBef>
              <a:buFontTx/>
              <a:buNone/>
            </a:pPr>
            <a:r>
              <a:rPr lang="en-US" altLang="en-US" sz="320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a:t>
            </a:r>
            <a:r>
              <a:rPr lang="en-US" altLang="en-US" sz="3200">
                <a:solidFill>
                  <a:prstClr val="black"/>
                </a:solidFill>
                <a:latin typeface="Times New Roman" panose="02020603050405020304" pitchFamily="18" charset="0"/>
                <a:cs typeface="Times New Roman" panose="02020603050405020304" pitchFamily="18" charset="0"/>
              </a:rPr>
              <a:t>Nói năng ấp úng, mơ hồ không rành mạch, không thoát ý.</a:t>
            </a:r>
          </a:p>
        </p:txBody>
      </p:sp>
      <p:sp>
        <p:nvSpPr>
          <p:cNvPr id="38" name="Text Box 86">
            <a:extLst>
              <a:ext uri="{FF2B5EF4-FFF2-40B4-BE49-F238E27FC236}">
                <a16:creationId xmlns:a16="http://schemas.microsoft.com/office/drawing/2014/main" xmlns="" id="{9CB49601-C909-4926-AA13-FD61CF5ECF2D}"/>
              </a:ext>
            </a:extLst>
          </p:cNvPr>
          <p:cNvSpPr txBox="1">
            <a:spLocks noChangeArrowheads="1"/>
          </p:cNvSpPr>
          <p:nvPr/>
        </p:nvSpPr>
        <p:spPr bwMode="auto">
          <a:xfrm>
            <a:off x="4937170" y="4595933"/>
            <a:ext cx="6461125"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defTabSz="914400">
              <a:lnSpc>
                <a:spcPct val="100000"/>
              </a:lnSpc>
              <a:spcBef>
                <a:spcPct val="50000"/>
              </a:spcBef>
              <a:buFontTx/>
              <a:buNone/>
            </a:pPr>
            <a:r>
              <a:rPr lang="en-US" altLang="en-US" sz="3200" b="1" i="1" dirty="0">
                <a:solidFill>
                  <a:prstClr val="black"/>
                </a:solidFill>
                <a:latin typeface="Times New Roman" panose="02020603050405020304" pitchFamily="18" charset="0"/>
                <a:cs typeface="Times New Roman" panose="02020603050405020304" pitchFamily="18" charset="0"/>
              </a:rPr>
              <a:t>“</a:t>
            </a:r>
            <a:r>
              <a:rPr lang="en-US" altLang="en-US" sz="3200" b="1" i="1" dirty="0" err="1">
                <a:solidFill>
                  <a:prstClr val="black"/>
                </a:solidFill>
                <a:latin typeface="Times New Roman" panose="02020603050405020304" pitchFamily="18" charset="0"/>
                <a:cs typeface="Times New Roman" panose="02020603050405020304" pitchFamily="18" charset="0"/>
              </a:rPr>
              <a:t>Lúng</a:t>
            </a:r>
            <a:r>
              <a:rPr lang="en-US" altLang="en-US" sz="3200" b="1" i="1" dirty="0">
                <a:solidFill>
                  <a:prstClr val="black"/>
                </a:solidFill>
                <a:latin typeface="Times New Roman" panose="02020603050405020304" pitchFamily="18" charset="0"/>
                <a:cs typeface="Times New Roman" panose="02020603050405020304" pitchFamily="18" charset="0"/>
              </a:rPr>
              <a:t> </a:t>
            </a:r>
            <a:r>
              <a:rPr lang="en-US" altLang="en-US" sz="3200" b="1" i="1" dirty="0" err="1">
                <a:solidFill>
                  <a:prstClr val="black"/>
                </a:solidFill>
                <a:latin typeface="Times New Roman" panose="02020603050405020304" pitchFamily="18" charset="0"/>
                <a:cs typeface="Times New Roman" panose="02020603050405020304" pitchFamily="18" charset="0"/>
              </a:rPr>
              <a:t>búng</a:t>
            </a:r>
            <a:r>
              <a:rPr lang="en-US" altLang="en-US" sz="3200" b="1" i="1" dirty="0">
                <a:solidFill>
                  <a:prstClr val="black"/>
                </a:solidFill>
                <a:latin typeface="Times New Roman" panose="02020603050405020304" pitchFamily="18" charset="0"/>
                <a:cs typeface="Times New Roman" panose="02020603050405020304" pitchFamily="18" charset="0"/>
              </a:rPr>
              <a:t> </a:t>
            </a:r>
            <a:r>
              <a:rPr lang="en-US" altLang="en-US" sz="3200" b="1" i="1" dirty="0" err="1">
                <a:solidFill>
                  <a:prstClr val="black"/>
                </a:solidFill>
                <a:latin typeface="Times New Roman" panose="02020603050405020304" pitchFamily="18" charset="0"/>
                <a:cs typeface="Times New Roman" panose="02020603050405020304" pitchFamily="18" charset="0"/>
              </a:rPr>
              <a:t>như</a:t>
            </a:r>
            <a:r>
              <a:rPr lang="en-US" altLang="en-US" sz="3200" b="1" i="1" dirty="0">
                <a:solidFill>
                  <a:prstClr val="black"/>
                </a:solidFill>
                <a:latin typeface="Times New Roman" panose="02020603050405020304" pitchFamily="18" charset="0"/>
                <a:cs typeface="Times New Roman" panose="02020603050405020304" pitchFamily="18" charset="0"/>
              </a:rPr>
              <a:t> </a:t>
            </a:r>
            <a:r>
              <a:rPr lang="en-US" altLang="en-US" sz="3200" b="1" i="1" dirty="0" err="1">
                <a:solidFill>
                  <a:prstClr val="black"/>
                </a:solidFill>
                <a:latin typeface="Times New Roman" panose="02020603050405020304" pitchFamily="18" charset="0"/>
                <a:cs typeface="Times New Roman" panose="02020603050405020304" pitchFamily="18" charset="0"/>
              </a:rPr>
              <a:t>ngậm</a:t>
            </a:r>
            <a:r>
              <a:rPr lang="en-US" altLang="en-US" sz="3200" b="1" i="1" dirty="0">
                <a:solidFill>
                  <a:prstClr val="black"/>
                </a:solidFill>
                <a:latin typeface="Times New Roman" panose="02020603050405020304" pitchFamily="18" charset="0"/>
                <a:cs typeface="Times New Roman" panose="02020603050405020304" pitchFamily="18" charset="0"/>
              </a:rPr>
              <a:t> </a:t>
            </a:r>
            <a:r>
              <a:rPr lang="en-US" altLang="en-US" sz="3200" b="1" i="1" dirty="0" err="1">
                <a:solidFill>
                  <a:prstClr val="black"/>
                </a:solidFill>
                <a:latin typeface="Times New Roman" panose="02020603050405020304" pitchFamily="18" charset="0"/>
                <a:cs typeface="Times New Roman" panose="02020603050405020304" pitchFamily="18" charset="0"/>
              </a:rPr>
              <a:t>hột</a:t>
            </a:r>
            <a:r>
              <a:rPr lang="en-US" altLang="en-US" sz="3200" b="1" i="1" dirty="0">
                <a:solidFill>
                  <a:prstClr val="black"/>
                </a:solidFill>
                <a:latin typeface="Times New Roman" panose="02020603050405020304" pitchFamily="18" charset="0"/>
                <a:cs typeface="Times New Roman" panose="02020603050405020304" pitchFamily="18" charset="0"/>
              </a:rPr>
              <a:t> </a:t>
            </a:r>
            <a:r>
              <a:rPr lang="en-US" altLang="en-US" sz="3200" b="1" i="1" dirty="0" err="1">
                <a:solidFill>
                  <a:prstClr val="black"/>
                </a:solidFill>
                <a:latin typeface="Times New Roman" panose="02020603050405020304" pitchFamily="18" charset="0"/>
                <a:cs typeface="Times New Roman" panose="02020603050405020304" pitchFamily="18" charset="0"/>
              </a:rPr>
              <a:t>thị</a:t>
            </a:r>
            <a:r>
              <a:rPr lang="en-US" altLang="en-US" sz="3200" b="1" i="1" dirty="0">
                <a:solidFill>
                  <a:prstClr val="black"/>
                </a:solidFill>
                <a:latin typeface="Times New Roman" panose="02020603050405020304" pitchFamily="18" charset="0"/>
                <a:cs typeface="Times New Roman" panose="02020603050405020304" pitchFamily="18" charset="0"/>
              </a:rPr>
              <a:t>”</a:t>
            </a:r>
          </a:p>
        </p:txBody>
      </p:sp>
      <p:pic>
        <p:nvPicPr>
          <p:cNvPr id="39" name="Picture 2" descr="çº¦ç­å· - yuÄ dÄng hÃ o - dáº¥u tÆ°Æ¡ng ÄÆ°Æ¡ng - approximately equal sign ...">
            <a:extLst>
              <a:ext uri="{FF2B5EF4-FFF2-40B4-BE49-F238E27FC236}">
                <a16:creationId xmlns:a16="http://schemas.microsoft.com/office/drawing/2014/main" xmlns="" id="{91B132CB-38AD-4F3E-AD12-CCF755C6570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42262" t="33333" r="39563" b="53386"/>
          <a:stretch>
            <a:fillRect/>
          </a:stretch>
        </p:blipFill>
        <p:spPr bwMode="auto">
          <a:xfrm>
            <a:off x="7785146" y="3595688"/>
            <a:ext cx="765175"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2016690" y="538620"/>
            <a:ext cx="6789107" cy="584775"/>
          </a:xfrm>
          <a:prstGeom prst="rect">
            <a:avLst/>
          </a:prstGeom>
          <a:noFill/>
        </p:spPr>
        <p:txBody>
          <a:bodyPr wrap="square" rtlCol="0">
            <a:spAutoFit/>
          </a:bodyPr>
          <a:lstStyle/>
          <a:p>
            <a:r>
              <a:rPr lang="en-US" sz="3200" b="1" smtClean="0">
                <a:solidFill>
                  <a:srgbClr val="FF0000"/>
                </a:solidFill>
              </a:rPr>
              <a:t>=&gt; Nhận xét về lời nói của anh đầy tớ</a:t>
            </a:r>
            <a:endParaRPr lang="en-US" sz="3200" b="1">
              <a:solidFill>
                <a:srgbClr val="FF0000"/>
              </a:solidFill>
            </a:endParaRPr>
          </a:p>
        </p:txBody>
      </p:sp>
    </p:spTree>
    <p:extLst>
      <p:ext uri="{BB962C8B-B14F-4D97-AF65-F5344CB8AC3E}">
        <p14:creationId xmlns:p14="http://schemas.microsoft.com/office/powerpoint/2010/main" val="3531256897"/>
      </p:ext>
    </p:extLst>
  </p:cSld>
  <p:clrMapOvr>
    <a:masterClrMapping/>
  </p:clrMapOvr>
  <p:transition spd="slow">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circle(in)">
                                      <p:cBhvr>
                                        <p:cTn id="17" dur="2000"/>
                                        <p:tgtEl>
                                          <p:spTgt spid="3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wipe(down)">
                                      <p:cBhvr>
                                        <p:cTn id="22" dur="500"/>
                                        <p:tgtEl>
                                          <p:spTgt spid="3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8"/>
                                        </p:tgtEl>
                                        <p:attrNameLst>
                                          <p:attrName>style.visibility</p:attrName>
                                        </p:attrNameLst>
                                      </p:cBhvr>
                                      <p:to>
                                        <p:strVal val="visible"/>
                                      </p:to>
                                    </p:set>
                                    <p:animEffect transition="in" filter="wipe(down)">
                                      <p:cBhvr>
                                        <p:cTn id="2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7" grpId="0"/>
      <p:bldP spid="38" grpId="0"/>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699DA295-3387-403C-9AB7-8895F9FF0BD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3272" y="3021013"/>
            <a:ext cx="4132263" cy="391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hought Bubble: Cloud 4">
            <a:extLst>
              <a:ext uri="{FF2B5EF4-FFF2-40B4-BE49-F238E27FC236}">
                <a16:creationId xmlns:a16="http://schemas.microsoft.com/office/drawing/2014/main" xmlns="" id="{DCF1E378-A385-4FF0-818B-17027D62B641}"/>
              </a:ext>
            </a:extLst>
          </p:cNvPr>
          <p:cNvSpPr/>
          <p:nvPr/>
        </p:nvSpPr>
        <p:spPr>
          <a:xfrm>
            <a:off x="312782" y="152400"/>
            <a:ext cx="10279063" cy="3276600"/>
          </a:xfrm>
          <a:prstGeom prst="cloudCallout">
            <a:avLst/>
          </a:prstGeom>
        </p:spPr>
        <p:style>
          <a:lnRef idx="2">
            <a:schemeClr val="accent5"/>
          </a:lnRef>
          <a:fillRef idx="1">
            <a:schemeClr val="lt1"/>
          </a:fillRef>
          <a:effectRef idx="0">
            <a:schemeClr val="accent5"/>
          </a:effectRef>
          <a:fontRef idx="minor">
            <a:schemeClr val="dk1"/>
          </a:fontRef>
        </p:style>
        <p:txBody>
          <a:bodyPr anchor="ctr"/>
          <a:lstStyle/>
          <a:p>
            <a:pPr algn="ctr" defTabSz="914400">
              <a:defRPr/>
            </a:pPr>
            <a:endParaRPr lang="en-US" sz="2800" dirty="0">
              <a:solidFill>
                <a:srgbClr val="1C1E21"/>
              </a:solidFill>
              <a:latin typeface="Calibri Light"/>
            </a:endParaRPr>
          </a:p>
          <a:p>
            <a:pPr algn="ctr" defTabSz="914400">
              <a:defRPr/>
            </a:pPr>
            <a:r>
              <a:rPr lang="vi-VN" sz="2800" dirty="0">
                <a:solidFill>
                  <a:srgbClr val="1C1E21"/>
                </a:solidFill>
                <a:latin typeface="Times New Roman"/>
              </a:rPr>
              <a:t>Thưa ông, con tằm nhả ra tơ, người ta mang tơ bán cho người Tàu, người Tàu đem dệt thành the rồi bán sang ta, ông mua the về may thành áo. Hôm nay ông mặc áo. Ông hút thuốc. Tàn thuốc rơi vào áo ông và áo ông đang cháy!</a:t>
            </a:r>
            <a:endParaRPr lang="en-US" sz="2800" i="1" dirty="0">
              <a:solidFill>
                <a:srgbClr val="1C1E21"/>
              </a:solidFill>
              <a:latin typeface="Calibri Light"/>
              <a:cs typeface="Times New Roman" panose="02020603050405020304" pitchFamily="18" charset="0"/>
            </a:endParaRPr>
          </a:p>
        </p:txBody>
      </p:sp>
      <p:sp>
        <p:nvSpPr>
          <p:cNvPr id="37" name="Text Box 25">
            <a:extLst>
              <a:ext uri="{FF2B5EF4-FFF2-40B4-BE49-F238E27FC236}">
                <a16:creationId xmlns:a16="http://schemas.microsoft.com/office/drawing/2014/main" xmlns="" id="{CDF7D16B-6830-4566-8460-F8170CE80025}"/>
              </a:ext>
            </a:extLst>
          </p:cNvPr>
          <p:cNvSpPr txBox="1">
            <a:spLocks noChangeArrowheads="1"/>
          </p:cNvSpPr>
          <p:nvPr/>
        </p:nvSpPr>
        <p:spPr bwMode="auto">
          <a:xfrm>
            <a:off x="4419600" y="3937000"/>
            <a:ext cx="7086600" cy="585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defTabSz="914400">
              <a:lnSpc>
                <a:spcPct val="100000"/>
              </a:lnSpc>
              <a:spcBef>
                <a:spcPct val="50000"/>
              </a:spcBef>
              <a:buFontTx/>
              <a:buNone/>
            </a:pPr>
            <a:r>
              <a:rPr lang="en-US" altLang="en-US" sz="320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a:t>
            </a:r>
            <a:r>
              <a:rPr lang="en-US" altLang="en-US" sz="3200" dirty="0" err="1">
                <a:solidFill>
                  <a:prstClr val="black"/>
                </a:solidFill>
                <a:latin typeface="Times New Roman" panose="02020603050405020304" pitchFamily="18" charset="0"/>
                <a:cs typeface="Times New Roman" panose="02020603050405020304" pitchFamily="18" charset="0"/>
              </a:rPr>
              <a:t>Nói</a:t>
            </a:r>
            <a:r>
              <a:rPr lang="en-US" altLang="en-US" sz="3200" dirty="0">
                <a:solidFill>
                  <a:prstClr val="black"/>
                </a:solidFill>
                <a:latin typeface="Times New Roman" panose="02020603050405020304" pitchFamily="18" charset="0"/>
                <a:cs typeface="Times New Roman" panose="02020603050405020304" pitchFamily="18" charset="0"/>
              </a:rPr>
              <a:t> </a:t>
            </a:r>
            <a:r>
              <a:rPr lang="en-US" altLang="en-US" sz="3200" dirty="0" err="1">
                <a:solidFill>
                  <a:prstClr val="black"/>
                </a:solidFill>
                <a:latin typeface="Times New Roman" panose="02020603050405020304" pitchFamily="18" charset="0"/>
                <a:cs typeface="Times New Roman" panose="02020603050405020304" pitchFamily="18" charset="0"/>
              </a:rPr>
              <a:t>năng</a:t>
            </a:r>
            <a:r>
              <a:rPr lang="en-US" altLang="en-US" sz="3200" dirty="0">
                <a:solidFill>
                  <a:prstClr val="black"/>
                </a:solidFill>
                <a:latin typeface="Times New Roman" panose="02020603050405020304" pitchFamily="18" charset="0"/>
                <a:cs typeface="Times New Roman" panose="02020603050405020304" pitchFamily="18" charset="0"/>
              </a:rPr>
              <a:t> </a:t>
            </a:r>
            <a:r>
              <a:rPr lang="en-US" altLang="en-US" sz="3200" dirty="0" err="1">
                <a:solidFill>
                  <a:prstClr val="black"/>
                </a:solidFill>
                <a:latin typeface="Times New Roman" panose="02020603050405020304" pitchFamily="18" charset="0"/>
                <a:cs typeface="Times New Roman" panose="02020603050405020304" pitchFamily="18" charset="0"/>
              </a:rPr>
              <a:t>dài</a:t>
            </a:r>
            <a:r>
              <a:rPr lang="en-US" altLang="en-US" sz="3200" dirty="0">
                <a:solidFill>
                  <a:prstClr val="black"/>
                </a:solidFill>
                <a:latin typeface="Times New Roman" panose="02020603050405020304" pitchFamily="18" charset="0"/>
                <a:cs typeface="Times New Roman" panose="02020603050405020304" pitchFamily="18" charset="0"/>
              </a:rPr>
              <a:t> </a:t>
            </a:r>
            <a:r>
              <a:rPr lang="en-US" altLang="en-US" sz="3200" dirty="0" err="1">
                <a:solidFill>
                  <a:prstClr val="black"/>
                </a:solidFill>
                <a:latin typeface="Times New Roman" panose="02020603050405020304" pitchFamily="18" charset="0"/>
                <a:cs typeface="Times New Roman" panose="02020603050405020304" pitchFamily="18" charset="0"/>
              </a:rPr>
              <a:t>dòng</a:t>
            </a:r>
            <a:r>
              <a:rPr lang="en-US" altLang="en-US" sz="3200" dirty="0">
                <a:solidFill>
                  <a:prstClr val="black"/>
                </a:solidFill>
                <a:latin typeface="Times New Roman" panose="02020603050405020304" pitchFamily="18" charset="0"/>
                <a:cs typeface="Times New Roman" panose="02020603050405020304" pitchFamily="18" charset="0"/>
              </a:rPr>
              <a:t>, </a:t>
            </a:r>
            <a:r>
              <a:rPr lang="en-US" altLang="en-US" sz="3200" dirty="0" err="1">
                <a:solidFill>
                  <a:prstClr val="black"/>
                </a:solidFill>
                <a:latin typeface="Times New Roman" panose="02020603050405020304" pitchFamily="18" charset="0"/>
                <a:cs typeface="Times New Roman" panose="02020603050405020304" pitchFamily="18" charset="0"/>
              </a:rPr>
              <a:t>r</a:t>
            </a:r>
            <a:r>
              <a:rPr lang="en-US" altLang="en-US" sz="3200" dirty="0" err="1" smtClean="0">
                <a:solidFill>
                  <a:prstClr val="black"/>
                </a:solidFill>
                <a:latin typeface="Times New Roman" panose="02020603050405020304" pitchFamily="18" charset="0"/>
                <a:cs typeface="Times New Roman" panose="02020603050405020304" pitchFamily="18" charset="0"/>
              </a:rPr>
              <a:t>ườm</a:t>
            </a:r>
            <a:r>
              <a:rPr lang="en-US" altLang="en-US" sz="3200" dirty="0" smtClean="0">
                <a:solidFill>
                  <a:prstClr val="black"/>
                </a:solidFill>
                <a:latin typeface="Times New Roman" panose="02020603050405020304" pitchFamily="18" charset="0"/>
                <a:cs typeface="Times New Roman" panose="02020603050405020304" pitchFamily="18" charset="0"/>
              </a:rPr>
              <a:t> </a:t>
            </a:r>
            <a:r>
              <a:rPr lang="en-US" altLang="en-US" sz="3200" dirty="0" err="1">
                <a:solidFill>
                  <a:prstClr val="black"/>
                </a:solidFill>
                <a:latin typeface="Times New Roman" panose="02020603050405020304" pitchFamily="18" charset="0"/>
                <a:cs typeface="Times New Roman" panose="02020603050405020304" pitchFamily="18" charset="0"/>
              </a:rPr>
              <a:t>r</a:t>
            </a:r>
            <a:r>
              <a:rPr lang="en-US" altLang="en-US" sz="3200" dirty="0" err="1" smtClean="0">
                <a:solidFill>
                  <a:prstClr val="black"/>
                </a:solidFill>
                <a:latin typeface="Times New Roman" panose="02020603050405020304" pitchFamily="18" charset="0"/>
                <a:cs typeface="Times New Roman" panose="02020603050405020304" pitchFamily="18" charset="0"/>
              </a:rPr>
              <a:t>à</a:t>
            </a:r>
            <a:endParaRPr lang="en-US" altLang="en-US" sz="3200" dirty="0">
              <a:solidFill>
                <a:prstClr val="black"/>
              </a:solidFill>
              <a:latin typeface="Times New Roman" panose="02020603050405020304" pitchFamily="18" charset="0"/>
              <a:cs typeface="Times New Roman" panose="02020603050405020304" pitchFamily="18" charset="0"/>
            </a:endParaRPr>
          </a:p>
        </p:txBody>
      </p:sp>
      <p:sp>
        <p:nvSpPr>
          <p:cNvPr id="38" name="Text Box 86">
            <a:extLst>
              <a:ext uri="{FF2B5EF4-FFF2-40B4-BE49-F238E27FC236}">
                <a16:creationId xmlns:a16="http://schemas.microsoft.com/office/drawing/2014/main" xmlns="" id="{A6FB2EC5-AB30-4458-B1AD-CE2CAFAA6AB2}"/>
              </a:ext>
            </a:extLst>
          </p:cNvPr>
          <p:cNvSpPr txBox="1">
            <a:spLocks noChangeArrowheads="1"/>
          </p:cNvSpPr>
          <p:nvPr/>
        </p:nvSpPr>
        <p:spPr bwMode="auto">
          <a:xfrm>
            <a:off x="4349752" y="5943600"/>
            <a:ext cx="6461125"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defTabSz="914400">
              <a:lnSpc>
                <a:spcPct val="100000"/>
              </a:lnSpc>
              <a:spcBef>
                <a:spcPct val="50000"/>
              </a:spcBef>
              <a:buFontTx/>
              <a:buNone/>
            </a:pPr>
            <a:r>
              <a:rPr lang="en-US" altLang="en-US" sz="3200" b="1" i="1">
                <a:solidFill>
                  <a:prstClr val="black"/>
                </a:solidFill>
                <a:latin typeface="Times New Roman" panose="02020603050405020304" pitchFamily="18" charset="0"/>
                <a:cs typeface="Times New Roman" panose="02020603050405020304" pitchFamily="18" charset="0"/>
              </a:rPr>
              <a:t>“Dây cà ra dây muống.”</a:t>
            </a:r>
          </a:p>
        </p:txBody>
      </p:sp>
      <p:pic>
        <p:nvPicPr>
          <p:cNvPr id="39" name="Picture 2" descr="çº¦ç­å· - yuÄ dÄng hÃ o - dáº¥u tÆ°Æ¡ng ÄÆ°Æ¡ng - approximately equal sign ...">
            <a:extLst>
              <a:ext uri="{FF2B5EF4-FFF2-40B4-BE49-F238E27FC236}">
                <a16:creationId xmlns:a16="http://schemas.microsoft.com/office/drawing/2014/main" xmlns="" id="{2518FF59-BC40-4FB4-8E55-9240014DE45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42262" t="33333" r="39563" b="53386"/>
          <a:stretch>
            <a:fillRect/>
          </a:stretch>
        </p:blipFill>
        <p:spPr bwMode="auto">
          <a:xfrm>
            <a:off x="7197748" y="4833938"/>
            <a:ext cx="765175"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83706232"/>
      </p:ext>
    </p:extLst>
  </p:cSld>
  <p:clrMapOvr>
    <a:masterClrMapping/>
  </p:clrMapOvr>
  <p:transition spd="slow">
    <p:check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7" presetClass="entr" presetSubtype="0" fill="hold" grpId="0" nodeType="clickEffect">
                                  <p:stCondLst>
                                    <p:cond delay="0"/>
                                  </p:stCondLst>
                                  <p:iterate type="lt">
                                    <p:tmPct val="50000"/>
                                  </p:iterate>
                                  <p:childTnLst>
                                    <p:set>
                                      <p:cBhvr>
                                        <p:cTn id="18" dur="1" fill="hold">
                                          <p:stCondLst>
                                            <p:cond delay="0"/>
                                          </p:stCondLst>
                                        </p:cTn>
                                        <p:tgtEl>
                                          <p:spTgt spid="37"/>
                                        </p:tgtEl>
                                        <p:attrNameLst>
                                          <p:attrName>style.visibility</p:attrName>
                                        </p:attrNameLst>
                                      </p:cBhvr>
                                      <p:to>
                                        <p:strVal val="visible"/>
                                      </p:to>
                                    </p:set>
                                    <p:anim calcmode="discrete" valueType="clr">
                                      <p:cBhvr override="childStyle">
                                        <p:cTn id="19" dur="80"/>
                                        <p:tgtEl>
                                          <p:spTgt spid="37"/>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37"/>
                                        </p:tgtEl>
                                        <p:attrNameLst>
                                          <p:attrName>fillcolor</p:attrName>
                                        </p:attrNameLst>
                                      </p:cBhvr>
                                      <p:tavLst>
                                        <p:tav tm="0">
                                          <p:val>
                                            <p:clrVal>
                                              <a:schemeClr val="accent2"/>
                                            </p:clrVal>
                                          </p:val>
                                        </p:tav>
                                        <p:tav tm="50000">
                                          <p:val>
                                            <p:clrVal>
                                              <a:schemeClr val="hlink"/>
                                            </p:clrVal>
                                          </p:val>
                                        </p:tav>
                                      </p:tavLst>
                                    </p:anim>
                                    <p:set>
                                      <p:cBhvr>
                                        <p:cTn id="21" dur="80"/>
                                        <p:tgtEl>
                                          <p:spTgt spid="37"/>
                                        </p:tgtEl>
                                        <p:attrNameLst>
                                          <p:attrName>fill.type</p:attrName>
                                        </p:attrNameLst>
                                      </p:cBhvr>
                                      <p:to>
                                        <p:strVal val="solid"/>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14" presetClass="entr" presetSubtype="10" fill="hold" nodeType="clickEffect">
                                  <p:stCondLst>
                                    <p:cond delay="0"/>
                                  </p:stCondLst>
                                  <p:childTnLst>
                                    <p:set>
                                      <p:cBhvr>
                                        <p:cTn id="25" dur="1" fill="hold">
                                          <p:stCondLst>
                                            <p:cond delay="0"/>
                                          </p:stCondLst>
                                        </p:cTn>
                                        <p:tgtEl>
                                          <p:spTgt spid="39"/>
                                        </p:tgtEl>
                                        <p:attrNameLst>
                                          <p:attrName>style.visibility</p:attrName>
                                        </p:attrNameLst>
                                      </p:cBhvr>
                                      <p:to>
                                        <p:strVal val="visible"/>
                                      </p:to>
                                    </p:set>
                                    <p:animEffect transition="in" filter="randombar(horizontal)">
                                      <p:cBhvr>
                                        <p:cTn id="26" dur="500"/>
                                        <p:tgtEl>
                                          <p:spTgt spid="39"/>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8" presetClass="entr" presetSubtype="6" fill="hold" grpId="0" nodeType="click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strips(downRight)">
                                      <p:cBhvr>
                                        <p:cTn id="3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7" grpId="0"/>
      <p:bldP spid="3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xmlns="" id="{6CD64948-2336-455E-BB4F-2DFD0DA01E12}"/>
              </a:ext>
            </a:extLst>
          </p:cNvPr>
          <p:cNvSpPr/>
          <p:nvPr/>
        </p:nvSpPr>
        <p:spPr>
          <a:xfrm>
            <a:off x="1295922" y="896655"/>
            <a:ext cx="3276600" cy="3352800"/>
          </a:xfrm>
          <a:prstGeom prst="ellipse">
            <a:avLst/>
          </a:prstGeom>
        </p:spPr>
        <p:style>
          <a:lnRef idx="2">
            <a:schemeClr val="accent6"/>
          </a:lnRef>
          <a:fillRef idx="1">
            <a:schemeClr val="lt1"/>
          </a:fillRef>
          <a:effectRef idx="0">
            <a:schemeClr val="accent6"/>
          </a:effectRef>
          <a:fontRef idx="minor">
            <a:schemeClr val="dk1"/>
          </a:fontRef>
        </p:style>
        <p:txBody>
          <a:bodyPr anchor="ctr"/>
          <a:lstStyle/>
          <a:p>
            <a:pPr algn="ctr" defTabSz="914400">
              <a:defRPr/>
            </a:pPr>
            <a:r>
              <a:rPr lang="en-US" altLang="en-US" sz="3200" dirty="0" err="1">
                <a:solidFill>
                  <a:prstClr val="black"/>
                </a:solidFill>
                <a:latin typeface="Times New Roman" panose="02020603050405020304" pitchFamily="18" charset="0"/>
                <a:cs typeface="Times New Roman" panose="02020603050405020304" pitchFamily="18" charset="0"/>
              </a:rPr>
              <a:t>Nói</a:t>
            </a:r>
            <a:r>
              <a:rPr lang="en-US" altLang="en-US" sz="3200" dirty="0">
                <a:solidFill>
                  <a:prstClr val="black"/>
                </a:solidFill>
                <a:latin typeface="Times New Roman" panose="02020603050405020304" pitchFamily="18" charset="0"/>
                <a:cs typeface="Times New Roman" panose="02020603050405020304" pitchFamily="18" charset="0"/>
              </a:rPr>
              <a:t> </a:t>
            </a:r>
            <a:r>
              <a:rPr lang="en-US" altLang="en-US" sz="3200" dirty="0" err="1">
                <a:solidFill>
                  <a:prstClr val="black"/>
                </a:solidFill>
                <a:latin typeface="Times New Roman" panose="02020603050405020304" pitchFamily="18" charset="0"/>
                <a:cs typeface="Times New Roman" panose="02020603050405020304" pitchFamily="18" charset="0"/>
              </a:rPr>
              <a:t>năng</a:t>
            </a:r>
            <a:r>
              <a:rPr lang="en-US" altLang="en-US" sz="3200" dirty="0">
                <a:solidFill>
                  <a:prstClr val="black"/>
                </a:solidFill>
                <a:latin typeface="Times New Roman" panose="02020603050405020304" pitchFamily="18" charset="0"/>
                <a:cs typeface="Times New Roman" panose="02020603050405020304" pitchFamily="18" charset="0"/>
              </a:rPr>
              <a:t> </a:t>
            </a:r>
            <a:r>
              <a:rPr lang="en-US" altLang="en-US" sz="3200" dirty="0" err="1">
                <a:solidFill>
                  <a:prstClr val="black"/>
                </a:solidFill>
                <a:latin typeface="Times New Roman" panose="02020603050405020304" pitchFamily="18" charset="0"/>
                <a:cs typeface="Times New Roman" panose="02020603050405020304" pitchFamily="18" charset="0"/>
              </a:rPr>
              <a:t>ấp</a:t>
            </a:r>
            <a:r>
              <a:rPr lang="en-US" altLang="en-US" sz="3200" dirty="0">
                <a:solidFill>
                  <a:prstClr val="black"/>
                </a:solidFill>
                <a:latin typeface="Times New Roman" panose="02020603050405020304" pitchFamily="18" charset="0"/>
                <a:cs typeface="Times New Roman" panose="02020603050405020304" pitchFamily="18" charset="0"/>
              </a:rPr>
              <a:t> </a:t>
            </a:r>
            <a:r>
              <a:rPr lang="en-US" altLang="en-US" sz="3200" dirty="0" err="1">
                <a:solidFill>
                  <a:prstClr val="black"/>
                </a:solidFill>
                <a:latin typeface="Times New Roman" panose="02020603050405020304" pitchFamily="18" charset="0"/>
                <a:cs typeface="Times New Roman" panose="02020603050405020304" pitchFamily="18" charset="0"/>
              </a:rPr>
              <a:t>úng</a:t>
            </a:r>
            <a:r>
              <a:rPr lang="en-US" altLang="en-US" sz="3200" dirty="0">
                <a:solidFill>
                  <a:prstClr val="black"/>
                </a:solidFill>
                <a:latin typeface="Times New Roman" panose="02020603050405020304" pitchFamily="18" charset="0"/>
                <a:cs typeface="Times New Roman" panose="02020603050405020304" pitchFamily="18" charset="0"/>
              </a:rPr>
              <a:t>, m</a:t>
            </a:r>
            <a:r>
              <a:rPr lang="vi-VN" altLang="en-US" sz="3200" dirty="0">
                <a:solidFill>
                  <a:prstClr val="black"/>
                </a:solidFill>
                <a:latin typeface="Times New Roman" panose="02020603050405020304" pitchFamily="18" charset="0"/>
                <a:cs typeface="Times New Roman" panose="02020603050405020304" pitchFamily="18" charset="0"/>
              </a:rPr>
              <a:t>ơ</a:t>
            </a:r>
            <a:r>
              <a:rPr lang="en-US" altLang="en-US" sz="3200" dirty="0">
                <a:solidFill>
                  <a:prstClr val="black"/>
                </a:solidFill>
                <a:latin typeface="Times New Roman" panose="02020603050405020304" pitchFamily="18" charset="0"/>
                <a:cs typeface="Times New Roman" panose="02020603050405020304" pitchFamily="18" charset="0"/>
              </a:rPr>
              <a:t> </a:t>
            </a:r>
            <a:r>
              <a:rPr lang="en-US" altLang="en-US" sz="3200" err="1">
                <a:solidFill>
                  <a:prstClr val="black"/>
                </a:solidFill>
                <a:latin typeface="Times New Roman" panose="02020603050405020304" pitchFamily="18" charset="0"/>
                <a:cs typeface="Times New Roman" panose="02020603050405020304" pitchFamily="18" charset="0"/>
              </a:rPr>
              <a:t>hồ</a:t>
            </a:r>
            <a:r>
              <a:rPr lang="en-US" altLang="en-US" sz="3200">
                <a:solidFill>
                  <a:prstClr val="black"/>
                </a:solidFill>
                <a:latin typeface="Times New Roman" panose="02020603050405020304" pitchFamily="18" charset="0"/>
                <a:cs typeface="Times New Roman" panose="02020603050405020304" pitchFamily="18" charset="0"/>
              </a:rPr>
              <a:t> </a:t>
            </a:r>
            <a:r>
              <a:rPr lang="en-US" altLang="en-US" sz="3200" smtClean="0">
                <a:solidFill>
                  <a:prstClr val="black"/>
                </a:solidFill>
                <a:latin typeface="Times New Roman" panose="02020603050405020304" pitchFamily="18" charset="0"/>
                <a:cs typeface="Times New Roman" panose="02020603050405020304" pitchFamily="18" charset="0"/>
              </a:rPr>
              <a:t>không rõ ràng </a:t>
            </a:r>
            <a:r>
              <a:rPr lang="en-US" altLang="en-US" sz="3200" dirty="0" err="1">
                <a:solidFill>
                  <a:prstClr val="black"/>
                </a:solidFill>
                <a:latin typeface="Times New Roman" panose="02020603050405020304" pitchFamily="18" charset="0"/>
                <a:cs typeface="Times New Roman" panose="02020603050405020304" pitchFamily="18" charset="0"/>
              </a:rPr>
              <a:t>rành</a:t>
            </a:r>
            <a:r>
              <a:rPr lang="en-US" altLang="en-US" sz="3200" dirty="0">
                <a:solidFill>
                  <a:prstClr val="black"/>
                </a:solidFill>
                <a:latin typeface="Times New Roman" panose="02020603050405020304" pitchFamily="18" charset="0"/>
                <a:cs typeface="Times New Roman" panose="02020603050405020304" pitchFamily="18" charset="0"/>
              </a:rPr>
              <a:t> </a:t>
            </a:r>
            <a:r>
              <a:rPr lang="en-US" altLang="en-US" sz="3200" dirty="0" err="1">
                <a:solidFill>
                  <a:prstClr val="black"/>
                </a:solidFill>
                <a:latin typeface="Times New Roman" panose="02020603050405020304" pitchFamily="18" charset="0"/>
                <a:cs typeface="Times New Roman" panose="02020603050405020304" pitchFamily="18" charset="0"/>
              </a:rPr>
              <a:t>mạch</a:t>
            </a:r>
            <a:r>
              <a:rPr lang="en-US" altLang="en-US" sz="3200" dirty="0">
                <a:solidFill>
                  <a:prstClr val="black"/>
                </a:solidFill>
                <a:latin typeface="Times New Roman" panose="02020603050405020304" pitchFamily="18" charset="0"/>
                <a:cs typeface="Times New Roman" panose="02020603050405020304" pitchFamily="18" charset="0"/>
              </a:rPr>
              <a:t>, </a:t>
            </a:r>
            <a:r>
              <a:rPr lang="en-US" altLang="en-US" sz="3200" dirty="0" err="1">
                <a:solidFill>
                  <a:prstClr val="black"/>
                </a:solidFill>
                <a:latin typeface="Times New Roman" panose="02020603050405020304" pitchFamily="18" charset="0"/>
                <a:cs typeface="Times New Roman" panose="02020603050405020304" pitchFamily="18" charset="0"/>
              </a:rPr>
              <a:t>không</a:t>
            </a:r>
            <a:r>
              <a:rPr lang="en-US" altLang="en-US" sz="3200" dirty="0">
                <a:solidFill>
                  <a:prstClr val="black"/>
                </a:solidFill>
                <a:latin typeface="Times New Roman" panose="02020603050405020304" pitchFamily="18" charset="0"/>
                <a:cs typeface="Times New Roman" panose="02020603050405020304" pitchFamily="18" charset="0"/>
              </a:rPr>
              <a:t> </a:t>
            </a:r>
            <a:r>
              <a:rPr lang="en-US" altLang="en-US" sz="3200" dirty="0" err="1">
                <a:solidFill>
                  <a:prstClr val="black"/>
                </a:solidFill>
                <a:latin typeface="Times New Roman" panose="02020603050405020304" pitchFamily="18" charset="0"/>
                <a:cs typeface="Times New Roman" panose="02020603050405020304" pitchFamily="18" charset="0"/>
              </a:rPr>
              <a:t>thoát</a:t>
            </a:r>
            <a:r>
              <a:rPr lang="en-US" altLang="en-US" sz="3200" dirty="0">
                <a:solidFill>
                  <a:prstClr val="black"/>
                </a:solidFill>
                <a:latin typeface="Times New Roman" panose="02020603050405020304" pitchFamily="18" charset="0"/>
                <a:cs typeface="Times New Roman" panose="02020603050405020304" pitchFamily="18" charset="0"/>
              </a:rPr>
              <a:t> ý.</a:t>
            </a:r>
            <a:endParaRPr lang="en-SG" sz="3200" dirty="0">
              <a:solidFill>
                <a:prstClr val="black"/>
              </a:solidFill>
            </a:endParaRPr>
          </a:p>
        </p:txBody>
      </p:sp>
      <p:sp>
        <p:nvSpPr>
          <p:cNvPr id="14" name="Oval 13">
            <a:extLst>
              <a:ext uri="{FF2B5EF4-FFF2-40B4-BE49-F238E27FC236}">
                <a16:creationId xmlns:a16="http://schemas.microsoft.com/office/drawing/2014/main" xmlns="" id="{B027E9EE-7DF5-4D33-BAAE-93588D6A7B80}"/>
              </a:ext>
            </a:extLst>
          </p:cNvPr>
          <p:cNvSpPr/>
          <p:nvPr/>
        </p:nvSpPr>
        <p:spPr>
          <a:xfrm>
            <a:off x="6660225" y="896656"/>
            <a:ext cx="3276600" cy="3352800"/>
          </a:xfrm>
          <a:prstGeom prst="ellipse">
            <a:avLst/>
          </a:prstGeom>
        </p:spPr>
        <p:style>
          <a:lnRef idx="2">
            <a:schemeClr val="accent6"/>
          </a:lnRef>
          <a:fillRef idx="1">
            <a:schemeClr val="lt1"/>
          </a:fillRef>
          <a:effectRef idx="0">
            <a:schemeClr val="accent6"/>
          </a:effectRef>
          <a:fontRef idx="minor">
            <a:schemeClr val="dk1"/>
          </a:fontRef>
        </p:style>
        <p:txBody>
          <a:bodyPr anchor="ctr"/>
          <a:lstStyle/>
          <a:p>
            <a:pPr algn="ctr" defTabSz="914400">
              <a:defRPr/>
            </a:pPr>
            <a:r>
              <a:rPr lang="en-US" altLang="en-US" sz="3200" dirty="0" err="1">
                <a:solidFill>
                  <a:prstClr val="black"/>
                </a:solidFill>
                <a:latin typeface="Times New Roman" panose="02020603050405020304" pitchFamily="18" charset="0"/>
                <a:cs typeface="Times New Roman" panose="02020603050405020304" pitchFamily="18" charset="0"/>
              </a:rPr>
              <a:t>Nói</a:t>
            </a:r>
            <a:r>
              <a:rPr lang="en-US" altLang="en-US" sz="3200" dirty="0">
                <a:solidFill>
                  <a:prstClr val="black"/>
                </a:solidFill>
                <a:latin typeface="Times New Roman" panose="02020603050405020304" pitchFamily="18" charset="0"/>
                <a:cs typeface="Times New Roman" panose="02020603050405020304" pitchFamily="18" charset="0"/>
              </a:rPr>
              <a:t> </a:t>
            </a:r>
            <a:r>
              <a:rPr lang="en-US" altLang="en-US" sz="3200" dirty="0" err="1">
                <a:solidFill>
                  <a:prstClr val="black"/>
                </a:solidFill>
                <a:latin typeface="Times New Roman" panose="02020603050405020304" pitchFamily="18" charset="0"/>
                <a:cs typeface="Times New Roman" panose="02020603050405020304" pitchFamily="18" charset="0"/>
              </a:rPr>
              <a:t>năng</a:t>
            </a:r>
            <a:r>
              <a:rPr lang="en-US" altLang="en-US" sz="3200" dirty="0">
                <a:solidFill>
                  <a:prstClr val="black"/>
                </a:solidFill>
                <a:latin typeface="Times New Roman" panose="02020603050405020304" pitchFamily="18" charset="0"/>
                <a:cs typeface="Times New Roman" panose="02020603050405020304" pitchFamily="18" charset="0"/>
              </a:rPr>
              <a:t> </a:t>
            </a:r>
            <a:r>
              <a:rPr lang="en-US" altLang="en-US" sz="3200" dirty="0" err="1">
                <a:solidFill>
                  <a:prstClr val="black"/>
                </a:solidFill>
                <a:latin typeface="Times New Roman" panose="02020603050405020304" pitchFamily="18" charset="0"/>
                <a:cs typeface="Times New Roman" panose="02020603050405020304" pitchFamily="18" charset="0"/>
              </a:rPr>
              <a:t>dài</a:t>
            </a:r>
            <a:r>
              <a:rPr lang="en-US" altLang="en-US" sz="3200" dirty="0">
                <a:solidFill>
                  <a:prstClr val="black"/>
                </a:solidFill>
                <a:latin typeface="Times New Roman" panose="02020603050405020304" pitchFamily="18" charset="0"/>
                <a:cs typeface="Times New Roman" panose="02020603050405020304" pitchFamily="18" charset="0"/>
              </a:rPr>
              <a:t> </a:t>
            </a:r>
            <a:r>
              <a:rPr lang="en-US" altLang="en-US" sz="3200" dirty="0" err="1">
                <a:solidFill>
                  <a:prstClr val="black"/>
                </a:solidFill>
                <a:latin typeface="Times New Roman" panose="02020603050405020304" pitchFamily="18" charset="0"/>
                <a:cs typeface="Times New Roman" panose="02020603050405020304" pitchFamily="18" charset="0"/>
              </a:rPr>
              <a:t>dòng</a:t>
            </a:r>
            <a:r>
              <a:rPr lang="en-US" altLang="en-US" sz="3200">
                <a:solidFill>
                  <a:prstClr val="black"/>
                </a:solidFill>
                <a:latin typeface="Times New Roman" panose="02020603050405020304" pitchFamily="18" charset="0"/>
                <a:cs typeface="Times New Roman" panose="02020603050405020304" pitchFamily="18" charset="0"/>
              </a:rPr>
              <a:t>, </a:t>
            </a:r>
            <a:r>
              <a:rPr lang="en-US" altLang="en-US" sz="3200" err="1" smtClean="0">
                <a:solidFill>
                  <a:prstClr val="black"/>
                </a:solidFill>
                <a:latin typeface="Times New Roman" panose="02020603050405020304" pitchFamily="18" charset="0"/>
                <a:cs typeface="Times New Roman" panose="02020603050405020304" pitchFamily="18" charset="0"/>
              </a:rPr>
              <a:t>r</a:t>
            </a:r>
            <a:r>
              <a:rPr lang="en-US" altLang="en-US" sz="3200" smtClean="0">
                <a:solidFill>
                  <a:prstClr val="black"/>
                </a:solidFill>
                <a:latin typeface="Times New Roman" panose="02020603050405020304" pitchFamily="18" charset="0"/>
                <a:cs typeface="Times New Roman" panose="02020603050405020304" pitchFamily="18" charset="0"/>
              </a:rPr>
              <a:t>ườm </a:t>
            </a:r>
            <a:r>
              <a:rPr lang="en-US" altLang="en-US" sz="3200" dirty="0" err="1" smtClean="0">
                <a:solidFill>
                  <a:prstClr val="black"/>
                </a:solidFill>
                <a:latin typeface="Times New Roman" panose="02020603050405020304" pitchFamily="18" charset="0"/>
                <a:cs typeface="Times New Roman" panose="02020603050405020304" pitchFamily="18" charset="0"/>
              </a:rPr>
              <a:t>r</a:t>
            </a:r>
            <a:r>
              <a:rPr lang="en-US" altLang="en-US" sz="3200" smtClean="0">
                <a:solidFill>
                  <a:prstClr val="black"/>
                </a:solidFill>
                <a:latin typeface="Times New Roman" panose="02020603050405020304" pitchFamily="18" charset="0"/>
                <a:cs typeface="Times New Roman" panose="02020603050405020304" pitchFamily="18" charset="0"/>
              </a:rPr>
              <a:t>à</a:t>
            </a:r>
            <a:endParaRPr lang="en-SG" sz="3200" dirty="0">
              <a:solidFill>
                <a:prstClr val="black"/>
              </a:solidFill>
            </a:endParaRPr>
          </a:p>
        </p:txBody>
      </p:sp>
      <p:sp>
        <p:nvSpPr>
          <p:cNvPr id="4" name="Right Brace 3">
            <a:extLst>
              <a:ext uri="{FF2B5EF4-FFF2-40B4-BE49-F238E27FC236}">
                <a16:creationId xmlns:a16="http://schemas.microsoft.com/office/drawing/2014/main" xmlns="" id="{39263DA5-5D63-4781-ABCD-EB57C516E050}"/>
              </a:ext>
            </a:extLst>
          </p:cNvPr>
          <p:cNvSpPr/>
          <p:nvPr/>
        </p:nvSpPr>
        <p:spPr>
          <a:xfrm rot="5400000">
            <a:off x="5204265" y="1379760"/>
            <a:ext cx="731837" cy="6471227"/>
          </a:xfrm>
          <a:prstGeom prst="rightBrace">
            <a:avLst/>
          </a:prstGeom>
          <a:ln w="38100"/>
        </p:spPr>
        <p:style>
          <a:lnRef idx="1">
            <a:schemeClr val="accent1"/>
          </a:lnRef>
          <a:fillRef idx="0">
            <a:schemeClr val="accent1"/>
          </a:fillRef>
          <a:effectRef idx="0">
            <a:schemeClr val="accent1"/>
          </a:effectRef>
          <a:fontRef idx="minor">
            <a:schemeClr val="tx1"/>
          </a:fontRef>
        </p:style>
        <p:txBody>
          <a:bodyPr anchor="ctr"/>
          <a:lstStyle/>
          <a:p>
            <a:pPr algn="ctr" defTabSz="914400">
              <a:defRPr/>
            </a:pPr>
            <a:endParaRPr lang="en-SG" sz="1800">
              <a:solidFill>
                <a:prstClr val="black"/>
              </a:solidFill>
            </a:endParaRPr>
          </a:p>
        </p:txBody>
      </p:sp>
      <p:sp>
        <p:nvSpPr>
          <p:cNvPr id="16" name="Text Box 20">
            <a:extLst>
              <a:ext uri="{FF2B5EF4-FFF2-40B4-BE49-F238E27FC236}">
                <a16:creationId xmlns:a16="http://schemas.microsoft.com/office/drawing/2014/main" xmlns="" id="{4BFF3A46-7238-47EF-A8FB-24B5A7CE3C83}"/>
              </a:ext>
            </a:extLst>
          </p:cNvPr>
          <p:cNvSpPr txBox="1">
            <a:spLocks noChangeArrowheads="1"/>
          </p:cNvSpPr>
          <p:nvPr/>
        </p:nvSpPr>
        <p:spPr bwMode="auto">
          <a:xfrm>
            <a:off x="2964525" y="5283897"/>
            <a:ext cx="697230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defTabSz="914400">
              <a:lnSpc>
                <a:spcPct val="100000"/>
              </a:lnSpc>
              <a:spcBef>
                <a:spcPct val="50000"/>
              </a:spcBef>
              <a:buFontTx/>
              <a:buNone/>
            </a:pPr>
            <a:r>
              <a:rPr lang="en-US" altLang="en-US" sz="3200" b="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200" b="1">
                <a:solidFill>
                  <a:srgbClr val="FF0000"/>
                </a:solidFill>
                <a:latin typeface="Times New Roman" panose="02020603050405020304" pitchFamily="18" charset="0"/>
                <a:cs typeface="Times New Roman" panose="02020603050405020304" pitchFamily="18" charset="0"/>
              </a:rPr>
              <a:t>Người nghe không hiểu hoặc hiểu sai</a:t>
            </a:r>
            <a:r>
              <a:rPr lang="en-US" altLang="en-US" sz="3200" b="1" smtClean="0">
                <a:solidFill>
                  <a:srgbClr val="FF0000"/>
                </a:solidFill>
                <a:latin typeface="Times New Roman" panose="02020603050405020304" pitchFamily="18" charset="0"/>
                <a:cs typeface="Times New Roman" panose="02020603050405020304" pitchFamily="18" charset="0"/>
              </a:rPr>
              <a:t>, </a:t>
            </a:r>
            <a:r>
              <a:rPr lang="en-US" altLang="en-US" sz="3200" b="1">
                <a:solidFill>
                  <a:srgbClr val="FF0000"/>
                </a:solidFill>
                <a:latin typeface="Times New Roman" panose="02020603050405020304" pitchFamily="18" charset="0"/>
                <a:cs typeface="Times New Roman" panose="02020603050405020304" pitchFamily="18" charset="0"/>
              </a:rPr>
              <a:t>ức chế, </a:t>
            </a:r>
            <a:r>
              <a:rPr lang="en-US" altLang="en-US" sz="3200" b="1" smtClean="0">
                <a:solidFill>
                  <a:srgbClr val="FF0000"/>
                </a:solidFill>
                <a:latin typeface="Times New Roman" panose="02020603050405020304" pitchFamily="18" charset="0"/>
                <a:cs typeface="Times New Roman" panose="02020603050405020304" pitchFamily="18" charset="0"/>
              </a:rPr>
              <a:t>không có </a:t>
            </a:r>
            <a:r>
              <a:rPr lang="en-US" altLang="en-US" sz="3200" b="1">
                <a:solidFill>
                  <a:srgbClr val="FF0000"/>
                </a:solidFill>
                <a:latin typeface="Times New Roman" panose="02020603050405020304" pitchFamily="18" charset="0"/>
                <a:cs typeface="Times New Roman" panose="02020603050405020304" pitchFamily="18" charset="0"/>
              </a:rPr>
              <a:t>thiện cảm.</a:t>
            </a:r>
          </a:p>
        </p:txBody>
      </p:sp>
    </p:spTree>
    <p:extLst>
      <p:ext uri="{BB962C8B-B14F-4D97-AF65-F5344CB8AC3E}">
        <p14:creationId xmlns:p14="http://schemas.microsoft.com/office/powerpoint/2010/main" val="14682941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circle(in)">
                                      <p:cBhvr>
                                        <p:cTn id="12" dur="2000"/>
                                        <p:tgtEl>
                                          <p:spTgt spid="1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barn(inVertical)">
                                      <p:cBhvr>
                                        <p:cTn id="17" dur="500"/>
                                        <p:tgtEl>
                                          <p:spTgt spid="16"/>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barn(inVertical)">
                                      <p:cBhvr>
                                        <p:cTn id="2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4" grpId="0" animBg="1"/>
      <p:bldP spid="1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xmlns="" id="{C6BD2DF8-62F1-44AD-8AAA-F7AFFA6A1133}"/>
              </a:ext>
            </a:extLst>
          </p:cNvPr>
          <p:cNvGrpSpPr>
            <a:grpSpLocks/>
          </p:cNvGrpSpPr>
          <p:nvPr/>
        </p:nvGrpSpPr>
        <p:grpSpPr bwMode="auto">
          <a:xfrm>
            <a:off x="685803" y="768350"/>
            <a:ext cx="10644188" cy="5480050"/>
            <a:chOff x="1277567" y="-2164686"/>
            <a:chExt cx="10644046" cy="5480112"/>
          </a:xfrm>
        </p:grpSpPr>
        <p:sp>
          <p:nvSpPr>
            <p:cNvPr id="6" name="직사각형 23">
              <a:extLst>
                <a:ext uri="{FF2B5EF4-FFF2-40B4-BE49-F238E27FC236}">
                  <a16:creationId xmlns:a16="http://schemas.microsoft.com/office/drawing/2014/main" xmlns="" id="{20776C2F-D47D-4AFD-9543-2755DE94A31B}"/>
                </a:ext>
              </a:extLst>
            </p:cNvPr>
            <p:cNvSpPr/>
            <p:nvPr/>
          </p:nvSpPr>
          <p:spPr>
            <a:xfrm>
              <a:off x="1277567" y="3116987"/>
              <a:ext cx="10602772" cy="198439"/>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3765" rtl="0" eaLnBrk="1" latinLnBrk="0" hangingPunct="1">
                <a:defRPr sz="1800" kern="1200">
                  <a:solidFill>
                    <a:schemeClr val="lt1"/>
                  </a:solidFill>
                  <a:latin typeface="+mn-lt"/>
                  <a:ea typeface="+mn-ea"/>
                  <a:cs typeface="+mn-cs"/>
                </a:defRPr>
              </a:lvl1pPr>
              <a:lvl2pPr marL="457200" algn="l" defTabSz="913765" rtl="0" eaLnBrk="1" latinLnBrk="0" hangingPunct="1">
                <a:defRPr sz="1800" kern="1200">
                  <a:solidFill>
                    <a:schemeClr val="lt1"/>
                  </a:solidFill>
                  <a:latin typeface="+mn-lt"/>
                  <a:ea typeface="+mn-ea"/>
                  <a:cs typeface="+mn-cs"/>
                </a:defRPr>
              </a:lvl2pPr>
              <a:lvl3pPr marL="914400" algn="l" defTabSz="913765" rtl="0" eaLnBrk="1" latinLnBrk="0" hangingPunct="1">
                <a:defRPr sz="1800" kern="1200">
                  <a:solidFill>
                    <a:schemeClr val="lt1"/>
                  </a:solidFill>
                  <a:latin typeface="+mn-lt"/>
                  <a:ea typeface="+mn-ea"/>
                  <a:cs typeface="+mn-cs"/>
                </a:defRPr>
              </a:lvl3pPr>
              <a:lvl4pPr marL="1371600" algn="l" defTabSz="913765" rtl="0" eaLnBrk="1" latinLnBrk="0" hangingPunct="1">
                <a:defRPr sz="1800" kern="1200">
                  <a:solidFill>
                    <a:schemeClr val="lt1"/>
                  </a:solidFill>
                  <a:latin typeface="+mn-lt"/>
                  <a:ea typeface="+mn-ea"/>
                  <a:cs typeface="+mn-cs"/>
                </a:defRPr>
              </a:lvl4pPr>
              <a:lvl5pPr marL="1828800" algn="l" defTabSz="913765" rtl="0" eaLnBrk="1" latinLnBrk="0" hangingPunct="1">
                <a:defRPr sz="1800" kern="1200">
                  <a:solidFill>
                    <a:schemeClr val="lt1"/>
                  </a:solidFill>
                  <a:latin typeface="+mn-lt"/>
                  <a:ea typeface="+mn-ea"/>
                  <a:cs typeface="+mn-cs"/>
                </a:defRPr>
              </a:lvl5pPr>
              <a:lvl6pPr marL="2286000" algn="l" defTabSz="913765" rtl="0" eaLnBrk="1" latinLnBrk="0" hangingPunct="1">
                <a:defRPr sz="1800" kern="1200">
                  <a:solidFill>
                    <a:schemeClr val="lt1"/>
                  </a:solidFill>
                  <a:latin typeface="+mn-lt"/>
                  <a:ea typeface="+mn-ea"/>
                  <a:cs typeface="+mn-cs"/>
                </a:defRPr>
              </a:lvl6pPr>
              <a:lvl7pPr marL="2743200" algn="l" defTabSz="913765" rtl="0" eaLnBrk="1" latinLnBrk="0" hangingPunct="1">
                <a:defRPr sz="1800" kern="1200">
                  <a:solidFill>
                    <a:schemeClr val="lt1"/>
                  </a:solidFill>
                  <a:latin typeface="+mn-lt"/>
                  <a:ea typeface="+mn-ea"/>
                  <a:cs typeface="+mn-cs"/>
                </a:defRPr>
              </a:lvl7pPr>
              <a:lvl8pPr marL="3200400" algn="l" defTabSz="913765" rtl="0" eaLnBrk="1" latinLnBrk="0" hangingPunct="1">
                <a:defRPr sz="1800" kern="1200">
                  <a:solidFill>
                    <a:schemeClr val="lt1"/>
                  </a:solidFill>
                  <a:latin typeface="+mn-lt"/>
                  <a:ea typeface="+mn-ea"/>
                  <a:cs typeface="+mn-cs"/>
                </a:defRPr>
              </a:lvl8pPr>
              <a:lvl9pPr marL="3657600" algn="l" defTabSz="913765" rtl="0" eaLnBrk="1" latinLnBrk="0" hangingPunct="1">
                <a:defRPr sz="1800" kern="1200">
                  <a:solidFill>
                    <a:schemeClr val="lt1"/>
                  </a:solidFill>
                  <a:latin typeface="+mn-lt"/>
                  <a:ea typeface="+mn-ea"/>
                  <a:cs typeface="+mn-cs"/>
                </a:defRPr>
              </a:lvl9pPr>
            </a:lstStyle>
            <a:p>
              <a:pPr algn="ctr">
                <a:defRPr/>
              </a:pPr>
              <a:endParaRPr lang="ko-KR" altLang="en-US" dirty="0">
                <a:solidFill>
                  <a:prstClr val="white"/>
                </a:solidFill>
              </a:endParaRPr>
            </a:p>
          </p:txBody>
        </p:sp>
        <p:sp>
          <p:nvSpPr>
            <p:cNvPr id="7" name="직사각형 8">
              <a:extLst>
                <a:ext uri="{FF2B5EF4-FFF2-40B4-BE49-F238E27FC236}">
                  <a16:creationId xmlns:a16="http://schemas.microsoft.com/office/drawing/2014/main" xmlns="" id="{472EC495-DA30-478D-AA73-E17BC3818C91}"/>
                </a:ext>
              </a:extLst>
            </p:cNvPr>
            <p:cNvSpPr/>
            <p:nvPr/>
          </p:nvSpPr>
          <p:spPr>
            <a:xfrm>
              <a:off x="1277567" y="-2164686"/>
              <a:ext cx="10644046" cy="198440"/>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3765" rtl="0" eaLnBrk="1" latinLnBrk="0" hangingPunct="1">
                <a:defRPr sz="1800" kern="1200">
                  <a:solidFill>
                    <a:schemeClr val="lt1"/>
                  </a:solidFill>
                  <a:latin typeface="+mn-lt"/>
                  <a:ea typeface="+mn-ea"/>
                  <a:cs typeface="+mn-cs"/>
                </a:defRPr>
              </a:lvl1pPr>
              <a:lvl2pPr marL="457200" algn="l" defTabSz="913765" rtl="0" eaLnBrk="1" latinLnBrk="0" hangingPunct="1">
                <a:defRPr sz="1800" kern="1200">
                  <a:solidFill>
                    <a:schemeClr val="lt1"/>
                  </a:solidFill>
                  <a:latin typeface="+mn-lt"/>
                  <a:ea typeface="+mn-ea"/>
                  <a:cs typeface="+mn-cs"/>
                </a:defRPr>
              </a:lvl2pPr>
              <a:lvl3pPr marL="914400" algn="l" defTabSz="913765" rtl="0" eaLnBrk="1" latinLnBrk="0" hangingPunct="1">
                <a:defRPr sz="1800" kern="1200">
                  <a:solidFill>
                    <a:schemeClr val="lt1"/>
                  </a:solidFill>
                  <a:latin typeface="+mn-lt"/>
                  <a:ea typeface="+mn-ea"/>
                  <a:cs typeface="+mn-cs"/>
                </a:defRPr>
              </a:lvl3pPr>
              <a:lvl4pPr marL="1371600" algn="l" defTabSz="913765" rtl="0" eaLnBrk="1" latinLnBrk="0" hangingPunct="1">
                <a:defRPr sz="1800" kern="1200">
                  <a:solidFill>
                    <a:schemeClr val="lt1"/>
                  </a:solidFill>
                  <a:latin typeface="+mn-lt"/>
                  <a:ea typeface="+mn-ea"/>
                  <a:cs typeface="+mn-cs"/>
                </a:defRPr>
              </a:lvl4pPr>
              <a:lvl5pPr marL="1828800" algn="l" defTabSz="913765" rtl="0" eaLnBrk="1" latinLnBrk="0" hangingPunct="1">
                <a:defRPr sz="1800" kern="1200">
                  <a:solidFill>
                    <a:schemeClr val="lt1"/>
                  </a:solidFill>
                  <a:latin typeface="+mn-lt"/>
                  <a:ea typeface="+mn-ea"/>
                  <a:cs typeface="+mn-cs"/>
                </a:defRPr>
              </a:lvl5pPr>
              <a:lvl6pPr marL="2286000" algn="l" defTabSz="913765" rtl="0" eaLnBrk="1" latinLnBrk="0" hangingPunct="1">
                <a:defRPr sz="1800" kern="1200">
                  <a:solidFill>
                    <a:schemeClr val="lt1"/>
                  </a:solidFill>
                  <a:latin typeface="+mn-lt"/>
                  <a:ea typeface="+mn-ea"/>
                  <a:cs typeface="+mn-cs"/>
                </a:defRPr>
              </a:lvl6pPr>
              <a:lvl7pPr marL="2743200" algn="l" defTabSz="913765" rtl="0" eaLnBrk="1" latinLnBrk="0" hangingPunct="1">
                <a:defRPr sz="1800" kern="1200">
                  <a:solidFill>
                    <a:schemeClr val="lt1"/>
                  </a:solidFill>
                  <a:latin typeface="+mn-lt"/>
                  <a:ea typeface="+mn-ea"/>
                  <a:cs typeface="+mn-cs"/>
                </a:defRPr>
              </a:lvl7pPr>
              <a:lvl8pPr marL="3200400" algn="l" defTabSz="913765" rtl="0" eaLnBrk="1" latinLnBrk="0" hangingPunct="1">
                <a:defRPr sz="1800" kern="1200">
                  <a:solidFill>
                    <a:schemeClr val="lt1"/>
                  </a:solidFill>
                  <a:latin typeface="+mn-lt"/>
                  <a:ea typeface="+mn-ea"/>
                  <a:cs typeface="+mn-cs"/>
                </a:defRPr>
              </a:lvl8pPr>
              <a:lvl9pPr marL="3657600" algn="l" defTabSz="913765" rtl="0" eaLnBrk="1" latinLnBrk="0" hangingPunct="1">
                <a:defRPr sz="1800" kern="1200">
                  <a:solidFill>
                    <a:schemeClr val="lt1"/>
                  </a:solidFill>
                  <a:latin typeface="+mn-lt"/>
                  <a:ea typeface="+mn-ea"/>
                  <a:cs typeface="+mn-cs"/>
                </a:defRPr>
              </a:lvl9pPr>
            </a:lstStyle>
            <a:p>
              <a:pPr algn="ctr">
                <a:defRPr/>
              </a:pPr>
              <a:endParaRPr lang="ko-KR" altLang="en-US" dirty="0">
                <a:solidFill>
                  <a:prstClr val="white"/>
                </a:solidFill>
              </a:endParaRPr>
            </a:p>
          </p:txBody>
        </p:sp>
        <p:sp>
          <p:nvSpPr>
            <p:cNvPr id="9" name="직사각형 24">
              <a:extLst>
                <a:ext uri="{FF2B5EF4-FFF2-40B4-BE49-F238E27FC236}">
                  <a16:creationId xmlns:a16="http://schemas.microsoft.com/office/drawing/2014/main" xmlns="" id="{1DF2A216-3080-46BB-91A0-1EF7504957FC}"/>
                </a:ext>
              </a:extLst>
            </p:cNvPr>
            <p:cNvSpPr/>
            <p:nvPr/>
          </p:nvSpPr>
          <p:spPr>
            <a:xfrm>
              <a:off x="11745402" y="-2159923"/>
              <a:ext cx="176211" cy="5470587"/>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3765" rtl="0" eaLnBrk="1" latinLnBrk="0" hangingPunct="1">
                <a:defRPr sz="1800" kern="1200">
                  <a:solidFill>
                    <a:schemeClr val="lt1"/>
                  </a:solidFill>
                  <a:latin typeface="+mn-lt"/>
                  <a:ea typeface="+mn-ea"/>
                  <a:cs typeface="+mn-cs"/>
                </a:defRPr>
              </a:lvl1pPr>
              <a:lvl2pPr marL="457200" algn="l" defTabSz="913765" rtl="0" eaLnBrk="1" latinLnBrk="0" hangingPunct="1">
                <a:defRPr sz="1800" kern="1200">
                  <a:solidFill>
                    <a:schemeClr val="lt1"/>
                  </a:solidFill>
                  <a:latin typeface="+mn-lt"/>
                  <a:ea typeface="+mn-ea"/>
                  <a:cs typeface="+mn-cs"/>
                </a:defRPr>
              </a:lvl2pPr>
              <a:lvl3pPr marL="914400" algn="l" defTabSz="913765" rtl="0" eaLnBrk="1" latinLnBrk="0" hangingPunct="1">
                <a:defRPr sz="1800" kern="1200">
                  <a:solidFill>
                    <a:schemeClr val="lt1"/>
                  </a:solidFill>
                  <a:latin typeface="+mn-lt"/>
                  <a:ea typeface="+mn-ea"/>
                  <a:cs typeface="+mn-cs"/>
                </a:defRPr>
              </a:lvl3pPr>
              <a:lvl4pPr marL="1371600" algn="l" defTabSz="913765" rtl="0" eaLnBrk="1" latinLnBrk="0" hangingPunct="1">
                <a:defRPr sz="1800" kern="1200">
                  <a:solidFill>
                    <a:schemeClr val="lt1"/>
                  </a:solidFill>
                  <a:latin typeface="+mn-lt"/>
                  <a:ea typeface="+mn-ea"/>
                  <a:cs typeface="+mn-cs"/>
                </a:defRPr>
              </a:lvl4pPr>
              <a:lvl5pPr marL="1828800" algn="l" defTabSz="913765" rtl="0" eaLnBrk="1" latinLnBrk="0" hangingPunct="1">
                <a:defRPr sz="1800" kern="1200">
                  <a:solidFill>
                    <a:schemeClr val="lt1"/>
                  </a:solidFill>
                  <a:latin typeface="+mn-lt"/>
                  <a:ea typeface="+mn-ea"/>
                  <a:cs typeface="+mn-cs"/>
                </a:defRPr>
              </a:lvl5pPr>
              <a:lvl6pPr marL="2286000" algn="l" defTabSz="913765" rtl="0" eaLnBrk="1" latinLnBrk="0" hangingPunct="1">
                <a:defRPr sz="1800" kern="1200">
                  <a:solidFill>
                    <a:schemeClr val="lt1"/>
                  </a:solidFill>
                  <a:latin typeface="+mn-lt"/>
                  <a:ea typeface="+mn-ea"/>
                  <a:cs typeface="+mn-cs"/>
                </a:defRPr>
              </a:lvl6pPr>
              <a:lvl7pPr marL="2743200" algn="l" defTabSz="913765" rtl="0" eaLnBrk="1" latinLnBrk="0" hangingPunct="1">
                <a:defRPr sz="1800" kern="1200">
                  <a:solidFill>
                    <a:schemeClr val="lt1"/>
                  </a:solidFill>
                  <a:latin typeface="+mn-lt"/>
                  <a:ea typeface="+mn-ea"/>
                  <a:cs typeface="+mn-cs"/>
                </a:defRPr>
              </a:lvl7pPr>
              <a:lvl8pPr marL="3200400" algn="l" defTabSz="913765" rtl="0" eaLnBrk="1" latinLnBrk="0" hangingPunct="1">
                <a:defRPr sz="1800" kern="1200">
                  <a:solidFill>
                    <a:schemeClr val="lt1"/>
                  </a:solidFill>
                  <a:latin typeface="+mn-lt"/>
                  <a:ea typeface="+mn-ea"/>
                  <a:cs typeface="+mn-cs"/>
                </a:defRPr>
              </a:lvl8pPr>
              <a:lvl9pPr marL="3657600" algn="l" defTabSz="913765" rtl="0" eaLnBrk="1" latinLnBrk="0" hangingPunct="1">
                <a:defRPr sz="1800" kern="1200">
                  <a:solidFill>
                    <a:schemeClr val="lt1"/>
                  </a:solidFill>
                  <a:latin typeface="+mn-lt"/>
                  <a:ea typeface="+mn-ea"/>
                  <a:cs typeface="+mn-cs"/>
                </a:defRPr>
              </a:lvl9pPr>
            </a:lstStyle>
            <a:p>
              <a:pPr algn="ctr">
                <a:defRPr/>
              </a:pPr>
              <a:endParaRPr lang="ko-KR" altLang="en-US" dirty="0">
                <a:solidFill>
                  <a:prstClr val="white"/>
                </a:solidFill>
              </a:endParaRPr>
            </a:p>
          </p:txBody>
        </p:sp>
      </p:grpSp>
      <p:sp>
        <p:nvSpPr>
          <p:cNvPr id="14" name="직사각형 24">
            <a:extLst>
              <a:ext uri="{FF2B5EF4-FFF2-40B4-BE49-F238E27FC236}">
                <a16:creationId xmlns:a16="http://schemas.microsoft.com/office/drawing/2014/main" xmlns="" id="{70FA83E1-E7BD-4888-83D3-F1125B103DC9}"/>
              </a:ext>
            </a:extLst>
          </p:cNvPr>
          <p:cNvSpPr/>
          <p:nvPr/>
        </p:nvSpPr>
        <p:spPr>
          <a:xfrm>
            <a:off x="685800" y="768350"/>
            <a:ext cx="176213" cy="5468938"/>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3765" rtl="0" eaLnBrk="1" latinLnBrk="0" hangingPunct="1">
              <a:defRPr sz="1800" kern="1200">
                <a:solidFill>
                  <a:schemeClr val="lt1"/>
                </a:solidFill>
                <a:latin typeface="+mn-lt"/>
                <a:ea typeface="+mn-ea"/>
                <a:cs typeface="+mn-cs"/>
              </a:defRPr>
            </a:lvl1pPr>
            <a:lvl2pPr marL="457200" algn="l" defTabSz="913765" rtl="0" eaLnBrk="1" latinLnBrk="0" hangingPunct="1">
              <a:defRPr sz="1800" kern="1200">
                <a:solidFill>
                  <a:schemeClr val="lt1"/>
                </a:solidFill>
                <a:latin typeface="+mn-lt"/>
                <a:ea typeface="+mn-ea"/>
                <a:cs typeface="+mn-cs"/>
              </a:defRPr>
            </a:lvl2pPr>
            <a:lvl3pPr marL="914400" algn="l" defTabSz="913765" rtl="0" eaLnBrk="1" latinLnBrk="0" hangingPunct="1">
              <a:defRPr sz="1800" kern="1200">
                <a:solidFill>
                  <a:schemeClr val="lt1"/>
                </a:solidFill>
                <a:latin typeface="+mn-lt"/>
                <a:ea typeface="+mn-ea"/>
                <a:cs typeface="+mn-cs"/>
              </a:defRPr>
            </a:lvl3pPr>
            <a:lvl4pPr marL="1371600" algn="l" defTabSz="913765" rtl="0" eaLnBrk="1" latinLnBrk="0" hangingPunct="1">
              <a:defRPr sz="1800" kern="1200">
                <a:solidFill>
                  <a:schemeClr val="lt1"/>
                </a:solidFill>
                <a:latin typeface="+mn-lt"/>
                <a:ea typeface="+mn-ea"/>
                <a:cs typeface="+mn-cs"/>
              </a:defRPr>
            </a:lvl4pPr>
            <a:lvl5pPr marL="1828800" algn="l" defTabSz="913765" rtl="0" eaLnBrk="1" latinLnBrk="0" hangingPunct="1">
              <a:defRPr sz="1800" kern="1200">
                <a:solidFill>
                  <a:schemeClr val="lt1"/>
                </a:solidFill>
                <a:latin typeface="+mn-lt"/>
                <a:ea typeface="+mn-ea"/>
                <a:cs typeface="+mn-cs"/>
              </a:defRPr>
            </a:lvl5pPr>
            <a:lvl6pPr marL="2286000" algn="l" defTabSz="913765" rtl="0" eaLnBrk="1" latinLnBrk="0" hangingPunct="1">
              <a:defRPr sz="1800" kern="1200">
                <a:solidFill>
                  <a:schemeClr val="lt1"/>
                </a:solidFill>
                <a:latin typeface="+mn-lt"/>
                <a:ea typeface="+mn-ea"/>
                <a:cs typeface="+mn-cs"/>
              </a:defRPr>
            </a:lvl6pPr>
            <a:lvl7pPr marL="2743200" algn="l" defTabSz="913765" rtl="0" eaLnBrk="1" latinLnBrk="0" hangingPunct="1">
              <a:defRPr sz="1800" kern="1200">
                <a:solidFill>
                  <a:schemeClr val="lt1"/>
                </a:solidFill>
                <a:latin typeface="+mn-lt"/>
                <a:ea typeface="+mn-ea"/>
                <a:cs typeface="+mn-cs"/>
              </a:defRPr>
            </a:lvl7pPr>
            <a:lvl8pPr marL="3200400" algn="l" defTabSz="913765" rtl="0" eaLnBrk="1" latinLnBrk="0" hangingPunct="1">
              <a:defRPr sz="1800" kern="1200">
                <a:solidFill>
                  <a:schemeClr val="lt1"/>
                </a:solidFill>
                <a:latin typeface="+mn-lt"/>
                <a:ea typeface="+mn-ea"/>
                <a:cs typeface="+mn-cs"/>
              </a:defRPr>
            </a:lvl8pPr>
            <a:lvl9pPr marL="3657600" algn="l" defTabSz="913765" rtl="0" eaLnBrk="1" latinLnBrk="0" hangingPunct="1">
              <a:defRPr sz="1800" kern="1200">
                <a:solidFill>
                  <a:schemeClr val="lt1"/>
                </a:solidFill>
                <a:latin typeface="+mn-lt"/>
                <a:ea typeface="+mn-ea"/>
                <a:cs typeface="+mn-cs"/>
              </a:defRPr>
            </a:lvl9pPr>
          </a:lstStyle>
          <a:p>
            <a:pPr algn="ctr">
              <a:defRPr/>
            </a:pPr>
            <a:endParaRPr lang="ko-KR" altLang="en-US" dirty="0">
              <a:solidFill>
                <a:prstClr val="white"/>
              </a:solidFill>
            </a:endParaRPr>
          </a:p>
        </p:txBody>
      </p:sp>
      <p:sp>
        <p:nvSpPr>
          <p:cNvPr id="4" name="TextBox 3">
            <a:extLst>
              <a:ext uri="{FF2B5EF4-FFF2-40B4-BE49-F238E27FC236}">
                <a16:creationId xmlns:a16="http://schemas.microsoft.com/office/drawing/2014/main" xmlns="" id="{3202A602-EFA8-47A4-9BA7-884B37F6B46F}"/>
              </a:ext>
            </a:extLst>
          </p:cNvPr>
          <p:cNvSpPr txBox="1">
            <a:spLocks noChangeArrowheads="1"/>
          </p:cNvSpPr>
          <p:nvPr/>
        </p:nvSpPr>
        <p:spPr bwMode="auto">
          <a:xfrm>
            <a:off x="4317913" y="2271010"/>
            <a:ext cx="6508751" cy="1661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defTabSz="914400">
              <a:lnSpc>
                <a:spcPct val="100000"/>
              </a:lnSpc>
              <a:spcBef>
                <a:spcPct val="0"/>
              </a:spcBef>
              <a:buFontTx/>
              <a:buNone/>
            </a:pPr>
            <a:r>
              <a:rPr lang="en-SG" altLang="en-US" sz="3400" b="1" smtClean="0">
                <a:solidFill>
                  <a:prstClr val="black"/>
                </a:solidFill>
                <a:latin typeface="Times New Roman" panose="02020603050405020304" pitchFamily="18" charset="0"/>
                <a:cs typeface="Times New Roman" panose="02020603050405020304" pitchFamily="18" charset="0"/>
              </a:rPr>
              <a:t>=&gt;Khi </a:t>
            </a:r>
            <a:r>
              <a:rPr lang="en-SG" altLang="en-US" sz="3400" b="1">
                <a:solidFill>
                  <a:prstClr val="black"/>
                </a:solidFill>
                <a:latin typeface="Times New Roman" panose="02020603050405020304" pitchFamily="18" charset="0"/>
                <a:cs typeface="Times New Roman" panose="02020603050405020304" pitchFamily="18" charset="0"/>
              </a:rPr>
              <a:t>giao tiếp, cần chú ý </a:t>
            </a:r>
            <a:r>
              <a:rPr lang="en-SG" altLang="en-US" sz="3400" b="1">
                <a:solidFill>
                  <a:srgbClr val="FF0000"/>
                </a:solidFill>
                <a:latin typeface="Times New Roman" panose="02020603050405020304" pitchFamily="18" charset="0"/>
                <a:cs typeface="Times New Roman" panose="02020603050405020304" pitchFamily="18" charset="0"/>
              </a:rPr>
              <a:t>nói ngắn gọn, rành mạch</a:t>
            </a:r>
            <a:r>
              <a:rPr lang="en-SG" altLang="en-US" sz="3400" b="1">
                <a:solidFill>
                  <a:prstClr val="black"/>
                </a:solidFill>
                <a:latin typeface="Times New Roman" panose="02020603050405020304" pitchFamily="18" charset="0"/>
                <a:cs typeface="Times New Roman" panose="02020603050405020304" pitchFamily="18" charset="0"/>
              </a:rPr>
              <a:t>,  tránh cách nói mơ </a:t>
            </a:r>
            <a:r>
              <a:rPr lang="en-SG" altLang="en-US" sz="3400" b="1" smtClean="0">
                <a:solidFill>
                  <a:prstClr val="black"/>
                </a:solidFill>
                <a:latin typeface="Times New Roman" panose="02020603050405020304" pitchFamily="18" charset="0"/>
                <a:cs typeface="Times New Roman" panose="02020603050405020304" pitchFamily="18" charset="0"/>
              </a:rPr>
              <a:t>hồ, khó hiểu.</a:t>
            </a:r>
            <a:endParaRPr lang="en-SG" altLang="en-US" sz="3400" b="1">
              <a:solidFill>
                <a:prstClr val="black"/>
              </a:solidFill>
              <a:latin typeface="Times New Roman" panose="02020603050405020304" pitchFamily="18" charset="0"/>
              <a:cs typeface="Times New Roman" panose="02020603050405020304" pitchFamily="18" charset="0"/>
            </a:endParaRPr>
          </a:p>
        </p:txBody>
      </p:sp>
      <p:sp>
        <p:nvSpPr>
          <p:cNvPr id="22" name="Oval 21">
            <a:extLst>
              <a:ext uri="{FF2B5EF4-FFF2-40B4-BE49-F238E27FC236}">
                <a16:creationId xmlns:a16="http://schemas.microsoft.com/office/drawing/2014/main" xmlns="" id="{10E0A0F4-76E9-40B6-A51D-506EFB30F85B}"/>
              </a:ext>
            </a:extLst>
          </p:cNvPr>
          <p:cNvSpPr/>
          <p:nvPr/>
        </p:nvSpPr>
        <p:spPr>
          <a:xfrm>
            <a:off x="1087481" y="1905617"/>
            <a:ext cx="2678907" cy="2392777"/>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SG" sz="1800" dirty="0">
              <a:solidFill>
                <a:prstClr val="white"/>
              </a:solidFill>
            </a:endParaRPr>
          </a:p>
        </p:txBody>
      </p:sp>
      <p:sp>
        <p:nvSpPr>
          <p:cNvPr id="12" name="TextBox 11">
            <a:extLst>
              <a:ext uri="{FF2B5EF4-FFF2-40B4-BE49-F238E27FC236}">
                <a16:creationId xmlns:a16="http://schemas.microsoft.com/office/drawing/2014/main" xmlns="" id="{9294B60C-7A3B-4192-92B3-15353A774821}"/>
              </a:ext>
            </a:extLst>
          </p:cNvPr>
          <p:cNvSpPr txBox="1">
            <a:spLocks noChangeArrowheads="1"/>
          </p:cNvSpPr>
          <p:nvPr/>
        </p:nvSpPr>
        <p:spPr bwMode="auto">
          <a:xfrm flipH="1">
            <a:off x="1087481" y="2132510"/>
            <a:ext cx="25908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defTabSz="914400">
              <a:lnSpc>
                <a:spcPct val="100000"/>
              </a:lnSpc>
              <a:spcBef>
                <a:spcPct val="0"/>
              </a:spcBef>
              <a:buFontTx/>
              <a:buNone/>
            </a:pPr>
            <a:r>
              <a:rPr lang="en-SG" altLang="en-US" sz="4000" b="1">
                <a:solidFill>
                  <a:srgbClr val="FF0000"/>
                </a:solidFill>
                <a:latin typeface="Times New Roman" panose="02020603050405020304" pitchFamily="18" charset="0"/>
                <a:cs typeface="Times New Roman" panose="02020603050405020304" pitchFamily="18" charset="0"/>
              </a:rPr>
              <a:t>Ph</a:t>
            </a:r>
            <a:r>
              <a:rPr lang="vi-VN" altLang="en-US" sz="4000" b="1">
                <a:solidFill>
                  <a:srgbClr val="FF0000"/>
                </a:solidFill>
                <a:latin typeface="Times New Roman" panose="02020603050405020304" pitchFamily="18" charset="0"/>
                <a:cs typeface="Times New Roman" panose="02020603050405020304" pitchFamily="18" charset="0"/>
              </a:rPr>
              <a:t>ư</a:t>
            </a:r>
            <a:r>
              <a:rPr lang="en-SG" altLang="en-US" sz="4000" b="1">
                <a:solidFill>
                  <a:srgbClr val="FF0000"/>
                </a:solidFill>
                <a:latin typeface="Times New Roman" panose="02020603050405020304" pitchFamily="18" charset="0"/>
                <a:cs typeface="Times New Roman" panose="02020603050405020304" pitchFamily="18" charset="0"/>
              </a:rPr>
              <a:t>ơng châm cách thức</a:t>
            </a:r>
          </a:p>
        </p:txBody>
      </p:sp>
    </p:spTree>
    <p:extLst>
      <p:ext uri="{BB962C8B-B14F-4D97-AF65-F5344CB8AC3E}">
        <p14:creationId xmlns:p14="http://schemas.microsoft.com/office/powerpoint/2010/main" val="127131304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randombar(horizontal)">
                                      <p:cBhvr>
                                        <p:cTn id="10" dur="500"/>
                                        <p:tgtEl>
                                          <p:spTgt spid="14"/>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circle(in)">
                                      <p:cBhvr>
                                        <p:cTn id="13" dur="2000"/>
                                        <p:tgtEl>
                                          <p:spTgt spid="22"/>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arn(inVertical)">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circle(in)">
                                      <p:cBhvr>
                                        <p:cTn id="23"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4" grpId="0"/>
      <p:bldP spid="22" grpId="0" animBg="1"/>
      <p:bldP spid="1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图片 1"/>
          <p:cNvPicPr>
            <a:picLocks noChangeAspect="1" noChangeArrowheads="1"/>
          </p:cNvPicPr>
          <p:nvPr/>
        </p:nvPicPr>
        <p:blipFill>
          <a:blip r:embed="rId3"/>
          <a:srcRect r="46722" b="35516"/>
          <a:stretch>
            <a:fillRect/>
          </a:stretch>
        </p:blipFill>
        <p:spPr bwMode="auto">
          <a:xfrm rot="16746739">
            <a:off x="2888850" y="2413204"/>
            <a:ext cx="3286125" cy="2824163"/>
          </a:xfrm>
          <a:prstGeom prst="rect">
            <a:avLst/>
          </a:prstGeom>
          <a:noFill/>
          <a:ln w="9525">
            <a:noFill/>
            <a:miter lim="800000"/>
            <a:headEnd/>
            <a:tailEnd/>
          </a:ln>
        </p:spPr>
      </p:pic>
      <p:pic>
        <p:nvPicPr>
          <p:cNvPr id="18435" name="图片 2"/>
          <p:cNvPicPr>
            <a:picLocks noChangeAspect="1" noChangeArrowheads="1"/>
          </p:cNvPicPr>
          <p:nvPr/>
        </p:nvPicPr>
        <p:blipFill>
          <a:blip r:embed="rId3"/>
          <a:srcRect l="-2" r="-568"/>
          <a:stretch>
            <a:fillRect/>
          </a:stretch>
        </p:blipFill>
        <p:spPr bwMode="auto">
          <a:xfrm rot="2831111" flipH="1">
            <a:off x="4330623" y="-373165"/>
            <a:ext cx="6202363" cy="4381500"/>
          </a:xfrm>
          <a:prstGeom prst="rect">
            <a:avLst/>
          </a:prstGeom>
          <a:noFill/>
          <a:ln w="9525">
            <a:noFill/>
            <a:miter lim="800000"/>
            <a:headEnd/>
            <a:tailEnd/>
          </a:ln>
        </p:spPr>
      </p:pic>
      <p:grpSp>
        <p:nvGrpSpPr>
          <p:cNvPr id="18436" name="组合 3"/>
          <p:cNvGrpSpPr>
            <a:grpSpLocks/>
          </p:cNvGrpSpPr>
          <p:nvPr/>
        </p:nvGrpSpPr>
        <p:grpSpPr bwMode="auto">
          <a:xfrm>
            <a:off x="4546951" y="639730"/>
            <a:ext cx="4692236" cy="4420853"/>
            <a:chOff x="133541" y="-222263"/>
            <a:chExt cx="3207180" cy="3185192"/>
          </a:xfrm>
        </p:grpSpPr>
        <p:sp>
          <p:nvSpPr>
            <p:cNvPr id="18445" name="椭圆 4"/>
            <p:cNvSpPr>
              <a:spLocks noChangeArrowheads="1"/>
            </p:cNvSpPr>
            <p:nvPr/>
          </p:nvSpPr>
          <p:spPr bwMode="auto">
            <a:xfrm>
              <a:off x="133541" y="133540"/>
              <a:ext cx="2829391" cy="2829389"/>
            </a:xfrm>
            <a:prstGeom prst="ellipse">
              <a:avLst/>
            </a:prstGeom>
            <a:ln>
              <a:headEnd/>
              <a:tailEnd/>
            </a:ln>
          </p:spPr>
          <p:style>
            <a:lnRef idx="2">
              <a:schemeClr val="accent6"/>
            </a:lnRef>
            <a:fillRef idx="1">
              <a:schemeClr val="lt1"/>
            </a:fillRef>
            <a:effectRef idx="0">
              <a:schemeClr val="accent6"/>
            </a:effectRef>
            <a:fontRef idx="minor">
              <a:schemeClr val="dk1"/>
            </a:fontRef>
          </p:style>
          <p:txBody>
            <a:bodyPr anchor="ctr"/>
            <a:lstStyle/>
            <a:p>
              <a:pPr algn="ctr">
                <a:buFont typeface="Arial" pitchFamily="34" charset="0"/>
                <a:buNone/>
              </a:pPr>
              <a:endParaRPr lang="zh-CN" altLang="en-US">
                <a:solidFill>
                  <a:srgbClr val="FDFBE9"/>
                </a:solidFill>
              </a:endParaRPr>
            </a:p>
          </p:txBody>
        </p:sp>
        <p:sp>
          <p:nvSpPr>
            <p:cNvPr id="18446" name="椭圆 5"/>
            <p:cNvSpPr>
              <a:spLocks noChangeArrowheads="1"/>
            </p:cNvSpPr>
            <p:nvPr/>
          </p:nvSpPr>
          <p:spPr bwMode="auto">
            <a:xfrm>
              <a:off x="244249" y="-222263"/>
              <a:ext cx="3096472" cy="3096470"/>
            </a:xfrm>
            <a:prstGeom prst="ellipse">
              <a:avLst/>
            </a:prstGeom>
            <a:noFill/>
            <a:ln w="12700">
              <a:solidFill>
                <a:schemeClr val="bg1"/>
              </a:solidFill>
              <a:round/>
              <a:headEnd/>
              <a:tailEnd/>
            </a:ln>
          </p:spPr>
          <p:txBody>
            <a:bodyPr anchor="ctr"/>
            <a:lstStyle/>
            <a:p>
              <a:pPr algn="ctr">
                <a:buFont typeface="Arial" pitchFamily="34" charset="0"/>
                <a:buNone/>
              </a:pPr>
              <a:endParaRPr lang="zh-CN" altLang="en-US">
                <a:solidFill>
                  <a:srgbClr val="FDFBE9"/>
                </a:solidFill>
              </a:endParaRPr>
            </a:p>
          </p:txBody>
        </p:sp>
      </p:grpSp>
      <p:sp>
        <p:nvSpPr>
          <p:cNvPr id="18437" name="文本框 6"/>
          <p:cNvSpPr txBox="1">
            <a:spLocks noChangeArrowheads="1"/>
          </p:cNvSpPr>
          <p:nvPr/>
        </p:nvSpPr>
        <p:spPr bwMode="auto">
          <a:xfrm>
            <a:off x="4546972" y="1942843"/>
            <a:ext cx="3868591" cy="2308320"/>
          </a:xfrm>
          <a:prstGeom prst="rect">
            <a:avLst/>
          </a:prstGeom>
          <a:noFill/>
          <a:ln w="9525">
            <a:noFill/>
            <a:miter lim="800000"/>
            <a:headEnd/>
            <a:tailEnd/>
          </a:ln>
        </p:spPr>
        <p:txBody>
          <a:bodyPr wrap="square" lIns="91428" tIns="45718" rIns="91428" bIns="45718">
            <a:spAutoFit/>
          </a:bodyPr>
          <a:lstStyle/>
          <a:p>
            <a:pPr algn="ctr"/>
            <a:r>
              <a:rPr lang="en-US" altLang="zh-CN" sz="7200" b="1" dirty="0" smtClean="0">
                <a:solidFill>
                  <a:srgbClr val="FF0000"/>
                </a:solidFill>
                <a:latin typeface="#9Slide05 SVNRingdena" pitchFamily="2" charset="0"/>
                <a:ea typeface="叶根友圆趣卡通体" panose="02010601030101010101" pitchFamily="2" charset="-122"/>
                <a:cs typeface="Times New Roman" pitchFamily="18" charset="0"/>
              </a:rPr>
              <a:t>5</a:t>
            </a:r>
            <a:r>
              <a:rPr lang="en-US" altLang="zh-CN" sz="7200" b="1" smtClean="0">
                <a:solidFill>
                  <a:srgbClr val="FF0000"/>
                </a:solidFill>
                <a:latin typeface="#9Slide05 SVNRingdena" pitchFamily="2" charset="0"/>
                <a:ea typeface="叶根友圆趣卡通体" panose="02010601030101010101" pitchFamily="2" charset="-122"/>
                <a:cs typeface="Times New Roman" pitchFamily="18" charset="0"/>
              </a:rPr>
              <a:t>. </a:t>
            </a:r>
            <a:r>
              <a:rPr lang="en-US" altLang="zh-CN" sz="7200" b="1" err="1">
                <a:solidFill>
                  <a:srgbClr val="FF0000"/>
                </a:solidFill>
                <a:latin typeface="#9Slide05 SVNRingdena" pitchFamily="2" charset="0"/>
                <a:ea typeface="叶根友圆趣卡通体" panose="02010601030101010101" pitchFamily="2" charset="-122"/>
                <a:cs typeface="Times New Roman" pitchFamily="18" charset="0"/>
              </a:rPr>
              <a:t>Phương</a:t>
            </a:r>
            <a:r>
              <a:rPr lang="en-US" altLang="zh-CN" sz="7200" b="1">
                <a:solidFill>
                  <a:srgbClr val="FF0000"/>
                </a:solidFill>
                <a:latin typeface="#9Slide05 SVNRingdena" pitchFamily="2" charset="0"/>
                <a:ea typeface="叶根友圆趣卡通体" panose="02010601030101010101" pitchFamily="2" charset="-122"/>
                <a:cs typeface="Times New Roman" pitchFamily="18" charset="0"/>
              </a:rPr>
              <a:t> </a:t>
            </a:r>
            <a:r>
              <a:rPr lang="en-US" altLang="zh-CN" sz="7200" b="1" smtClean="0">
                <a:solidFill>
                  <a:srgbClr val="FF0000"/>
                </a:solidFill>
                <a:latin typeface="#9Slide05 SVNRingdena" pitchFamily="2" charset="0"/>
                <a:ea typeface="叶根友圆趣卡通体" panose="02010601030101010101" pitchFamily="2" charset="-122"/>
                <a:cs typeface="Times New Roman" pitchFamily="18" charset="0"/>
              </a:rPr>
              <a:t>châm lịch sự</a:t>
            </a:r>
            <a:endParaRPr lang="zh-CN" altLang="en-US" sz="7200" b="1" dirty="0">
              <a:solidFill>
                <a:srgbClr val="FF0000"/>
              </a:solidFill>
              <a:latin typeface="#9Slide05 SVNRingdena" pitchFamily="2" charset="0"/>
              <a:ea typeface="叶根友圆趣卡通体" panose="02010601030101010101" pitchFamily="2" charset="-122"/>
              <a:cs typeface="Times New Roman" pitchFamily="18" charset="0"/>
            </a:endParaRPr>
          </a:p>
        </p:txBody>
      </p:sp>
    </p:spTree>
    <p:extLst>
      <p:ext uri="{BB962C8B-B14F-4D97-AF65-F5344CB8AC3E}">
        <p14:creationId xmlns:p14="http://schemas.microsoft.com/office/powerpoint/2010/main" val="1992499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8434"/>
                                        </p:tgtEl>
                                        <p:attrNameLst>
                                          <p:attrName>style.visibility</p:attrName>
                                        </p:attrNameLst>
                                      </p:cBhvr>
                                      <p:to>
                                        <p:strVal val="visible"/>
                                      </p:to>
                                    </p:set>
                                    <p:animEffect transition="in" filter="circle(in)">
                                      <p:cBhvr>
                                        <p:cTn id="7" dur="2000"/>
                                        <p:tgtEl>
                                          <p:spTgt spid="18434"/>
                                        </p:tgtEl>
                                      </p:cBhvr>
                                    </p:animEffect>
                                  </p:childTnLst>
                                </p:cTn>
                              </p:par>
                              <p:par>
                                <p:cTn id="8" presetID="6" presetClass="entr" presetSubtype="16" fill="hold" nodeType="withEffect">
                                  <p:stCondLst>
                                    <p:cond delay="0"/>
                                  </p:stCondLst>
                                  <p:childTnLst>
                                    <p:set>
                                      <p:cBhvr>
                                        <p:cTn id="9" dur="1" fill="hold">
                                          <p:stCondLst>
                                            <p:cond delay="0"/>
                                          </p:stCondLst>
                                        </p:cTn>
                                        <p:tgtEl>
                                          <p:spTgt spid="18435"/>
                                        </p:tgtEl>
                                        <p:attrNameLst>
                                          <p:attrName>style.visibility</p:attrName>
                                        </p:attrNameLst>
                                      </p:cBhvr>
                                      <p:to>
                                        <p:strVal val="visible"/>
                                      </p:to>
                                    </p:set>
                                    <p:animEffect transition="in" filter="circle(in)">
                                      <p:cBhvr>
                                        <p:cTn id="10" dur="2000"/>
                                        <p:tgtEl>
                                          <p:spTgt spid="18435"/>
                                        </p:tgtEl>
                                      </p:cBhvr>
                                    </p:animEffect>
                                  </p:childTnLst>
                                </p:cTn>
                              </p:par>
                              <p:par>
                                <p:cTn id="11" presetID="6" presetClass="entr" presetSubtype="16" fill="hold" nodeType="withEffect">
                                  <p:stCondLst>
                                    <p:cond delay="0"/>
                                  </p:stCondLst>
                                  <p:childTnLst>
                                    <p:set>
                                      <p:cBhvr>
                                        <p:cTn id="12" dur="1" fill="hold">
                                          <p:stCondLst>
                                            <p:cond delay="0"/>
                                          </p:stCondLst>
                                        </p:cTn>
                                        <p:tgtEl>
                                          <p:spTgt spid="18436"/>
                                        </p:tgtEl>
                                        <p:attrNameLst>
                                          <p:attrName>style.visibility</p:attrName>
                                        </p:attrNameLst>
                                      </p:cBhvr>
                                      <p:to>
                                        <p:strVal val="visible"/>
                                      </p:to>
                                    </p:set>
                                    <p:animEffect transition="in" filter="circle(in)">
                                      <p:cBhvr>
                                        <p:cTn id="13" dur="2000"/>
                                        <p:tgtEl>
                                          <p:spTgt spid="18436"/>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18437"/>
                                        </p:tgtEl>
                                        <p:attrNameLst>
                                          <p:attrName>style.visibility</p:attrName>
                                        </p:attrNameLst>
                                      </p:cBhvr>
                                      <p:to>
                                        <p:strVal val="visible"/>
                                      </p:to>
                                    </p:set>
                                    <p:animEffect transition="in" filter="circle(in)">
                                      <p:cBhvr>
                                        <p:cTn id="16" dur="2000"/>
                                        <p:tgtEl>
                                          <p:spTgt spid="184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B91443BB-EDD4-49A6-AE56-9B32817DF2C4}"/>
              </a:ext>
            </a:extLst>
          </p:cNvPr>
          <p:cNvPicPr>
            <a:picLocks noChangeAspect="1"/>
          </p:cNvPicPr>
          <p:nvPr/>
        </p:nvPicPr>
        <p:blipFill rotWithShape="1">
          <a:blip r:embed="rId3">
            <a:extLst>
              <a:ext uri="{28A0092B-C50C-407E-A947-70E740481C1C}">
                <a14:useLocalDpi xmlns:a14="http://schemas.microsoft.com/office/drawing/2010/main" val="0"/>
              </a:ext>
            </a:extLst>
          </a:blip>
          <a:srcRect l="27084" t="12500" r="27083" b="14584"/>
          <a:stretch/>
        </p:blipFill>
        <p:spPr>
          <a:xfrm>
            <a:off x="8417921" y="1219200"/>
            <a:ext cx="3735979" cy="5943600"/>
          </a:xfrm>
          <a:prstGeom prst="rect">
            <a:avLst/>
          </a:prstGeom>
        </p:spPr>
      </p:pic>
      <p:pic>
        <p:nvPicPr>
          <p:cNvPr id="5" name="Picture 4">
            <a:extLst>
              <a:ext uri="{FF2B5EF4-FFF2-40B4-BE49-F238E27FC236}">
                <a16:creationId xmlns:a16="http://schemas.microsoft.com/office/drawing/2014/main" xmlns="" id="{EA201ADC-C721-42DD-976E-0C2AA98E1C57}"/>
              </a:ext>
            </a:extLst>
          </p:cNvPr>
          <p:cNvPicPr>
            <a:picLocks noChangeAspect="1"/>
          </p:cNvPicPr>
          <p:nvPr/>
        </p:nvPicPr>
        <p:blipFill rotWithShape="1">
          <a:blip r:embed="rId4">
            <a:extLst>
              <a:ext uri="{28A0092B-C50C-407E-A947-70E740481C1C}">
                <a14:useLocalDpi xmlns:a14="http://schemas.microsoft.com/office/drawing/2010/main" val="0"/>
              </a:ext>
            </a:extLst>
          </a:blip>
          <a:srcRect l="49651" t="2280" r="3639" b="61383"/>
          <a:stretch/>
        </p:blipFill>
        <p:spPr>
          <a:xfrm>
            <a:off x="457200" y="-552101"/>
            <a:ext cx="8534400" cy="8875824"/>
          </a:xfrm>
          <a:prstGeom prst="rect">
            <a:avLst/>
          </a:prstGeom>
        </p:spPr>
      </p:pic>
      <p:sp>
        <p:nvSpPr>
          <p:cNvPr id="6" name="TextBox 5">
            <a:extLst>
              <a:ext uri="{FF2B5EF4-FFF2-40B4-BE49-F238E27FC236}">
                <a16:creationId xmlns:a16="http://schemas.microsoft.com/office/drawing/2014/main" xmlns="" id="{B7638D5F-DA45-4ED2-9723-316797676302}"/>
              </a:ext>
            </a:extLst>
          </p:cNvPr>
          <p:cNvSpPr txBox="1"/>
          <p:nvPr/>
        </p:nvSpPr>
        <p:spPr>
          <a:xfrm>
            <a:off x="2667000" y="1447800"/>
            <a:ext cx="4114800" cy="3046988"/>
          </a:xfrm>
          <a:prstGeom prst="rect">
            <a:avLst/>
          </a:prstGeom>
          <a:noFill/>
        </p:spPr>
        <p:txBody>
          <a:bodyPr wrap="square" rtlCol="0">
            <a:spAutoFit/>
          </a:bodyPr>
          <a:lstStyle/>
          <a:p>
            <a:pPr algn="ctr" defTabSz="914400"/>
            <a:r>
              <a:rPr lang="en-SG" sz="3200" smtClean="0">
                <a:solidFill>
                  <a:prstClr val="black"/>
                </a:solidFill>
                <a:latin typeface="Times New Roman" panose="02020603050405020304" pitchFamily="18" charset="0"/>
                <a:cs typeface="Times New Roman" panose="02020603050405020304" pitchFamily="18" charset="0"/>
              </a:rPr>
              <a:t>Đọc </a:t>
            </a:r>
            <a:r>
              <a:rPr lang="en-SG" sz="3200" dirty="0" err="1">
                <a:solidFill>
                  <a:prstClr val="black"/>
                </a:solidFill>
                <a:latin typeface="Times New Roman" panose="02020603050405020304" pitchFamily="18" charset="0"/>
                <a:cs typeface="Times New Roman" panose="02020603050405020304" pitchFamily="18" charset="0"/>
              </a:rPr>
              <a:t>câu</a:t>
            </a:r>
            <a:r>
              <a:rPr lang="en-SG" sz="3200" dirty="0">
                <a:solidFill>
                  <a:prstClr val="black"/>
                </a:solidFill>
                <a:latin typeface="Times New Roman" panose="02020603050405020304" pitchFamily="18" charset="0"/>
                <a:cs typeface="Times New Roman" panose="02020603050405020304" pitchFamily="18" charset="0"/>
              </a:rPr>
              <a:t> </a:t>
            </a:r>
            <a:r>
              <a:rPr lang="en-SG" sz="3200" dirty="0" err="1">
                <a:solidFill>
                  <a:prstClr val="black"/>
                </a:solidFill>
                <a:latin typeface="Times New Roman" panose="02020603050405020304" pitchFamily="18" charset="0"/>
                <a:cs typeface="Times New Roman" panose="02020603050405020304" pitchFamily="18" charset="0"/>
              </a:rPr>
              <a:t>chuyện</a:t>
            </a:r>
            <a:r>
              <a:rPr lang="en-SG" sz="3200" dirty="0">
                <a:solidFill>
                  <a:prstClr val="black"/>
                </a:solidFill>
                <a:latin typeface="Times New Roman" panose="02020603050405020304" pitchFamily="18" charset="0"/>
                <a:cs typeface="Times New Roman" panose="02020603050405020304" pitchFamily="18" charset="0"/>
              </a:rPr>
              <a:t> </a:t>
            </a:r>
            <a:r>
              <a:rPr lang="en-SG" sz="3200" dirty="0" err="1">
                <a:solidFill>
                  <a:prstClr val="black"/>
                </a:solidFill>
                <a:latin typeface="Times New Roman" panose="02020603050405020304" pitchFamily="18" charset="0"/>
                <a:cs typeface="Times New Roman" panose="02020603050405020304" pitchFamily="18" charset="0"/>
              </a:rPr>
              <a:t>sau</a:t>
            </a:r>
            <a:r>
              <a:rPr lang="en-SG" sz="3200" dirty="0">
                <a:solidFill>
                  <a:prstClr val="black"/>
                </a:solidFill>
                <a:latin typeface="Times New Roman" panose="02020603050405020304" pitchFamily="18" charset="0"/>
                <a:cs typeface="Times New Roman" panose="02020603050405020304" pitchFamily="18" charset="0"/>
              </a:rPr>
              <a:t> </a:t>
            </a:r>
            <a:r>
              <a:rPr lang="en-SG" sz="3200" err="1">
                <a:solidFill>
                  <a:prstClr val="black"/>
                </a:solidFill>
                <a:latin typeface="Times New Roman" panose="02020603050405020304" pitchFamily="18" charset="0"/>
                <a:cs typeface="Times New Roman" panose="02020603050405020304" pitchFamily="18" charset="0"/>
              </a:rPr>
              <a:t>và</a:t>
            </a:r>
            <a:r>
              <a:rPr lang="en-SG" sz="3200">
                <a:solidFill>
                  <a:prstClr val="black"/>
                </a:solidFill>
                <a:latin typeface="Times New Roman" panose="02020603050405020304" pitchFamily="18" charset="0"/>
                <a:cs typeface="Times New Roman" panose="02020603050405020304" pitchFamily="18" charset="0"/>
              </a:rPr>
              <a:t> </a:t>
            </a:r>
            <a:r>
              <a:rPr lang="en-SG" sz="3200" smtClean="0">
                <a:solidFill>
                  <a:prstClr val="black"/>
                </a:solidFill>
                <a:latin typeface="Times New Roman" panose="02020603050405020304" pitchFamily="18" charset="0"/>
                <a:cs typeface="Times New Roman" panose="02020603050405020304" pitchFamily="18" charset="0"/>
              </a:rPr>
              <a:t>nhận xét cách </a:t>
            </a:r>
            <a:r>
              <a:rPr lang="en-SG" sz="3200" dirty="0" err="1">
                <a:solidFill>
                  <a:prstClr val="black"/>
                </a:solidFill>
                <a:latin typeface="Times New Roman" panose="02020603050405020304" pitchFamily="18" charset="0"/>
                <a:cs typeface="Times New Roman" panose="02020603050405020304" pitchFamily="18" charset="0"/>
              </a:rPr>
              <a:t>ứng</a:t>
            </a:r>
            <a:r>
              <a:rPr lang="en-SG" sz="3200" dirty="0">
                <a:solidFill>
                  <a:prstClr val="black"/>
                </a:solidFill>
                <a:latin typeface="Times New Roman" panose="02020603050405020304" pitchFamily="18" charset="0"/>
                <a:cs typeface="Times New Roman" panose="02020603050405020304" pitchFamily="18" charset="0"/>
              </a:rPr>
              <a:t> </a:t>
            </a:r>
            <a:r>
              <a:rPr lang="en-SG" sz="3200" dirty="0" err="1">
                <a:solidFill>
                  <a:prstClr val="black"/>
                </a:solidFill>
                <a:latin typeface="Times New Roman" panose="02020603050405020304" pitchFamily="18" charset="0"/>
                <a:cs typeface="Times New Roman" panose="02020603050405020304" pitchFamily="18" charset="0"/>
              </a:rPr>
              <a:t>xử</a:t>
            </a:r>
            <a:r>
              <a:rPr lang="en-SG" sz="3200" dirty="0">
                <a:solidFill>
                  <a:prstClr val="black"/>
                </a:solidFill>
                <a:latin typeface="Times New Roman" panose="02020603050405020304" pitchFamily="18" charset="0"/>
                <a:cs typeface="Times New Roman" panose="02020603050405020304" pitchFamily="18" charset="0"/>
              </a:rPr>
              <a:t> </a:t>
            </a:r>
            <a:r>
              <a:rPr lang="en-SG" sz="3200" dirty="0" err="1">
                <a:solidFill>
                  <a:prstClr val="black"/>
                </a:solidFill>
                <a:latin typeface="Times New Roman" panose="02020603050405020304" pitchFamily="18" charset="0"/>
                <a:cs typeface="Times New Roman" panose="02020603050405020304" pitchFamily="18" charset="0"/>
              </a:rPr>
              <a:t>của</a:t>
            </a:r>
            <a:r>
              <a:rPr lang="en-SG" sz="3200" dirty="0">
                <a:solidFill>
                  <a:prstClr val="black"/>
                </a:solidFill>
                <a:latin typeface="Times New Roman" panose="02020603050405020304" pitchFamily="18" charset="0"/>
                <a:cs typeface="Times New Roman" panose="02020603050405020304" pitchFamily="18" charset="0"/>
              </a:rPr>
              <a:t> </a:t>
            </a:r>
            <a:r>
              <a:rPr lang="en-SG" sz="3200" dirty="0" err="1">
                <a:solidFill>
                  <a:prstClr val="black"/>
                </a:solidFill>
                <a:latin typeface="Times New Roman" panose="02020603050405020304" pitchFamily="18" charset="0"/>
                <a:cs typeface="Times New Roman" panose="02020603050405020304" pitchFamily="18" charset="0"/>
              </a:rPr>
              <a:t>những</a:t>
            </a:r>
            <a:r>
              <a:rPr lang="en-SG" sz="3200" dirty="0">
                <a:solidFill>
                  <a:prstClr val="black"/>
                </a:solidFill>
                <a:latin typeface="Times New Roman" panose="02020603050405020304" pitchFamily="18" charset="0"/>
                <a:cs typeface="Times New Roman" panose="02020603050405020304" pitchFamily="18" charset="0"/>
              </a:rPr>
              <a:t> </a:t>
            </a:r>
            <a:r>
              <a:rPr lang="en-SG" sz="3200" dirty="0" err="1">
                <a:solidFill>
                  <a:prstClr val="black"/>
                </a:solidFill>
                <a:latin typeface="Times New Roman" panose="02020603050405020304" pitchFamily="18" charset="0"/>
                <a:cs typeface="Times New Roman" panose="02020603050405020304" pitchFamily="18" charset="0"/>
              </a:rPr>
              <a:t>nhân</a:t>
            </a:r>
            <a:r>
              <a:rPr lang="en-SG" sz="3200" dirty="0">
                <a:solidFill>
                  <a:prstClr val="black"/>
                </a:solidFill>
                <a:latin typeface="Times New Roman" panose="02020603050405020304" pitchFamily="18" charset="0"/>
                <a:cs typeface="Times New Roman" panose="02020603050405020304" pitchFamily="18" charset="0"/>
              </a:rPr>
              <a:t> </a:t>
            </a:r>
            <a:r>
              <a:rPr lang="en-SG" sz="3200" dirty="0" err="1">
                <a:solidFill>
                  <a:prstClr val="black"/>
                </a:solidFill>
                <a:latin typeface="Times New Roman" panose="02020603050405020304" pitchFamily="18" charset="0"/>
                <a:cs typeface="Times New Roman" panose="02020603050405020304" pitchFamily="18" charset="0"/>
              </a:rPr>
              <a:t>vật</a:t>
            </a:r>
            <a:r>
              <a:rPr lang="en-SG" sz="3200" dirty="0">
                <a:solidFill>
                  <a:prstClr val="black"/>
                </a:solidFill>
                <a:latin typeface="Times New Roman" panose="02020603050405020304" pitchFamily="18" charset="0"/>
                <a:cs typeface="Times New Roman" panose="02020603050405020304" pitchFamily="18" charset="0"/>
              </a:rPr>
              <a:t> </a:t>
            </a:r>
            <a:r>
              <a:rPr lang="en-SG" sz="3200" dirty="0" err="1">
                <a:solidFill>
                  <a:prstClr val="black"/>
                </a:solidFill>
                <a:latin typeface="Times New Roman" panose="02020603050405020304" pitchFamily="18" charset="0"/>
                <a:cs typeface="Times New Roman" panose="02020603050405020304" pitchFamily="18" charset="0"/>
              </a:rPr>
              <a:t>trong</a:t>
            </a:r>
            <a:r>
              <a:rPr lang="en-SG" sz="3200" dirty="0">
                <a:solidFill>
                  <a:prstClr val="black"/>
                </a:solidFill>
                <a:latin typeface="Times New Roman" panose="02020603050405020304" pitchFamily="18" charset="0"/>
                <a:cs typeface="Times New Roman" panose="02020603050405020304" pitchFamily="18" charset="0"/>
              </a:rPr>
              <a:t> </a:t>
            </a:r>
            <a:r>
              <a:rPr lang="en-SG" sz="3200" dirty="0" err="1">
                <a:solidFill>
                  <a:prstClr val="black"/>
                </a:solidFill>
                <a:latin typeface="Times New Roman" panose="02020603050405020304" pitchFamily="18" charset="0"/>
                <a:cs typeface="Times New Roman" panose="02020603050405020304" pitchFamily="18" charset="0"/>
              </a:rPr>
              <a:t>câu</a:t>
            </a:r>
            <a:r>
              <a:rPr lang="en-SG" sz="3200" dirty="0">
                <a:solidFill>
                  <a:prstClr val="black"/>
                </a:solidFill>
                <a:latin typeface="Times New Roman" panose="02020603050405020304" pitchFamily="18" charset="0"/>
                <a:cs typeface="Times New Roman" panose="02020603050405020304" pitchFamily="18" charset="0"/>
              </a:rPr>
              <a:t> </a:t>
            </a:r>
            <a:r>
              <a:rPr lang="en-SG" sz="3200" dirty="0" err="1">
                <a:solidFill>
                  <a:prstClr val="black"/>
                </a:solidFill>
                <a:latin typeface="Times New Roman" panose="02020603050405020304" pitchFamily="18" charset="0"/>
                <a:cs typeface="Times New Roman" panose="02020603050405020304" pitchFamily="18" charset="0"/>
              </a:rPr>
              <a:t>chuyện</a:t>
            </a:r>
            <a:r>
              <a:rPr lang="en-SG" sz="3200" dirty="0">
                <a:solidFill>
                  <a:prstClr val="black"/>
                </a:solidFill>
                <a:latin typeface="Times New Roman" panose="02020603050405020304" pitchFamily="18" charset="0"/>
                <a:cs typeface="Times New Roman" panose="02020603050405020304" pitchFamily="18" charset="0"/>
              </a:rPr>
              <a:t>. </a:t>
            </a:r>
            <a:r>
              <a:rPr lang="en-SG" sz="3200" dirty="0" err="1">
                <a:solidFill>
                  <a:prstClr val="black"/>
                </a:solidFill>
                <a:latin typeface="Times New Roman" panose="02020603050405020304" pitchFamily="18" charset="0"/>
                <a:cs typeface="Times New Roman" panose="02020603050405020304" pitchFamily="18" charset="0"/>
              </a:rPr>
              <a:t>Cách</a:t>
            </a:r>
            <a:r>
              <a:rPr lang="en-SG" sz="3200" dirty="0">
                <a:solidFill>
                  <a:prstClr val="black"/>
                </a:solidFill>
                <a:latin typeface="Times New Roman" panose="02020603050405020304" pitchFamily="18" charset="0"/>
                <a:cs typeface="Times New Roman" panose="02020603050405020304" pitchFamily="18" charset="0"/>
              </a:rPr>
              <a:t> </a:t>
            </a:r>
            <a:r>
              <a:rPr lang="en-SG" sz="3200" dirty="0" err="1">
                <a:solidFill>
                  <a:prstClr val="black"/>
                </a:solidFill>
                <a:latin typeface="Times New Roman" panose="02020603050405020304" pitchFamily="18" charset="0"/>
                <a:cs typeface="Times New Roman" panose="02020603050405020304" pitchFamily="18" charset="0"/>
              </a:rPr>
              <a:t>ứng</a:t>
            </a:r>
            <a:r>
              <a:rPr lang="en-SG" sz="3200" dirty="0">
                <a:solidFill>
                  <a:prstClr val="black"/>
                </a:solidFill>
                <a:latin typeface="Times New Roman" panose="02020603050405020304" pitchFamily="18" charset="0"/>
                <a:cs typeface="Times New Roman" panose="02020603050405020304" pitchFamily="18" charset="0"/>
              </a:rPr>
              <a:t> </a:t>
            </a:r>
            <a:r>
              <a:rPr lang="en-SG" sz="3200" dirty="0" err="1">
                <a:solidFill>
                  <a:prstClr val="black"/>
                </a:solidFill>
                <a:latin typeface="Times New Roman" panose="02020603050405020304" pitchFamily="18" charset="0"/>
                <a:cs typeface="Times New Roman" panose="02020603050405020304" pitchFamily="18" charset="0"/>
              </a:rPr>
              <a:t>xử</a:t>
            </a:r>
            <a:r>
              <a:rPr lang="en-SG" sz="3200" dirty="0">
                <a:solidFill>
                  <a:prstClr val="black"/>
                </a:solidFill>
                <a:latin typeface="Times New Roman" panose="02020603050405020304" pitchFamily="18" charset="0"/>
                <a:cs typeface="Times New Roman" panose="02020603050405020304" pitchFamily="18" charset="0"/>
              </a:rPr>
              <a:t> </a:t>
            </a:r>
            <a:r>
              <a:rPr lang="en-SG" sz="3200" dirty="0" err="1">
                <a:solidFill>
                  <a:prstClr val="black"/>
                </a:solidFill>
                <a:latin typeface="Times New Roman" panose="02020603050405020304" pitchFamily="18" charset="0"/>
                <a:cs typeface="Times New Roman" panose="02020603050405020304" pitchFamily="18" charset="0"/>
              </a:rPr>
              <a:t>đó</a:t>
            </a:r>
            <a:r>
              <a:rPr lang="en-SG" sz="3200" dirty="0">
                <a:solidFill>
                  <a:prstClr val="black"/>
                </a:solidFill>
                <a:latin typeface="Times New Roman" panose="02020603050405020304" pitchFamily="18" charset="0"/>
                <a:cs typeface="Times New Roman" panose="02020603050405020304" pitchFamily="18" charset="0"/>
              </a:rPr>
              <a:t> </a:t>
            </a:r>
            <a:r>
              <a:rPr lang="en-SG" sz="3200" dirty="0" err="1">
                <a:solidFill>
                  <a:prstClr val="black"/>
                </a:solidFill>
                <a:latin typeface="Times New Roman" panose="02020603050405020304" pitchFamily="18" charset="0"/>
                <a:cs typeface="Times New Roman" panose="02020603050405020304" pitchFamily="18" charset="0"/>
              </a:rPr>
              <a:t>đem</a:t>
            </a:r>
            <a:r>
              <a:rPr lang="en-SG" sz="3200" dirty="0">
                <a:solidFill>
                  <a:prstClr val="black"/>
                </a:solidFill>
                <a:latin typeface="Times New Roman" panose="02020603050405020304" pitchFamily="18" charset="0"/>
                <a:cs typeface="Times New Roman" panose="02020603050405020304" pitchFamily="18" charset="0"/>
              </a:rPr>
              <a:t> </a:t>
            </a:r>
            <a:r>
              <a:rPr lang="en-SG" sz="3200" dirty="0" err="1">
                <a:solidFill>
                  <a:prstClr val="black"/>
                </a:solidFill>
                <a:latin typeface="Times New Roman" panose="02020603050405020304" pitchFamily="18" charset="0"/>
                <a:cs typeface="Times New Roman" panose="02020603050405020304" pitchFamily="18" charset="0"/>
              </a:rPr>
              <a:t>lại</a:t>
            </a:r>
            <a:r>
              <a:rPr lang="en-SG" sz="3200" dirty="0">
                <a:solidFill>
                  <a:prstClr val="black"/>
                </a:solidFill>
                <a:latin typeface="Times New Roman" panose="02020603050405020304" pitchFamily="18" charset="0"/>
                <a:cs typeface="Times New Roman" panose="02020603050405020304" pitchFamily="18" charset="0"/>
              </a:rPr>
              <a:t> </a:t>
            </a:r>
            <a:r>
              <a:rPr lang="en-SG" sz="3200" err="1">
                <a:solidFill>
                  <a:prstClr val="black"/>
                </a:solidFill>
                <a:latin typeface="Times New Roman" panose="02020603050405020304" pitchFamily="18" charset="0"/>
                <a:cs typeface="Times New Roman" panose="02020603050405020304" pitchFamily="18" charset="0"/>
              </a:rPr>
              <a:t>lợi</a:t>
            </a:r>
            <a:r>
              <a:rPr lang="en-SG" sz="3200">
                <a:solidFill>
                  <a:prstClr val="black"/>
                </a:solidFill>
                <a:latin typeface="Times New Roman" panose="02020603050405020304" pitchFamily="18" charset="0"/>
                <a:cs typeface="Times New Roman" panose="02020603050405020304" pitchFamily="18" charset="0"/>
              </a:rPr>
              <a:t> </a:t>
            </a:r>
            <a:r>
              <a:rPr lang="en-SG" sz="3200" smtClean="0">
                <a:solidFill>
                  <a:prstClr val="black"/>
                </a:solidFill>
                <a:latin typeface="Times New Roman" panose="02020603050405020304" pitchFamily="18" charset="0"/>
                <a:cs typeface="Times New Roman" panose="02020603050405020304" pitchFamily="18" charset="0"/>
              </a:rPr>
              <a:t>ích </a:t>
            </a:r>
            <a:r>
              <a:rPr lang="en-SG" sz="3200" dirty="0" err="1">
                <a:solidFill>
                  <a:prstClr val="black"/>
                </a:solidFill>
                <a:latin typeface="Times New Roman" panose="02020603050405020304" pitchFamily="18" charset="0"/>
                <a:cs typeface="Times New Roman" panose="02020603050405020304" pitchFamily="18" charset="0"/>
              </a:rPr>
              <a:t>gì</a:t>
            </a:r>
            <a:r>
              <a:rPr lang="en-SG" sz="3200" dirty="0">
                <a:solidFill>
                  <a:prstClr val="black"/>
                </a:solidFill>
                <a:latin typeface="Times New Roman" panose="02020603050405020304" pitchFamily="18" charset="0"/>
                <a:cs typeface="Times New Roman" panose="02020603050405020304" pitchFamily="18" charset="0"/>
              </a:rPr>
              <a:t> </a:t>
            </a:r>
            <a:r>
              <a:rPr lang="en-SG" sz="3200" dirty="0" err="1">
                <a:solidFill>
                  <a:prstClr val="black"/>
                </a:solidFill>
                <a:latin typeface="Times New Roman" panose="02020603050405020304" pitchFamily="18" charset="0"/>
                <a:cs typeface="Times New Roman" panose="02020603050405020304" pitchFamily="18" charset="0"/>
              </a:rPr>
              <a:t>cho</a:t>
            </a:r>
            <a:r>
              <a:rPr lang="en-SG" sz="3200" dirty="0">
                <a:solidFill>
                  <a:prstClr val="black"/>
                </a:solidFill>
                <a:latin typeface="Times New Roman" panose="02020603050405020304" pitchFamily="18" charset="0"/>
                <a:cs typeface="Times New Roman" panose="02020603050405020304" pitchFamily="18" charset="0"/>
              </a:rPr>
              <a:t> </a:t>
            </a:r>
            <a:r>
              <a:rPr lang="en-SG" sz="3200" dirty="0" err="1">
                <a:solidFill>
                  <a:prstClr val="black"/>
                </a:solidFill>
                <a:latin typeface="Times New Roman" panose="02020603050405020304" pitchFamily="18" charset="0"/>
                <a:cs typeface="Times New Roman" panose="02020603050405020304" pitchFamily="18" charset="0"/>
              </a:rPr>
              <a:t>nhân</a:t>
            </a:r>
            <a:r>
              <a:rPr lang="en-SG" sz="3200" dirty="0">
                <a:solidFill>
                  <a:prstClr val="black"/>
                </a:solidFill>
                <a:latin typeface="Times New Roman" panose="02020603050405020304" pitchFamily="18" charset="0"/>
                <a:cs typeface="Times New Roman" panose="02020603050405020304" pitchFamily="18" charset="0"/>
              </a:rPr>
              <a:t> </a:t>
            </a:r>
            <a:r>
              <a:rPr lang="en-SG" sz="3200" dirty="0" err="1">
                <a:solidFill>
                  <a:prstClr val="black"/>
                </a:solidFill>
                <a:latin typeface="Times New Roman" panose="02020603050405020304" pitchFamily="18" charset="0"/>
                <a:cs typeface="Times New Roman" panose="02020603050405020304" pitchFamily="18" charset="0"/>
              </a:rPr>
              <a:t>vật</a:t>
            </a:r>
            <a:r>
              <a:rPr lang="en-SG" sz="3200" dirty="0">
                <a:solidFill>
                  <a:prstClr val="black"/>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4065788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xmlns="" id="{98E0550F-55AE-44E5-AEAE-C27BAED6D966}"/>
              </a:ext>
            </a:extLst>
          </p:cNvPr>
          <p:cNvSpPr/>
          <p:nvPr/>
        </p:nvSpPr>
        <p:spPr>
          <a:xfrm>
            <a:off x="285138" y="248262"/>
            <a:ext cx="10512300" cy="6362700"/>
          </a:xfrm>
          <a:prstGeom prst="roundRect">
            <a:avLst/>
          </a:prstGeom>
        </p:spPr>
        <p:style>
          <a:lnRef idx="2">
            <a:schemeClr val="accent6"/>
          </a:lnRef>
          <a:fillRef idx="1">
            <a:schemeClr val="lt1"/>
          </a:fillRef>
          <a:effectRef idx="0">
            <a:schemeClr val="accent6"/>
          </a:effectRef>
          <a:fontRef idx="minor">
            <a:schemeClr val="dk1"/>
          </a:fontRef>
        </p:style>
        <p:txBody>
          <a:bodyPr anchor="ctr"/>
          <a:lstStyle/>
          <a:p>
            <a:pPr algn="ctr" defTabSz="914400">
              <a:defRPr/>
            </a:pPr>
            <a:r>
              <a:rPr lang="en-US" altLang="en-US" sz="2200" b="1" dirty="0">
                <a:solidFill>
                  <a:prstClr val="black"/>
                </a:solidFill>
                <a:latin typeface="Times New Roman" panose="02020603050405020304" pitchFamily="18" charset="0"/>
                <a:cs typeface="Times New Roman" panose="02020603050405020304" pitchFamily="18" charset="0"/>
              </a:rPr>
              <a:t>NGƯỜI ĂN XIN</a:t>
            </a:r>
          </a:p>
          <a:p>
            <a:pPr algn="just" defTabSz="914400">
              <a:defRPr/>
            </a:pPr>
            <a:r>
              <a:rPr lang="en-US" altLang="en-US" sz="2200" dirty="0">
                <a:solidFill>
                  <a:prstClr val="black"/>
                </a:solidFill>
                <a:latin typeface="Times New Roman" panose="02020603050405020304" pitchFamily="18" charset="0"/>
                <a:cs typeface="Times New Roman" panose="02020603050405020304" pitchFamily="18" charset="0"/>
              </a:rPr>
              <a:t> 	</a:t>
            </a:r>
            <a:r>
              <a:rPr lang="en-US" altLang="en-US" sz="2800" dirty="0" err="1">
                <a:solidFill>
                  <a:prstClr val="black"/>
                </a:solidFill>
                <a:latin typeface="Times New Roman" panose="02020603050405020304" pitchFamily="18" charset="0"/>
                <a:cs typeface="Times New Roman" panose="02020603050405020304" pitchFamily="18" charset="0"/>
              </a:rPr>
              <a:t>Một</a:t>
            </a:r>
            <a:r>
              <a:rPr lang="en-US" altLang="en-US" sz="2800" dirty="0">
                <a:solidFill>
                  <a:prstClr val="black"/>
                </a:solidFill>
                <a:latin typeface="Times New Roman" panose="02020603050405020304" pitchFamily="18" charset="0"/>
                <a:cs typeface="Times New Roman" panose="02020603050405020304" pitchFamily="18" charset="0"/>
              </a:rPr>
              <a:t> </a:t>
            </a:r>
            <a:r>
              <a:rPr lang="en-US" altLang="en-US" sz="2800" dirty="0" err="1">
                <a:solidFill>
                  <a:prstClr val="black"/>
                </a:solidFill>
                <a:latin typeface="Times New Roman" panose="02020603050405020304" pitchFamily="18" charset="0"/>
                <a:cs typeface="Times New Roman" panose="02020603050405020304" pitchFamily="18" charset="0"/>
              </a:rPr>
              <a:t>người</a:t>
            </a:r>
            <a:r>
              <a:rPr lang="en-US" altLang="en-US" sz="2800" dirty="0">
                <a:solidFill>
                  <a:prstClr val="black"/>
                </a:solidFill>
                <a:latin typeface="Times New Roman" panose="02020603050405020304" pitchFamily="18" charset="0"/>
                <a:cs typeface="Times New Roman" panose="02020603050405020304" pitchFamily="18" charset="0"/>
              </a:rPr>
              <a:t> </a:t>
            </a:r>
            <a:r>
              <a:rPr lang="en-US" altLang="en-US" sz="2800" dirty="0" err="1">
                <a:solidFill>
                  <a:prstClr val="black"/>
                </a:solidFill>
                <a:latin typeface="Times New Roman" panose="02020603050405020304" pitchFamily="18" charset="0"/>
                <a:cs typeface="Times New Roman" panose="02020603050405020304" pitchFamily="18" charset="0"/>
              </a:rPr>
              <a:t>ăn</a:t>
            </a:r>
            <a:r>
              <a:rPr lang="en-US" altLang="en-US" sz="2800" dirty="0">
                <a:solidFill>
                  <a:prstClr val="black"/>
                </a:solidFill>
                <a:latin typeface="Times New Roman" panose="02020603050405020304" pitchFamily="18" charset="0"/>
                <a:cs typeface="Times New Roman" panose="02020603050405020304" pitchFamily="18" charset="0"/>
              </a:rPr>
              <a:t> </a:t>
            </a:r>
            <a:r>
              <a:rPr lang="en-US" altLang="en-US" sz="2800" dirty="0" err="1">
                <a:solidFill>
                  <a:prstClr val="black"/>
                </a:solidFill>
                <a:latin typeface="Times New Roman" panose="02020603050405020304" pitchFamily="18" charset="0"/>
                <a:cs typeface="Times New Roman" panose="02020603050405020304" pitchFamily="18" charset="0"/>
              </a:rPr>
              <a:t>xin</a:t>
            </a:r>
            <a:r>
              <a:rPr lang="en-US" altLang="en-US" sz="2800" dirty="0">
                <a:solidFill>
                  <a:prstClr val="black"/>
                </a:solidFill>
                <a:latin typeface="Times New Roman" panose="02020603050405020304" pitchFamily="18" charset="0"/>
                <a:cs typeface="Times New Roman" panose="02020603050405020304" pitchFamily="18" charset="0"/>
              </a:rPr>
              <a:t> </a:t>
            </a:r>
            <a:r>
              <a:rPr lang="en-US" altLang="en-US" sz="2800" dirty="0" err="1">
                <a:solidFill>
                  <a:prstClr val="black"/>
                </a:solidFill>
                <a:latin typeface="Times New Roman" panose="02020603050405020304" pitchFamily="18" charset="0"/>
                <a:cs typeface="Times New Roman" panose="02020603050405020304" pitchFamily="18" charset="0"/>
              </a:rPr>
              <a:t>đã</a:t>
            </a:r>
            <a:r>
              <a:rPr lang="en-US" altLang="en-US" sz="2800" dirty="0">
                <a:solidFill>
                  <a:prstClr val="black"/>
                </a:solidFill>
                <a:latin typeface="Times New Roman" panose="02020603050405020304" pitchFamily="18" charset="0"/>
                <a:cs typeface="Times New Roman" panose="02020603050405020304" pitchFamily="18" charset="0"/>
              </a:rPr>
              <a:t> </a:t>
            </a:r>
            <a:r>
              <a:rPr lang="en-US" altLang="en-US" sz="2800" dirty="0" err="1">
                <a:solidFill>
                  <a:prstClr val="black"/>
                </a:solidFill>
                <a:latin typeface="Times New Roman" panose="02020603050405020304" pitchFamily="18" charset="0"/>
                <a:cs typeface="Times New Roman" panose="02020603050405020304" pitchFamily="18" charset="0"/>
              </a:rPr>
              <a:t>già</a:t>
            </a:r>
            <a:r>
              <a:rPr lang="en-US" altLang="en-US" sz="2800" dirty="0">
                <a:solidFill>
                  <a:prstClr val="black"/>
                </a:solidFill>
                <a:latin typeface="Times New Roman" panose="02020603050405020304" pitchFamily="18" charset="0"/>
                <a:cs typeface="Times New Roman" panose="02020603050405020304" pitchFamily="18" charset="0"/>
              </a:rPr>
              <a:t>. </a:t>
            </a:r>
            <a:r>
              <a:rPr lang="en-US" altLang="en-US" sz="2800" dirty="0" err="1">
                <a:solidFill>
                  <a:prstClr val="black"/>
                </a:solidFill>
                <a:latin typeface="Times New Roman" panose="02020603050405020304" pitchFamily="18" charset="0"/>
                <a:cs typeface="Times New Roman" panose="02020603050405020304" pitchFamily="18" charset="0"/>
              </a:rPr>
              <a:t>Đôi</a:t>
            </a:r>
            <a:r>
              <a:rPr lang="en-US" altLang="en-US" sz="2800" dirty="0">
                <a:solidFill>
                  <a:prstClr val="black"/>
                </a:solidFill>
                <a:latin typeface="Times New Roman" panose="02020603050405020304" pitchFamily="18" charset="0"/>
                <a:cs typeface="Times New Roman" panose="02020603050405020304" pitchFamily="18" charset="0"/>
              </a:rPr>
              <a:t> </a:t>
            </a:r>
            <a:r>
              <a:rPr lang="en-US" altLang="en-US" sz="2800" dirty="0" err="1">
                <a:solidFill>
                  <a:prstClr val="black"/>
                </a:solidFill>
                <a:latin typeface="Times New Roman" panose="02020603050405020304" pitchFamily="18" charset="0"/>
                <a:cs typeface="Times New Roman" panose="02020603050405020304" pitchFamily="18" charset="0"/>
              </a:rPr>
              <a:t>mắt</a:t>
            </a:r>
            <a:r>
              <a:rPr lang="en-US" altLang="en-US" sz="2800" dirty="0">
                <a:solidFill>
                  <a:prstClr val="black"/>
                </a:solidFill>
                <a:latin typeface="Times New Roman" panose="02020603050405020304" pitchFamily="18" charset="0"/>
                <a:cs typeface="Times New Roman" panose="02020603050405020304" pitchFamily="18" charset="0"/>
              </a:rPr>
              <a:t> </a:t>
            </a:r>
            <a:r>
              <a:rPr lang="en-US" altLang="en-US" sz="2800" dirty="0" err="1">
                <a:solidFill>
                  <a:prstClr val="black"/>
                </a:solidFill>
                <a:latin typeface="Times New Roman" panose="02020603050405020304" pitchFamily="18" charset="0"/>
                <a:cs typeface="Times New Roman" panose="02020603050405020304" pitchFamily="18" charset="0"/>
              </a:rPr>
              <a:t>ông</a:t>
            </a:r>
            <a:r>
              <a:rPr lang="en-US" altLang="en-US" sz="2800" dirty="0">
                <a:solidFill>
                  <a:prstClr val="black"/>
                </a:solidFill>
                <a:latin typeface="Times New Roman" panose="02020603050405020304" pitchFamily="18" charset="0"/>
                <a:cs typeface="Times New Roman" panose="02020603050405020304" pitchFamily="18" charset="0"/>
              </a:rPr>
              <a:t> </a:t>
            </a:r>
            <a:r>
              <a:rPr lang="en-US" altLang="en-US" sz="2800" dirty="0" err="1">
                <a:solidFill>
                  <a:prstClr val="black"/>
                </a:solidFill>
                <a:latin typeface="Times New Roman" panose="02020603050405020304" pitchFamily="18" charset="0"/>
                <a:cs typeface="Times New Roman" panose="02020603050405020304" pitchFamily="18" charset="0"/>
              </a:rPr>
              <a:t>đỏ</a:t>
            </a:r>
            <a:r>
              <a:rPr lang="en-US" altLang="en-US" sz="2800" dirty="0">
                <a:solidFill>
                  <a:prstClr val="black"/>
                </a:solidFill>
                <a:latin typeface="Times New Roman" panose="02020603050405020304" pitchFamily="18" charset="0"/>
                <a:cs typeface="Times New Roman" panose="02020603050405020304" pitchFamily="18" charset="0"/>
              </a:rPr>
              <a:t> </a:t>
            </a:r>
            <a:r>
              <a:rPr lang="en-US" altLang="en-US" sz="2800" dirty="0" err="1">
                <a:solidFill>
                  <a:prstClr val="black"/>
                </a:solidFill>
                <a:latin typeface="Times New Roman" panose="02020603050405020304" pitchFamily="18" charset="0"/>
                <a:cs typeface="Times New Roman" panose="02020603050405020304" pitchFamily="18" charset="0"/>
              </a:rPr>
              <a:t>hoe,nước</a:t>
            </a:r>
            <a:r>
              <a:rPr lang="en-US" altLang="en-US" sz="2800" dirty="0">
                <a:solidFill>
                  <a:prstClr val="black"/>
                </a:solidFill>
                <a:latin typeface="Times New Roman" panose="02020603050405020304" pitchFamily="18" charset="0"/>
                <a:cs typeface="Times New Roman" panose="02020603050405020304" pitchFamily="18" charset="0"/>
              </a:rPr>
              <a:t> </a:t>
            </a:r>
            <a:r>
              <a:rPr lang="en-US" altLang="en-US" sz="2800" dirty="0" err="1">
                <a:solidFill>
                  <a:prstClr val="black"/>
                </a:solidFill>
                <a:latin typeface="Times New Roman" panose="02020603050405020304" pitchFamily="18" charset="0"/>
                <a:cs typeface="Times New Roman" panose="02020603050405020304" pitchFamily="18" charset="0"/>
              </a:rPr>
              <a:t>mắt</a:t>
            </a:r>
            <a:r>
              <a:rPr lang="en-US" altLang="en-US" sz="2800" dirty="0">
                <a:solidFill>
                  <a:prstClr val="black"/>
                </a:solidFill>
                <a:latin typeface="Times New Roman" panose="02020603050405020304" pitchFamily="18" charset="0"/>
                <a:cs typeface="Times New Roman" panose="02020603050405020304" pitchFamily="18" charset="0"/>
              </a:rPr>
              <a:t> </a:t>
            </a:r>
            <a:r>
              <a:rPr lang="en-US" altLang="en-US" sz="2800" dirty="0" err="1">
                <a:solidFill>
                  <a:prstClr val="black"/>
                </a:solidFill>
                <a:latin typeface="Times New Roman" panose="02020603050405020304" pitchFamily="18" charset="0"/>
                <a:cs typeface="Times New Roman" panose="02020603050405020304" pitchFamily="18" charset="0"/>
              </a:rPr>
              <a:t>ông</a:t>
            </a:r>
            <a:r>
              <a:rPr lang="en-US" altLang="en-US" sz="2800" dirty="0">
                <a:solidFill>
                  <a:prstClr val="black"/>
                </a:solidFill>
                <a:latin typeface="Times New Roman" panose="02020603050405020304" pitchFamily="18" charset="0"/>
                <a:cs typeface="Times New Roman" panose="02020603050405020304" pitchFamily="18" charset="0"/>
              </a:rPr>
              <a:t> </a:t>
            </a:r>
            <a:r>
              <a:rPr lang="en-US" altLang="en-US" sz="2800" dirty="0" err="1">
                <a:solidFill>
                  <a:prstClr val="black"/>
                </a:solidFill>
                <a:latin typeface="Times New Roman" panose="02020603050405020304" pitchFamily="18" charset="0"/>
                <a:cs typeface="Times New Roman" panose="02020603050405020304" pitchFamily="18" charset="0"/>
              </a:rPr>
              <a:t>giàn</a:t>
            </a:r>
            <a:r>
              <a:rPr lang="en-US" altLang="en-US" sz="2800" dirty="0">
                <a:solidFill>
                  <a:prstClr val="black"/>
                </a:solidFill>
                <a:latin typeface="Times New Roman" panose="02020603050405020304" pitchFamily="18" charset="0"/>
                <a:cs typeface="Times New Roman" panose="02020603050405020304" pitchFamily="18" charset="0"/>
              </a:rPr>
              <a:t> </a:t>
            </a:r>
            <a:r>
              <a:rPr lang="en-US" altLang="en-US" sz="2800" dirty="0" err="1">
                <a:solidFill>
                  <a:prstClr val="black"/>
                </a:solidFill>
                <a:latin typeface="Times New Roman" panose="02020603050405020304" pitchFamily="18" charset="0"/>
                <a:cs typeface="Times New Roman" panose="02020603050405020304" pitchFamily="18" charset="0"/>
              </a:rPr>
              <a:t>giụa</a:t>
            </a:r>
            <a:r>
              <a:rPr lang="en-US" altLang="en-US" sz="2800" dirty="0">
                <a:solidFill>
                  <a:prstClr val="black"/>
                </a:solidFill>
                <a:latin typeface="Times New Roman" panose="02020603050405020304" pitchFamily="18" charset="0"/>
                <a:cs typeface="Times New Roman" panose="02020603050405020304" pitchFamily="18" charset="0"/>
              </a:rPr>
              <a:t>, </a:t>
            </a:r>
            <a:r>
              <a:rPr lang="en-US" altLang="en-US" sz="2800" dirty="0" err="1">
                <a:solidFill>
                  <a:prstClr val="black"/>
                </a:solidFill>
                <a:latin typeface="Times New Roman" panose="02020603050405020304" pitchFamily="18" charset="0"/>
                <a:cs typeface="Times New Roman" panose="02020603050405020304" pitchFamily="18" charset="0"/>
              </a:rPr>
              <a:t>đôi</a:t>
            </a:r>
            <a:r>
              <a:rPr lang="en-US" altLang="en-US" sz="2800" dirty="0">
                <a:solidFill>
                  <a:prstClr val="black"/>
                </a:solidFill>
                <a:latin typeface="Times New Roman" panose="02020603050405020304" pitchFamily="18" charset="0"/>
                <a:cs typeface="Times New Roman" panose="02020603050405020304" pitchFamily="18" charset="0"/>
              </a:rPr>
              <a:t> </a:t>
            </a:r>
            <a:r>
              <a:rPr lang="en-US" altLang="en-US" sz="2800" dirty="0" err="1">
                <a:solidFill>
                  <a:prstClr val="black"/>
                </a:solidFill>
                <a:latin typeface="Times New Roman" panose="02020603050405020304" pitchFamily="18" charset="0"/>
                <a:cs typeface="Times New Roman" panose="02020603050405020304" pitchFamily="18" charset="0"/>
              </a:rPr>
              <a:t>môi</a:t>
            </a:r>
            <a:r>
              <a:rPr lang="en-US" altLang="en-US" sz="2800" dirty="0">
                <a:solidFill>
                  <a:prstClr val="black"/>
                </a:solidFill>
                <a:latin typeface="Times New Roman" panose="02020603050405020304" pitchFamily="18" charset="0"/>
                <a:cs typeface="Times New Roman" panose="02020603050405020304" pitchFamily="18" charset="0"/>
              </a:rPr>
              <a:t>  </a:t>
            </a:r>
            <a:r>
              <a:rPr lang="en-US" altLang="en-US" sz="2800" dirty="0" err="1">
                <a:solidFill>
                  <a:prstClr val="black"/>
                </a:solidFill>
                <a:latin typeface="Times New Roman" panose="02020603050405020304" pitchFamily="18" charset="0"/>
                <a:cs typeface="Times New Roman" panose="02020603050405020304" pitchFamily="18" charset="0"/>
              </a:rPr>
              <a:t>tái</a:t>
            </a:r>
            <a:r>
              <a:rPr lang="en-US" altLang="en-US" sz="2800" dirty="0">
                <a:solidFill>
                  <a:prstClr val="black"/>
                </a:solidFill>
                <a:latin typeface="Times New Roman" panose="02020603050405020304" pitchFamily="18" charset="0"/>
                <a:cs typeface="Times New Roman" panose="02020603050405020304" pitchFamily="18" charset="0"/>
              </a:rPr>
              <a:t> </a:t>
            </a:r>
            <a:r>
              <a:rPr lang="en-US" altLang="en-US" sz="2800" dirty="0" err="1">
                <a:solidFill>
                  <a:prstClr val="black"/>
                </a:solidFill>
                <a:latin typeface="Times New Roman" panose="02020603050405020304" pitchFamily="18" charset="0"/>
                <a:cs typeface="Times New Roman" panose="02020603050405020304" pitchFamily="18" charset="0"/>
              </a:rPr>
              <a:t>nhợt,áo</a:t>
            </a:r>
            <a:r>
              <a:rPr lang="en-US" altLang="en-US" sz="2800" dirty="0">
                <a:solidFill>
                  <a:prstClr val="black"/>
                </a:solidFill>
                <a:latin typeface="Times New Roman" panose="02020603050405020304" pitchFamily="18" charset="0"/>
                <a:cs typeface="Times New Roman" panose="02020603050405020304" pitchFamily="18" charset="0"/>
              </a:rPr>
              <a:t> </a:t>
            </a:r>
            <a:r>
              <a:rPr lang="en-US" altLang="en-US" sz="2800" dirty="0" err="1">
                <a:solidFill>
                  <a:prstClr val="black"/>
                </a:solidFill>
                <a:latin typeface="Times New Roman" panose="02020603050405020304" pitchFamily="18" charset="0"/>
                <a:cs typeface="Times New Roman" panose="02020603050405020304" pitchFamily="18" charset="0"/>
              </a:rPr>
              <a:t>quần</a:t>
            </a:r>
            <a:r>
              <a:rPr lang="en-US" altLang="en-US" sz="2800" dirty="0">
                <a:solidFill>
                  <a:prstClr val="black"/>
                </a:solidFill>
                <a:latin typeface="Times New Roman" panose="02020603050405020304" pitchFamily="18" charset="0"/>
                <a:cs typeface="Times New Roman" panose="02020603050405020304" pitchFamily="18" charset="0"/>
              </a:rPr>
              <a:t> </a:t>
            </a:r>
            <a:r>
              <a:rPr lang="en-US" altLang="en-US" sz="2800" dirty="0" err="1">
                <a:solidFill>
                  <a:prstClr val="black"/>
                </a:solidFill>
                <a:latin typeface="Times New Roman" panose="02020603050405020304" pitchFamily="18" charset="0"/>
                <a:cs typeface="Times New Roman" panose="02020603050405020304" pitchFamily="18" charset="0"/>
              </a:rPr>
              <a:t>tả</a:t>
            </a:r>
            <a:r>
              <a:rPr lang="en-US" altLang="en-US" sz="2800" dirty="0">
                <a:solidFill>
                  <a:prstClr val="black"/>
                </a:solidFill>
                <a:latin typeface="Times New Roman" panose="02020603050405020304" pitchFamily="18" charset="0"/>
                <a:cs typeface="Times New Roman" panose="02020603050405020304" pitchFamily="18" charset="0"/>
              </a:rPr>
              <a:t> </a:t>
            </a:r>
            <a:r>
              <a:rPr lang="en-US" altLang="en-US" sz="2800" dirty="0" err="1">
                <a:solidFill>
                  <a:prstClr val="black"/>
                </a:solidFill>
                <a:latin typeface="Times New Roman" panose="02020603050405020304" pitchFamily="18" charset="0"/>
                <a:cs typeface="Times New Roman" panose="02020603050405020304" pitchFamily="18" charset="0"/>
              </a:rPr>
              <a:t>tơi</a:t>
            </a:r>
            <a:r>
              <a:rPr lang="en-US" altLang="en-US" sz="2800" dirty="0">
                <a:solidFill>
                  <a:prstClr val="black"/>
                </a:solidFill>
                <a:latin typeface="Times New Roman" panose="02020603050405020304" pitchFamily="18" charset="0"/>
                <a:cs typeface="Times New Roman" panose="02020603050405020304" pitchFamily="18" charset="0"/>
              </a:rPr>
              <a:t>. </a:t>
            </a:r>
            <a:r>
              <a:rPr lang="en-US" altLang="en-US" sz="2800" dirty="0" err="1">
                <a:solidFill>
                  <a:prstClr val="black"/>
                </a:solidFill>
                <a:latin typeface="Times New Roman" panose="02020603050405020304" pitchFamily="18" charset="0"/>
                <a:cs typeface="Times New Roman" panose="02020603050405020304" pitchFamily="18" charset="0"/>
              </a:rPr>
              <a:t>Ông</a:t>
            </a:r>
            <a:r>
              <a:rPr lang="en-US" altLang="en-US" sz="2800" dirty="0">
                <a:solidFill>
                  <a:prstClr val="black"/>
                </a:solidFill>
                <a:latin typeface="Times New Roman" panose="02020603050405020304" pitchFamily="18" charset="0"/>
                <a:cs typeface="Times New Roman" panose="02020603050405020304" pitchFamily="18" charset="0"/>
              </a:rPr>
              <a:t> </a:t>
            </a:r>
            <a:r>
              <a:rPr lang="en-US" altLang="en-US" sz="2800" dirty="0" err="1">
                <a:solidFill>
                  <a:prstClr val="black"/>
                </a:solidFill>
                <a:latin typeface="Times New Roman" panose="02020603050405020304" pitchFamily="18" charset="0"/>
                <a:cs typeface="Times New Roman" panose="02020603050405020304" pitchFamily="18" charset="0"/>
              </a:rPr>
              <a:t>chìa</a:t>
            </a:r>
            <a:r>
              <a:rPr lang="en-US" altLang="en-US" sz="2800" dirty="0">
                <a:solidFill>
                  <a:prstClr val="black"/>
                </a:solidFill>
                <a:latin typeface="Times New Roman" panose="02020603050405020304" pitchFamily="18" charset="0"/>
                <a:cs typeface="Times New Roman" panose="02020603050405020304" pitchFamily="18" charset="0"/>
              </a:rPr>
              <a:t> </a:t>
            </a:r>
            <a:r>
              <a:rPr lang="en-US" altLang="en-US" sz="2800" dirty="0" err="1">
                <a:solidFill>
                  <a:prstClr val="black"/>
                </a:solidFill>
                <a:latin typeface="Times New Roman" panose="02020603050405020304" pitchFamily="18" charset="0"/>
                <a:cs typeface="Times New Roman" panose="02020603050405020304" pitchFamily="18" charset="0"/>
              </a:rPr>
              <a:t>tay</a:t>
            </a:r>
            <a:r>
              <a:rPr lang="en-US" altLang="en-US" sz="2800" dirty="0">
                <a:solidFill>
                  <a:prstClr val="black"/>
                </a:solidFill>
                <a:latin typeface="Times New Roman" panose="02020603050405020304" pitchFamily="18" charset="0"/>
                <a:cs typeface="Times New Roman" panose="02020603050405020304" pitchFamily="18" charset="0"/>
              </a:rPr>
              <a:t>  </a:t>
            </a:r>
            <a:r>
              <a:rPr lang="en-US" altLang="en-US" sz="2800" dirty="0" err="1">
                <a:solidFill>
                  <a:prstClr val="black"/>
                </a:solidFill>
                <a:latin typeface="Times New Roman" panose="02020603050405020304" pitchFamily="18" charset="0"/>
                <a:cs typeface="Times New Roman" panose="02020603050405020304" pitchFamily="18" charset="0"/>
              </a:rPr>
              <a:t>xin</a:t>
            </a:r>
            <a:r>
              <a:rPr lang="en-US" altLang="en-US" sz="2800" dirty="0">
                <a:solidFill>
                  <a:prstClr val="black"/>
                </a:solidFill>
                <a:latin typeface="Times New Roman" panose="02020603050405020304" pitchFamily="18" charset="0"/>
                <a:cs typeface="Times New Roman" panose="02020603050405020304" pitchFamily="18" charset="0"/>
              </a:rPr>
              <a:t> </a:t>
            </a:r>
            <a:r>
              <a:rPr lang="en-US" altLang="en-US" sz="2800" dirty="0" err="1">
                <a:solidFill>
                  <a:prstClr val="black"/>
                </a:solidFill>
                <a:latin typeface="Times New Roman" panose="02020603050405020304" pitchFamily="18" charset="0"/>
                <a:cs typeface="Times New Roman" panose="02020603050405020304" pitchFamily="18" charset="0"/>
              </a:rPr>
              <a:t>tôi</a:t>
            </a:r>
            <a:r>
              <a:rPr lang="en-US" altLang="en-US" sz="2800" dirty="0">
                <a:solidFill>
                  <a:prstClr val="black"/>
                </a:solidFill>
                <a:latin typeface="Times New Roman" panose="02020603050405020304" pitchFamily="18" charset="0"/>
                <a:cs typeface="Times New Roman" panose="02020603050405020304" pitchFamily="18" charset="0"/>
              </a:rPr>
              <a:t>:</a:t>
            </a:r>
          </a:p>
          <a:p>
            <a:pPr algn="just" defTabSz="914400">
              <a:defRPr/>
            </a:pPr>
            <a:r>
              <a:rPr lang="en-US" altLang="en-US" sz="2800" dirty="0">
                <a:solidFill>
                  <a:prstClr val="black"/>
                </a:solidFill>
                <a:latin typeface="Times New Roman" panose="02020603050405020304" pitchFamily="18" charset="0"/>
                <a:cs typeface="Times New Roman" panose="02020603050405020304" pitchFamily="18" charset="0"/>
              </a:rPr>
              <a:t>	</a:t>
            </a:r>
            <a:r>
              <a:rPr lang="en-US" altLang="en-US" sz="2800" dirty="0" err="1">
                <a:solidFill>
                  <a:prstClr val="black"/>
                </a:solidFill>
                <a:latin typeface="Times New Roman" panose="02020603050405020304" pitchFamily="18" charset="0"/>
                <a:cs typeface="Times New Roman" panose="02020603050405020304" pitchFamily="18" charset="0"/>
              </a:rPr>
              <a:t>Tôi</a:t>
            </a:r>
            <a:r>
              <a:rPr lang="en-US" altLang="en-US" sz="2800" dirty="0">
                <a:solidFill>
                  <a:prstClr val="black"/>
                </a:solidFill>
                <a:latin typeface="Times New Roman" panose="02020603050405020304" pitchFamily="18" charset="0"/>
                <a:cs typeface="Times New Roman" panose="02020603050405020304" pitchFamily="18" charset="0"/>
              </a:rPr>
              <a:t> </a:t>
            </a:r>
            <a:r>
              <a:rPr lang="en-US" altLang="en-US" sz="2800" dirty="0" err="1">
                <a:solidFill>
                  <a:prstClr val="black"/>
                </a:solidFill>
                <a:latin typeface="Times New Roman" panose="02020603050405020304" pitchFamily="18" charset="0"/>
                <a:cs typeface="Times New Roman" panose="02020603050405020304" pitchFamily="18" charset="0"/>
              </a:rPr>
              <a:t>lục</a:t>
            </a:r>
            <a:r>
              <a:rPr lang="en-US" altLang="en-US" sz="2800" dirty="0">
                <a:solidFill>
                  <a:prstClr val="black"/>
                </a:solidFill>
                <a:latin typeface="Times New Roman" panose="02020603050405020304" pitchFamily="18" charset="0"/>
                <a:cs typeface="Times New Roman" panose="02020603050405020304" pitchFamily="18" charset="0"/>
              </a:rPr>
              <a:t> </a:t>
            </a:r>
            <a:r>
              <a:rPr lang="en-US" altLang="en-US" sz="2800" dirty="0" err="1">
                <a:solidFill>
                  <a:prstClr val="black"/>
                </a:solidFill>
                <a:latin typeface="Times New Roman" panose="02020603050405020304" pitchFamily="18" charset="0"/>
                <a:cs typeface="Times New Roman" panose="02020603050405020304" pitchFamily="18" charset="0"/>
              </a:rPr>
              <a:t>hết</a:t>
            </a:r>
            <a:r>
              <a:rPr lang="en-US" altLang="en-US" sz="2800" dirty="0">
                <a:solidFill>
                  <a:prstClr val="black"/>
                </a:solidFill>
                <a:latin typeface="Times New Roman" panose="02020603050405020304" pitchFamily="18" charset="0"/>
                <a:cs typeface="Times New Roman" panose="02020603050405020304" pitchFamily="18" charset="0"/>
              </a:rPr>
              <a:t> </a:t>
            </a:r>
            <a:r>
              <a:rPr lang="en-US" altLang="en-US" sz="2800" dirty="0" err="1">
                <a:solidFill>
                  <a:prstClr val="black"/>
                </a:solidFill>
                <a:latin typeface="Times New Roman" panose="02020603050405020304" pitchFamily="18" charset="0"/>
                <a:cs typeface="Times New Roman" panose="02020603050405020304" pitchFamily="18" charset="0"/>
              </a:rPr>
              <a:t>túi</a:t>
            </a:r>
            <a:r>
              <a:rPr lang="en-US" altLang="en-US" sz="2800" dirty="0">
                <a:solidFill>
                  <a:prstClr val="black"/>
                </a:solidFill>
                <a:latin typeface="Times New Roman" panose="02020603050405020304" pitchFamily="18" charset="0"/>
                <a:cs typeface="Times New Roman" panose="02020603050405020304" pitchFamily="18" charset="0"/>
              </a:rPr>
              <a:t> </a:t>
            </a:r>
            <a:r>
              <a:rPr lang="en-US" altLang="en-US" sz="2800" dirty="0" err="1">
                <a:solidFill>
                  <a:prstClr val="black"/>
                </a:solidFill>
                <a:latin typeface="Times New Roman" panose="02020603050405020304" pitchFamily="18" charset="0"/>
                <a:cs typeface="Times New Roman" panose="02020603050405020304" pitchFamily="18" charset="0"/>
              </a:rPr>
              <a:t>nọ</a:t>
            </a:r>
            <a:r>
              <a:rPr lang="en-US" altLang="en-US" sz="2800" dirty="0">
                <a:solidFill>
                  <a:prstClr val="black"/>
                </a:solidFill>
                <a:latin typeface="Times New Roman" panose="02020603050405020304" pitchFamily="18" charset="0"/>
                <a:cs typeface="Times New Roman" panose="02020603050405020304" pitchFamily="18" charset="0"/>
              </a:rPr>
              <a:t> </a:t>
            </a:r>
            <a:r>
              <a:rPr lang="en-US" altLang="en-US" sz="2800" dirty="0" err="1">
                <a:solidFill>
                  <a:prstClr val="black"/>
                </a:solidFill>
                <a:latin typeface="Times New Roman" panose="02020603050405020304" pitchFamily="18" charset="0"/>
                <a:cs typeface="Times New Roman" panose="02020603050405020304" pitchFamily="18" charset="0"/>
              </a:rPr>
              <a:t>đến</a:t>
            </a:r>
            <a:r>
              <a:rPr lang="en-US" altLang="en-US" sz="2800" dirty="0">
                <a:solidFill>
                  <a:prstClr val="black"/>
                </a:solidFill>
                <a:latin typeface="Times New Roman" panose="02020603050405020304" pitchFamily="18" charset="0"/>
                <a:cs typeface="Times New Roman" panose="02020603050405020304" pitchFamily="18" charset="0"/>
              </a:rPr>
              <a:t> </a:t>
            </a:r>
            <a:r>
              <a:rPr lang="en-US" altLang="en-US" sz="2800" dirty="0" err="1">
                <a:solidFill>
                  <a:prstClr val="black"/>
                </a:solidFill>
                <a:latin typeface="Times New Roman" panose="02020603050405020304" pitchFamily="18" charset="0"/>
                <a:cs typeface="Times New Roman" panose="02020603050405020304" pitchFamily="18" charset="0"/>
              </a:rPr>
              <a:t>túi</a:t>
            </a:r>
            <a:r>
              <a:rPr lang="en-US" altLang="en-US" sz="2800" dirty="0">
                <a:solidFill>
                  <a:prstClr val="black"/>
                </a:solidFill>
                <a:latin typeface="Times New Roman" panose="02020603050405020304" pitchFamily="18" charset="0"/>
                <a:cs typeface="Times New Roman" panose="02020603050405020304" pitchFamily="18" charset="0"/>
              </a:rPr>
              <a:t> </a:t>
            </a:r>
            <a:r>
              <a:rPr lang="en-US" altLang="en-US" sz="2800" dirty="0" err="1">
                <a:solidFill>
                  <a:prstClr val="black"/>
                </a:solidFill>
                <a:latin typeface="Times New Roman" panose="02020603050405020304" pitchFamily="18" charset="0"/>
                <a:cs typeface="Times New Roman" panose="02020603050405020304" pitchFamily="18" charset="0"/>
              </a:rPr>
              <a:t>kia</a:t>
            </a:r>
            <a:r>
              <a:rPr lang="en-US" altLang="en-US" sz="2800" dirty="0">
                <a:solidFill>
                  <a:prstClr val="black"/>
                </a:solidFill>
                <a:latin typeface="Times New Roman" panose="02020603050405020304" pitchFamily="18" charset="0"/>
                <a:cs typeface="Times New Roman" panose="02020603050405020304" pitchFamily="18" charset="0"/>
              </a:rPr>
              <a:t>, </a:t>
            </a:r>
            <a:r>
              <a:rPr lang="en-US" altLang="en-US" sz="2800" dirty="0" err="1">
                <a:solidFill>
                  <a:prstClr val="black"/>
                </a:solidFill>
                <a:latin typeface="Times New Roman" panose="02020603050405020304" pitchFamily="18" charset="0"/>
                <a:cs typeface="Times New Roman" panose="02020603050405020304" pitchFamily="18" charset="0"/>
              </a:rPr>
              <a:t>không</a:t>
            </a:r>
            <a:r>
              <a:rPr lang="en-US" altLang="en-US" sz="2800" dirty="0">
                <a:solidFill>
                  <a:prstClr val="black"/>
                </a:solidFill>
                <a:latin typeface="Times New Roman" panose="02020603050405020304" pitchFamily="18" charset="0"/>
                <a:cs typeface="Times New Roman" panose="02020603050405020304" pitchFamily="18" charset="0"/>
              </a:rPr>
              <a:t> </a:t>
            </a:r>
            <a:r>
              <a:rPr lang="en-US" altLang="en-US" sz="2800" dirty="0" err="1">
                <a:solidFill>
                  <a:prstClr val="black"/>
                </a:solidFill>
                <a:latin typeface="Times New Roman" panose="02020603050405020304" pitchFamily="18" charset="0"/>
                <a:cs typeface="Times New Roman" panose="02020603050405020304" pitchFamily="18" charset="0"/>
              </a:rPr>
              <a:t>có</a:t>
            </a:r>
            <a:r>
              <a:rPr lang="en-US" altLang="en-US" sz="2800" dirty="0">
                <a:solidFill>
                  <a:prstClr val="black"/>
                </a:solidFill>
                <a:latin typeface="Times New Roman" panose="02020603050405020304" pitchFamily="18" charset="0"/>
                <a:cs typeface="Times New Roman" panose="02020603050405020304" pitchFamily="18" charset="0"/>
              </a:rPr>
              <a:t>  </a:t>
            </a:r>
            <a:r>
              <a:rPr lang="en-US" altLang="en-US" sz="2800" dirty="0" err="1">
                <a:solidFill>
                  <a:prstClr val="black"/>
                </a:solidFill>
                <a:latin typeface="Times New Roman" panose="02020603050405020304" pitchFamily="18" charset="0"/>
                <a:cs typeface="Times New Roman" panose="02020603050405020304" pitchFamily="18" charset="0"/>
              </a:rPr>
              <a:t>lấy</a:t>
            </a:r>
            <a:r>
              <a:rPr lang="en-US" altLang="en-US" sz="2800" dirty="0">
                <a:solidFill>
                  <a:prstClr val="black"/>
                </a:solidFill>
                <a:latin typeface="Times New Roman" panose="02020603050405020304" pitchFamily="18" charset="0"/>
                <a:cs typeface="Times New Roman" panose="02020603050405020304" pitchFamily="18" charset="0"/>
              </a:rPr>
              <a:t> </a:t>
            </a:r>
            <a:r>
              <a:rPr lang="en-US" altLang="en-US" sz="2800" dirty="0" err="1">
                <a:solidFill>
                  <a:prstClr val="black"/>
                </a:solidFill>
                <a:latin typeface="Times New Roman" panose="02020603050405020304" pitchFamily="18" charset="0"/>
                <a:cs typeface="Times New Roman" panose="02020603050405020304" pitchFamily="18" charset="0"/>
              </a:rPr>
              <a:t>một</a:t>
            </a:r>
            <a:r>
              <a:rPr lang="en-US" altLang="en-US" sz="2800" dirty="0">
                <a:solidFill>
                  <a:prstClr val="black"/>
                </a:solidFill>
                <a:latin typeface="Times New Roman" panose="02020603050405020304" pitchFamily="18" charset="0"/>
                <a:cs typeface="Times New Roman" panose="02020603050405020304" pitchFamily="18" charset="0"/>
              </a:rPr>
              <a:t> </a:t>
            </a:r>
            <a:r>
              <a:rPr lang="en-US" altLang="en-US" sz="2800" dirty="0" err="1">
                <a:solidFill>
                  <a:prstClr val="black"/>
                </a:solidFill>
                <a:latin typeface="Times New Roman" panose="02020603050405020304" pitchFamily="18" charset="0"/>
                <a:cs typeface="Times New Roman" panose="02020603050405020304" pitchFamily="18" charset="0"/>
              </a:rPr>
              <a:t>xu</a:t>
            </a:r>
            <a:r>
              <a:rPr lang="en-US" altLang="en-US" sz="2800" dirty="0">
                <a:solidFill>
                  <a:prstClr val="black"/>
                </a:solidFill>
                <a:latin typeface="Times New Roman" panose="02020603050405020304" pitchFamily="18" charset="0"/>
                <a:cs typeface="Times New Roman" panose="02020603050405020304" pitchFamily="18" charset="0"/>
              </a:rPr>
              <a:t>, </a:t>
            </a:r>
            <a:r>
              <a:rPr lang="en-US" altLang="en-US" sz="2800" dirty="0" err="1">
                <a:solidFill>
                  <a:prstClr val="black"/>
                </a:solidFill>
                <a:latin typeface="Times New Roman" panose="02020603050405020304" pitchFamily="18" charset="0"/>
                <a:cs typeface="Times New Roman" panose="02020603050405020304" pitchFamily="18" charset="0"/>
              </a:rPr>
              <a:t>không</a:t>
            </a:r>
            <a:r>
              <a:rPr lang="en-US" altLang="en-US" sz="2800" dirty="0">
                <a:solidFill>
                  <a:prstClr val="black"/>
                </a:solidFill>
                <a:latin typeface="Times New Roman" panose="02020603050405020304" pitchFamily="18" charset="0"/>
                <a:cs typeface="Times New Roman" panose="02020603050405020304" pitchFamily="18" charset="0"/>
              </a:rPr>
              <a:t> </a:t>
            </a:r>
            <a:r>
              <a:rPr lang="en-US" altLang="en-US" sz="2800" dirty="0" err="1">
                <a:solidFill>
                  <a:prstClr val="black"/>
                </a:solidFill>
                <a:latin typeface="Times New Roman" panose="02020603050405020304" pitchFamily="18" charset="0"/>
                <a:cs typeface="Times New Roman" panose="02020603050405020304" pitchFamily="18" charset="0"/>
              </a:rPr>
              <a:t>có</a:t>
            </a:r>
            <a:r>
              <a:rPr lang="en-US" altLang="en-US" sz="2800" dirty="0">
                <a:solidFill>
                  <a:prstClr val="black"/>
                </a:solidFill>
                <a:latin typeface="Times New Roman" panose="02020603050405020304" pitchFamily="18" charset="0"/>
                <a:cs typeface="Times New Roman" panose="02020603050405020304" pitchFamily="18" charset="0"/>
              </a:rPr>
              <a:t> </a:t>
            </a:r>
            <a:r>
              <a:rPr lang="en-US" altLang="en-US" sz="2800" dirty="0" err="1">
                <a:solidFill>
                  <a:prstClr val="black"/>
                </a:solidFill>
                <a:latin typeface="Times New Roman" panose="02020603050405020304" pitchFamily="18" charset="0"/>
                <a:cs typeface="Times New Roman" panose="02020603050405020304" pitchFamily="18" charset="0"/>
              </a:rPr>
              <a:t>cả</a:t>
            </a:r>
            <a:r>
              <a:rPr lang="en-US" altLang="en-US" sz="2800" dirty="0">
                <a:solidFill>
                  <a:prstClr val="black"/>
                </a:solidFill>
                <a:latin typeface="Times New Roman" panose="02020603050405020304" pitchFamily="18" charset="0"/>
                <a:cs typeface="Times New Roman" panose="02020603050405020304" pitchFamily="18" charset="0"/>
              </a:rPr>
              <a:t> </a:t>
            </a:r>
            <a:r>
              <a:rPr lang="en-US" altLang="en-US" sz="2800" dirty="0" err="1">
                <a:solidFill>
                  <a:prstClr val="black"/>
                </a:solidFill>
                <a:latin typeface="Times New Roman" panose="02020603050405020304" pitchFamily="18" charset="0"/>
                <a:cs typeface="Times New Roman" panose="02020603050405020304" pitchFamily="18" charset="0"/>
              </a:rPr>
              <a:t>khăn</a:t>
            </a:r>
            <a:r>
              <a:rPr lang="en-US" altLang="en-US" sz="2800" dirty="0">
                <a:solidFill>
                  <a:prstClr val="black"/>
                </a:solidFill>
                <a:latin typeface="Times New Roman" panose="02020603050405020304" pitchFamily="18" charset="0"/>
                <a:cs typeface="Times New Roman" panose="02020603050405020304" pitchFamily="18" charset="0"/>
              </a:rPr>
              <a:t> </a:t>
            </a:r>
            <a:r>
              <a:rPr lang="en-US" altLang="en-US" sz="2800" dirty="0" err="1">
                <a:solidFill>
                  <a:prstClr val="black"/>
                </a:solidFill>
                <a:latin typeface="Times New Roman" panose="02020603050405020304" pitchFamily="18" charset="0"/>
                <a:cs typeface="Times New Roman" panose="02020603050405020304" pitchFamily="18" charset="0"/>
              </a:rPr>
              <a:t>tay</a:t>
            </a:r>
            <a:r>
              <a:rPr lang="en-US" altLang="en-US" sz="2800" dirty="0">
                <a:solidFill>
                  <a:prstClr val="black"/>
                </a:solidFill>
                <a:latin typeface="Times New Roman" panose="02020603050405020304" pitchFamily="18" charset="0"/>
                <a:cs typeface="Times New Roman" panose="02020603050405020304" pitchFamily="18" charset="0"/>
              </a:rPr>
              <a:t>, </a:t>
            </a:r>
            <a:r>
              <a:rPr lang="en-US" altLang="en-US" sz="2800" dirty="0" err="1">
                <a:solidFill>
                  <a:prstClr val="black"/>
                </a:solidFill>
                <a:latin typeface="Times New Roman" panose="02020603050405020304" pitchFamily="18" charset="0"/>
                <a:cs typeface="Times New Roman" panose="02020603050405020304" pitchFamily="18" charset="0"/>
              </a:rPr>
              <a:t>chẳng</a:t>
            </a:r>
            <a:r>
              <a:rPr lang="en-US" altLang="en-US" sz="2800" dirty="0">
                <a:solidFill>
                  <a:prstClr val="black"/>
                </a:solidFill>
                <a:latin typeface="Times New Roman" panose="02020603050405020304" pitchFamily="18" charset="0"/>
                <a:cs typeface="Times New Roman" panose="02020603050405020304" pitchFamily="18" charset="0"/>
              </a:rPr>
              <a:t> </a:t>
            </a:r>
            <a:r>
              <a:rPr lang="en-US" altLang="en-US" sz="2800" dirty="0" err="1">
                <a:solidFill>
                  <a:prstClr val="black"/>
                </a:solidFill>
                <a:latin typeface="Times New Roman" panose="02020603050405020304" pitchFamily="18" charset="0"/>
                <a:cs typeface="Times New Roman" panose="02020603050405020304" pitchFamily="18" charset="0"/>
              </a:rPr>
              <a:t>có</a:t>
            </a:r>
            <a:r>
              <a:rPr lang="en-US" altLang="en-US" sz="2800" dirty="0">
                <a:solidFill>
                  <a:prstClr val="black"/>
                </a:solidFill>
                <a:latin typeface="Times New Roman" panose="02020603050405020304" pitchFamily="18" charset="0"/>
                <a:cs typeface="Times New Roman" panose="02020603050405020304" pitchFamily="18" charset="0"/>
              </a:rPr>
              <a:t> </a:t>
            </a:r>
            <a:r>
              <a:rPr lang="en-US" altLang="en-US" sz="2800" dirty="0" err="1">
                <a:solidFill>
                  <a:prstClr val="black"/>
                </a:solidFill>
                <a:latin typeface="Times New Roman" panose="02020603050405020304" pitchFamily="18" charset="0"/>
                <a:cs typeface="Times New Roman" panose="02020603050405020304" pitchFamily="18" charset="0"/>
              </a:rPr>
              <a:t>gì</a:t>
            </a:r>
            <a:r>
              <a:rPr lang="en-US" altLang="en-US" sz="2800" dirty="0">
                <a:solidFill>
                  <a:prstClr val="black"/>
                </a:solidFill>
                <a:latin typeface="Times New Roman" panose="02020603050405020304" pitchFamily="18" charset="0"/>
                <a:cs typeface="Times New Roman" panose="02020603050405020304" pitchFamily="18" charset="0"/>
              </a:rPr>
              <a:t> </a:t>
            </a:r>
            <a:r>
              <a:rPr lang="en-US" altLang="en-US" sz="2800" dirty="0" err="1">
                <a:solidFill>
                  <a:prstClr val="black"/>
                </a:solidFill>
                <a:latin typeface="Times New Roman" panose="02020603050405020304" pitchFamily="18" charset="0"/>
                <a:cs typeface="Times New Roman" panose="02020603050405020304" pitchFamily="18" charset="0"/>
              </a:rPr>
              <a:t>hết</a:t>
            </a:r>
            <a:r>
              <a:rPr lang="en-US" altLang="en-US" sz="2800" dirty="0">
                <a:solidFill>
                  <a:prstClr val="black"/>
                </a:solidFill>
                <a:latin typeface="Times New Roman" panose="02020603050405020304" pitchFamily="18" charset="0"/>
                <a:cs typeface="Times New Roman" panose="02020603050405020304" pitchFamily="18" charset="0"/>
              </a:rPr>
              <a:t>. </a:t>
            </a:r>
            <a:r>
              <a:rPr lang="en-US" altLang="en-US" sz="2800" dirty="0" err="1">
                <a:solidFill>
                  <a:prstClr val="black"/>
                </a:solidFill>
                <a:latin typeface="Times New Roman" panose="02020603050405020304" pitchFamily="18" charset="0"/>
                <a:cs typeface="Times New Roman" panose="02020603050405020304" pitchFamily="18" charset="0"/>
              </a:rPr>
              <a:t>Ông</a:t>
            </a:r>
            <a:r>
              <a:rPr lang="en-US" altLang="en-US" sz="2800" dirty="0">
                <a:solidFill>
                  <a:prstClr val="black"/>
                </a:solidFill>
                <a:latin typeface="Times New Roman" panose="02020603050405020304" pitchFamily="18" charset="0"/>
                <a:cs typeface="Times New Roman" panose="02020603050405020304" pitchFamily="18" charset="0"/>
              </a:rPr>
              <a:t> </a:t>
            </a:r>
            <a:r>
              <a:rPr lang="en-US" altLang="en-US" sz="2800" dirty="0" err="1">
                <a:solidFill>
                  <a:prstClr val="black"/>
                </a:solidFill>
                <a:latin typeface="Times New Roman" panose="02020603050405020304" pitchFamily="18" charset="0"/>
                <a:cs typeface="Times New Roman" panose="02020603050405020304" pitchFamily="18" charset="0"/>
              </a:rPr>
              <a:t>vẫn</a:t>
            </a:r>
            <a:r>
              <a:rPr lang="en-US" altLang="en-US" sz="2800" dirty="0">
                <a:solidFill>
                  <a:prstClr val="black"/>
                </a:solidFill>
                <a:latin typeface="Times New Roman" panose="02020603050405020304" pitchFamily="18" charset="0"/>
                <a:cs typeface="Times New Roman" panose="02020603050405020304" pitchFamily="18" charset="0"/>
              </a:rPr>
              <a:t> </a:t>
            </a:r>
            <a:r>
              <a:rPr lang="en-US" altLang="en-US" sz="2800" dirty="0" err="1">
                <a:solidFill>
                  <a:prstClr val="black"/>
                </a:solidFill>
                <a:latin typeface="Times New Roman" panose="02020603050405020304" pitchFamily="18" charset="0"/>
                <a:cs typeface="Times New Roman" panose="02020603050405020304" pitchFamily="18" charset="0"/>
              </a:rPr>
              <a:t>đợi</a:t>
            </a:r>
            <a:r>
              <a:rPr lang="en-US" altLang="en-US" sz="2800" dirty="0">
                <a:solidFill>
                  <a:prstClr val="black"/>
                </a:solidFill>
                <a:latin typeface="Times New Roman" panose="02020603050405020304" pitchFamily="18" charset="0"/>
                <a:cs typeface="Times New Roman" panose="02020603050405020304" pitchFamily="18" charset="0"/>
              </a:rPr>
              <a:t> </a:t>
            </a:r>
            <a:r>
              <a:rPr lang="en-US" altLang="en-US" sz="2800" dirty="0" err="1">
                <a:solidFill>
                  <a:prstClr val="black"/>
                </a:solidFill>
                <a:latin typeface="Times New Roman" panose="02020603050405020304" pitchFamily="18" charset="0"/>
                <a:cs typeface="Times New Roman" panose="02020603050405020304" pitchFamily="18" charset="0"/>
              </a:rPr>
              <a:t>tôi</a:t>
            </a:r>
            <a:r>
              <a:rPr lang="en-US" altLang="en-US" sz="2800" dirty="0">
                <a:solidFill>
                  <a:prstClr val="black"/>
                </a:solidFill>
                <a:latin typeface="Times New Roman" panose="02020603050405020304" pitchFamily="18" charset="0"/>
                <a:cs typeface="Times New Roman" panose="02020603050405020304" pitchFamily="18" charset="0"/>
              </a:rPr>
              <a:t>. </a:t>
            </a:r>
            <a:r>
              <a:rPr lang="en-US" altLang="en-US" sz="2800" dirty="0" err="1">
                <a:solidFill>
                  <a:prstClr val="black"/>
                </a:solidFill>
                <a:latin typeface="Times New Roman" panose="02020603050405020304" pitchFamily="18" charset="0"/>
                <a:cs typeface="Times New Roman" panose="02020603050405020304" pitchFamily="18" charset="0"/>
              </a:rPr>
              <a:t>Tôi</a:t>
            </a:r>
            <a:r>
              <a:rPr lang="en-US" altLang="en-US" sz="2800" dirty="0">
                <a:solidFill>
                  <a:prstClr val="black"/>
                </a:solidFill>
                <a:latin typeface="Times New Roman" panose="02020603050405020304" pitchFamily="18" charset="0"/>
                <a:cs typeface="Times New Roman" panose="02020603050405020304" pitchFamily="18" charset="0"/>
              </a:rPr>
              <a:t> </a:t>
            </a:r>
            <a:r>
              <a:rPr lang="en-US" altLang="en-US" sz="2800" dirty="0" err="1">
                <a:solidFill>
                  <a:prstClr val="black"/>
                </a:solidFill>
                <a:latin typeface="Times New Roman" panose="02020603050405020304" pitchFamily="18" charset="0"/>
                <a:cs typeface="Times New Roman" panose="02020603050405020304" pitchFamily="18" charset="0"/>
              </a:rPr>
              <a:t>chẳng</a:t>
            </a:r>
            <a:r>
              <a:rPr lang="en-US" altLang="en-US" sz="2800" dirty="0">
                <a:solidFill>
                  <a:prstClr val="black"/>
                </a:solidFill>
                <a:latin typeface="Times New Roman" panose="02020603050405020304" pitchFamily="18" charset="0"/>
                <a:cs typeface="Times New Roman" panose="02020603050405020304" pitchFamily="18" charset="0"/>
              </a:rPr>
              <a:t> </a:t>
            </a:r>
            <a:r>
              <a:rPr lang="en-US" altLang="en-US" sz="2800" dirty="0" err="1">
                <a:solidFill>
                  <a:prstClr val="black"/>
                </a:solidFill>
                <a:latin typeface="Times New Roman" panose="02020603050405020304" pitchFamily="18" charset="0"/>
                <a:cs typeface="Times New Roman" panose="02020603050405020304" pitchFamily="18" charset="0"/>
              </a:rPr>
              <a:t>biết</a:t>
            </a:r>
            <a:r>
              <a:rPr lang="en-US" altLang="en-US" sz="2800" dirty="0">
                <a:solidFill>
                  <a:prstClr val="black"/>
                </a:solidFill>
                <a:latin typeface="Times New Roman" panose="02020603050405020304" pitchFamily="18" charset="0"/>
                <a:cs typeface="Times New Roman" panose="02020603050405020304" pitchFamily="18" charset="0"/>
              </a:rPr>
              <a:t> </a:t>
            </a:r>
            <a:r>
              <a:rPr lang="en-US" altLang="en-US" sz="2800" dirty="0" err="1">
                <a:solidFill>
                  <a:prstClr val="black"/>
                </a:solidFill>
                <a:latin typeface="Times New Roman" panose="02020603050405020304" pitchFamily="18" charset="0"/>
                <a:cs typeface="Times New Roman" panose="02020603050405020304" pitchFamily="18" charset="0"/>
              </a:rPr>
              <a:t>làm</a:t>
            </a:r>
            <a:r>
              <a:rPr lang="en-US" altLang="en-US" sz="2800" dirty="0">
                <a:solidFill>
                  <a:prstClr val="black"/>
                </a:solidFill>
                <a:latin typeface="Times New Roman" panose="02020603050405020304" pitchFamily="18" charset="0"/>
                <a:cs typeface="Times New Roman" panose="02020603050405020304" pitchFamily="18" charset="0"/>
              </a:rPr>
              <a:t> </a:t>
            </a:r>
            <a:r>
              <a:rPr lang="en-US" altLang="en-US" sz="2800" dirty="0" err="1">
                <a:solidFill>
                  <a:prstClr val="black"/>
                </a:solidFill>
                <a:latin typeface="Times New Roman" panose="02020603050405020304" pitchFamily="18" charset="0"/>
                <a:cs typeface="Times New Roman" panose="02020603050405020304" pitchFamily="18" charset="0"/>
              </a:rPr>
              <a:t>thế</a:t>
            </a:r>
            <a:r>
              <a:rPr lang="en-US" altLang="en-US" sz="2800" dirty="0">
                <a:solidFill>
                  <a:prstClr val="black"/>
                </a:solidFill>
                <a:latin typeface="Times New Roman" panose="02020603050405020304" pitchFamily="18" charset="0"/>
                <a:cs typeface="Times New Roman" panose="02020603050405020304" pitchFamily="18" charset="0"/>
              </a:rPr>
              <a:t> </a:t>
            </a:r>
            <a:r>
              <a:rPr lang="en-US" altLang="en-US" sz="2800" dirty="0" err="1">
                <a:solidFill>
                  <a:prstClr val="black"/>
                </a:solidFill>
                <a:latin typeface="Times New Roman" panose="02020603050405020304" pitchFamily="18" charset="0"/>
                <a:cs typeface="Times New Roman" panose="02020603050405020304" pitchFamily="18" charset="0"/>
              </a:rPr>
              <a:t>nào</a:t>
            </a:r>
            <a:r>
              <a:rPr lang="en-US" altLang="en-US" sz="2800" dirty="0">
                <a:solidFill>
                  <a:prstClr val="black"/>
                </a:solidFill>
                <a:latin typeface="Times New Roman" panose="02020603050405020304" pitchFamily="18" charset="0"/>
                <a:cs typeface="Times New Roman" panose="02020603050405020304" pitchFamily="18" charset="0"/>
              </a:rPr>
              <a:t>. </a:t>
            </a:r>
            <a:r>
              <a:rPr lang="en-US" altLang="en-US" sz="2800" dirty="0" err="1">
                <a:solidFill>
                  <a:prstClr val="black"/>
                </a:solidFill>
                <a:latin typeface="Times New Roman" panose="02020603050405020304" pitchFamily="18" charset="0"/>
                <a:cs typeface="Times New Roman" panose="02020603050405020304" pitchFamily="18" charset="0"/>
              </a:rPr>
              <a:t>Bàn</a:t>
            </a:r>
            <a:r>
              <a:rPr lang="en-US" altLang="en-US" sz="2800" dirty="0">
                <a:solidFill>
                  <a:prstClr val="black"/>
                </a:solidFill>
                <a:latin typeface="Times New Roman" panose="02020603050405020304" pitchFamily="18" charset="0"/>
                <a:cs typeface="Times New Roman" panose="02020603050405020304" pitchFamily="18" charset="0"/>
              </a:rPr>
              <a:t> </a:t>
            </a:r>
            <a:r>
              <a:rPr lang="en-US" altLang="en-US" sz="2800" dirty="0" err="1">
                <a:solidFill>
                  <a:prstClr val="black"/>
                </a:solidFill>
                <a:latin typeface="Times New Roman" panose="02020603050405020304" pitchFamily="18" charset="0"/>
                <a:cs typeface="Times New Roman" panose="02020603050405020304" pitchFamily="18" charset="0"/>
              </a:rPr>
              <a:t>tay</a:t>
            </a:r>
            <a:r>
              <a:rPr lang="en-US" altLang="en-US" sz="2800" dirty="0">
                <a:solidFill>
                  <a:prstClr val="black"/>
                </a:solidFill>
                <a:latin typeface="Times New Roman" panose="02020603050405020304" pitchFamily="18" charset="0"/>
                <a:cs typeface="Times New Roman" panose="02020603050405020304" pitchFamily="18" charset="0"/>
              </a:rPr>
              <a:t> </a:t>
            </a:r>
            <a:r>
              <a:rPr lang="en-US" altLang="en-US" sz="2800" dirty="0" err="1">
                <a:solidFill>
                  <a:prstClr val="black"/>
                </a:solidFill>
                <a:latin typeface="Times New Roman" panose="02020603050405020304" pitchFamily="18" charset="0"/>
                <a:cs typeface="Times New Roman" panose="02020603050405020304" pitchFamily="18" charset="0"/>
              </a:rPr>
              <a:t>tôi</a:t>
            </a:r>
            <a:r>
              <a:rPr lang="en-US" altLang="en-US" sz="2800" dirty="0">
                <a:solidFill>
                  <a:prstClr val="black"/>
                </a:solidFill>
                <a:latin typeface="Times New Roman" panose="02020603050405020304" pitchFamily="18" charset="0"/>
                <a:cs typeface="Times New Roman" panose="02020603050405020304" pitchFamily="18" charset="0"/>
              </a:rPr>
              <a:t> run </a:t>
            </a:r>
            <a:r>
              <a:rPr lang="en-US" altLang="en-US" sz="2800" dirty="0" err="1">
                <a:solidFill>
                  <a:prstClr val="black"/>
                </a:solidFill>
                <a:latin typeface="Times New Roman" panose="02020603050405020304" pitchFamily="18" charset="0"/>
                <a:cs typeface="Times New Roman" panose="02020603050405020304" pitchFamily="18" charset="0"/>
              </a:rPr>
              <a:t>run</a:t>
            </a:r>
            <a:r>
              <a:rPr lang="en-US" altLang="en-US" sz="2800" dirty="0">
                <a:solidFill>
                  <a:prstClr val="black"/>
                </a:solidFill>
                <a:latin typeface="Times New Roman" panose="02020603050405020304" pitchFamily="18" charset="0"/>
                <a:cs typeface="Times New Roman" panose="02020603050405020304" pitchFamily="18" charset="0"/>
              </a:rPr>
              <a:t> </a:t>
            </a:r>
            <a:r>
              <a:rPr lang="en-US" altLang="en-US" sz="2800" dirty="0" err="1">
                <a:solidFill>
                  <a:prstClr val="black"/>
                </a:solidFill>
                <a:latin typeface="Times New Roman" panose="02020603050405020304" pitchFamily="18" charset="0"/>
                <a:cs typeface="Times New Roman" panose="02020603050405020304" pitchFamily="18" charset="0"/>
              </a:rPr>
              <a:t>nắm</a:t>
            </a:r>
            <a:r>
              <a:rPr lang="en-US" altLang="en-US" sz="2800" dirty="0">
                <a:solidFill>
                  <a:prstClr val="black"/>
                </a:solidFill>
                <a:latin typeface="Times New Roman" panose="02020603050405020304" pitchFamily="18" charset="0"/>
                <a:cs typeface="Times New Roman" panose="02020603050405020304" pitchFamily="18" charset="0"/>
              </a:rPr>
              <a:t> </a:t>
            </a:r>
            <a:r>
              <a:rPr lang="en-US" altLang="en-US" sz="2800" dirty="0" err="1">
                <a:solidFill>
                  <a:prstClr val="black"/>
                </a:solidFill>
                <a:latin typeface="Times New Roman" panose="02020603050405020304" pitchFamily="18" charset="0"/>
                <a:cs typeface="Times New Roman" panose="02020603050405020304" pitchFamily="18" charset="0"/>
              </a:rPr>
              <a:t>chặt</a:t>
            </a:r>
            <a:r>
              <a:rPr lang="en-US" altLang="en-US" sz="2800" dirty="0">
                <a:solidFill>
                  <a:prstClr val="black"/>
                </a:solidFill>
                <a:latin typeface="Times New Roman" panose="02020603050405020304" pitchFamily="18" charset="0"/>
                <a:cs typeface="Times New Roman" panose="02020603050405020304" pitchFamily="18" charset="0"/>
              </a:rPr>
              <a:t> </a:t>
            </a:r>
            <a:r>
              <a:rPr lang="en-US" altLang="en-US" sz="2800" dirty="0" err="1">
                <a:solidFill>
                  <a:prstClr val="black"/>
                </a:solidFill>
                <a:latin typeface="Times New Roman" panose="02020603050405020304" pitchFamily="18" charset="0"/>
                <a:cs typeface="Times New Roman" panose="02020603050405020304" pitchFamily="18" charset="0"/>
              </a:rPr>
              <a:t>lấy</a:t>
            </a:r>
            <a:r>
              <a:rPr lang="en-US" altLang="en-US" sz="2800" dirty="0">
                <a:solidFill>
                  <a:prstClr val="black"/>
                </a:solidFill>
                <a:latin typeface="Times New Roman" panose="02020603050405020304" pitchFamily="18" charset="0"/>
                <a:cs typeface="Times New Roman" panose="02020603050405020304" pitchFamily="18" charset="0"/>
              </a:rPr>
              <a:t> </a:t>
            </a:r>
            <a:r>
              <a:rPr lang="en-US" altLang="en-US" sz="2800" dirty="0" err="1">
                <a:solidFill>
                  <a:prstClr val="black"/>
                </a:solidFill>
                <a:latin typeface="Times New Roman" panose="02020603050405020304" pitchFamily="18" charset="0"/>
                <a:cs typeface="Times New Roman" panose="02020603050405020304" pitchFamily="18" charset="0"/>
              </a:rPr>
              <a:t>bàn</a:t>
            </a:r>
            <a:r>
              <a:rPr lang="en-US" altLang="en-US" sz="2800" dirty="0">
                <a:solidFill>
                  <a:prstClr val="black"/>
                </a:solidFill>
                <a:latin typeface="Times New Roman" panose="02020603050405020304" pitchFamily="18" charset="0"/>
                <a:cs typeface="Times New Roman" panose="02020603050405020304" pitchFamily="18" charset="0"/>
              </a:rPr>
              <a:t> </a:t>
            </a:r>
            <a:r>
              <a:rPr lang="en-US" altLang="en-US" sz="2800" dirty="0" err="1">
                <a:solidFill>
                  <a:prstClr val="black"/>
                </a:solidFill>
                <a:latin typeface="Times New Roman" panose="02020603050405020304" pitchFamily="18" charset="0"/>
                <a:cs typeface="Times New Roman" panose="02020603050405020304" pitchFamily="18" charset="0"/>
              </a:rPr>
              <a:t>tay</a:t>
            </a:r>
            <a:r>
              <a:rPr lang="en-US" altLang="en-US" sz="2800" dirty="0">
                <a:solidFill>
                  <a:prstClr val="black"/>
                </a:solidFill>
                <a:latin typeface="Times New Roman" panose="02020603050405020304" pitchFamily="18" charset="0"/>
                <a:cs typeface="Times New Roman" panose="02020603050405020304" pitchFamily="18" charset="0"/>
              </a:rPr>
              <a:t> run </a:t>
            </a:r>
            <a:r>
              <a:rPr lang="en-US" altLang="en-US" sz="2800" dirty="0" err="1">
                <a:solidFill>
                  <a:prstClr val="black"/>
                </a:solidFill>
                <a:latin typeface="Times New Roman" panose="02020603050405020304" pitchFamily="18" charset="0"/>
                <a:cs typeface="Times New Roman" panose="02020603050405020304" pitchFamily="18" charset="0"/>
              </a:rPr>
              <a:t>rẩy</a:t>
            </a:r>
            <a:r>
              <a:rPr lang="en-US" altLang="en-US" sz="2800" dirty="0">
                <a:solidFill>
                  <a:prstClr val="black"/>
                </a:solidFill>
                <a:latin typeface="Times New Roman" panose="02020603050405020304" pitchFamily="18" charset="0"/>
                <a:cs typeface="Times New Roman" panose="02020603050405020304" pitchFamily="18" charset="0"/>
              </a:rPr>
              <a:t> </a:t>
            </a:r>
            <a:r>
              <a:rPr lang="en-US" altLang="en-US" sz="2800" dirty="0" err="1">
                <a:solidFill>
                  <a:prstClr val="black"/>
                </a:solidFill>
                <a:latin typeface="Times New Roman" panose="02020603050405020304" pitchFamily="18" charset="0"/>
                <a:cs typeface="Times New Roman" panose="02020603050405020304" pitchFamily="18" charset="0"/>
              </a:rPr>
              <a:t>của</a:t>
            </a:r>
            <a:r>
              <a:rPr lang="en-US" altLang="en-US" sz="2800" dirty="0">
                <a:solidFill>
                  <a:prstClr val="black"/>
                </a:solidFill>
                <a:latin typeface="Times New Roman" panose="02020603050405020304" pitchFamily="18" charset="0"/>
                <a:cs typeface="Times New Roman" panose="02020603050405020304" pitchFamily="18" charset="0"/>
              </a:rPr>
              <a:t> </a:t>
            </a:r>
            <a:r>
              <a:rPr lang="en-US" altLang="en-US" sz="2800" dirty="0" err="1">
                <a:solidFill>
                  <a:prstClr val="black"/>
                </a:solidFill>
                <a:latin typeface="Times New Roman" panose="02020603050405020304" pitchFamily="18" charset="0"/>
                <a:cs typeface="Times New Roman" panose="02020603050405020304" pitchFamily="18" charset="0"/>
              </a:rPr>
              <a:t>ông</a:t>
            </a:r>
            <a:r>
              <a:rPr lang="en-US" altLang="en-US" sz="2800" dirty="0">
                <a:solidFill>
                  <a:prstClr val="black"/>
                </a:solidFill>
                <a:latin typeface="Times New Roman" panose="02020603050405020304" pitchFamily="18" charset="0"/>
                <a:cs typeface="Times New Roman" panose="02020603050405020304" pitchFamily="18" charset="0"/>
              </a:rPr>
              <a:t>:</a:t>
            </a:r>
          </a:p>
          <a:p>
            <a:pPr algn="just" defTabSz="914400">
              <a:defRPr/>
            </a:pPr>
            <a:r>
              <a:rPr lang="en-US" altLang="en-US" sz="2800" dirty="0">
                <a:solidFill>
                  <a:prstClr val="black"/>
                </a:solidFill>
                <a:latin typeface="Times New Roman" panose="02020603050405020304" pitchFamily="18" charset="0"/>
                <a:cs typeface="Times New Roman" panose="02020603050405020304" pitchFamily="18" charset="0"/>
              </a:rPr>
              <a:t>	-Xin </a:t>
            </a:r>
            <a:r>
              <a:rPr lang="en-US" altLang="en-US" sz="2800" dirty="0" err="1">
                <a:solidFill>
                  <a:prstClr val="black"/>
                </a:solidFill>
                <a:latin typeface="Times New Roman" panose="02020603050405020304" pitchFamily="18" charset="0"/>
                <a:cs typeface="Times New Roman" panose="02020603050405020304" pitchFamily="18" charset="0"/>
              </a:rPr>
              <a:t>ông</a:t>
            </a:r>
            <a:r>
              <a:rPr lang="en-US" altLang="en-US" sz="2800" dirty="0">
                <a:solidFill>
                  <a:prstClr val="black"/>
                </a:solidFill>
                <a:latin typeface="Times New Roman" panose="02020603050405020304" pitchFamily="18" charset="0"/>
                <a:cs typeface="Times New Roman" panose="02020603050405020304" pitchFamily="18" charset="0"/>
              </a:rPr>
              <a:t> </a:t>
            </a:r>
            <a:r>
              <a:rPr lang="en-US" altLang="en-US" sz="2800" dirty="0" err="1">
                <a:solidFill>
                  <a:prstClr val="black"/>
                </a:solidFill>
                <a:latin typeface="Times New Roman" panose="02020603050405020304" pitchFamily="18" charset="0"/>
                <a:cs typeface="Times New Roman" panose="02020603050405020304" pitchFamily="18" charset="0"/>
              </a:rPr>
              <a:t>đừng</a:t>
            </a:r>
            <a:r>
              <a:rPr lang="en-US" altLang="en-US" sz="2800" dirty="0">
                <a:solidFill>
                  <a:prstClr val="black"/>
                </a:solidFill>
                <a:latin typeface="Times New Roman" panose="02020603050405020304" pitchFamily="18" charset="0"/>
                <a:cs typeface="Times New Roman" panose="02020603050405020304" pitchFamily="18" charset="0"/>
              </a:rPr>
              <a:t> </a:t>
            </a:r>
            <a:r>
              <a:rPr lang="en-US" altLang="en-US" sz="2800" dirty="0" err="1">
                <a:solidFill>
                  <a:prstClr val="black"/>
                </a:solidFill>
                <a:latin typeface="Times New Roman" panose="02020603050405020304" pitchFamily="18" charset="0"/>
                <a:cs typeface="Times New Roman" panose="02020603050405020304" pitchFamily="18" charset="0"/>
              </a:rPr>
              <a:t>giận</a:t>
            </a:r>
            <a:r>
              <a:rPr lang="en-US" altLang="en-US" sz="2800" dirty="0">
                <a:solidFill>
                  <a:prstClr val="black"/>
                </a:solidFill>
                <a:latin typeface="Times New Roman" panose="02020603050405020304" pitchFamily="18" charset="0"/>
                <a:cs typeface="Times New Roman" panose="02020603050405020304" pitchFamily="18" charset="0"/>
              </a:rPr>
              <a:t> </a:t>
            </a:r>
            <a:r>
              <a:rPr lang="en-US" altLang="en-US" sz="2800" dirty="0" err="1">
                <a:solidFill>
                  <a:prstClr val="black"/>
                </a:solidFill>
                <a:latin typeface="Times New Roman" panose="02020603050405020304" pitchFamily="18" charset="0"/>
                <a:cs typeface="Times New Roman" panose="02020603050405020304" pitchFamily="18" charset="0"/>
              </a:rPr>
              <a:t>cháu</a:t>
            </a:r>
            <a:r>
              <a:rPr lang="en-US" altLang="en-US" sz="2800" dirty="0">
                <a:solidFill>
                  <a:prstClr val="black"/>
                </a:solidFill>
                <a:latin typeface="Times New Roman" panose="02020603050405020304" pitchFamily="18" charset="0"/>
                <a:cs typeface="Times New Roman" panose="02020603050405020304" pitchFamily="18" charset="0"/>
              </a:rPr>
              <a:t>! </a:t>
            </a:r>
            <a:r>
              <a:rPr lang="en-US" altLang="en-US" sz="2800" dirty="0" err="1">
                <a:solidFill>
                  <a:prstClr val="black"/>
                </a:solidFill>
                <a:latin typeface="Times New Roman" panose="02020603050405020304" pitchFamily="18" charset="0"/>
                <a:cs typeface="Times New Roman" panose="02020603050405020304" pitchFamily="18" charset="0"/>
              </a:rPr>
              <a:t>Cháu</a:t>
            </a:r>
            <a:r>
              <a:rPr lang="en-US" altLang="en-US" sz="2800" dirty="0">
                <a:solidFill>
                  <a:prstClr val="black"/>
                </a:solidFill>
                <a:latin typeface="Times New Roman" panose="02020603050405020304" pitchFamily="18" charset="0"/>
                <a:cs typeface="Times New Roman" panose="02020603050405020304" pitchFamily="18" charset="0"/>
              </a:rPr>
              <a:t> </a:t>
            </a:r>
            <a:r>
              <a:rPr lang="en-US" altLang="en-US" sz="2800" dirty="0" err="1">
                <a:solidFill>
                  <a:prstClr val="black"/>
                </a:solidFill>
                <a:latin typeface="Times New Roman" panose="02020603050405020304" pitchFamily="18" charset="0"/>
                <a:cs typeface="Times New Roman" panose="02020603050405020304" pitchFamily="18" charset="0"/>
              </a:rPr>
              <a:t>không</a:t>
            </a:r>
            <a:r>
              <a:rPr lang="en-US" altLang="en-US" sz="2800" dirty="0">
                <a:solidFill>
                  <a:prstClr val="black"/>
                </a:solidFill>
                <a:latin typeface="Times New Roman" panose="02020603050405020304" pitchFamily="18" charset="0"/>
                <a:cs typeface="Times New Roman" panose="02020603050405020304" pitchFamily="18" charset="0"/>
              </a:rPr>
              <a:t> </a:t>
            </a:r>
            <a:r>
              <a:rPr lang="en-US" altLang="en-US" sz="2800" dirty="0" err="1">
                <a:solidFill>
                  <a:prstClr val="black"/>
                </a:solidFill>
                <a:latin typeface="Times New Roman" panose="02020603050405020304" pitchFamily="18" charset="0"/>
                <a:cs typeface="Times New Roman" panose="02020603050405020304" pitchFamily="18" charset="0"/>
              </a:rPr>
              <a:t>có</a:t>
            </a:r>
            <a:r>
              <a:rPr lang="en-US" altLang="en-US" sz="2800" dirty="0">
                <a:solidFill>
                  <a:prstClr val="black"/>
                </a:solidFill>
                <a:latin typeface="Times New Roman" panose="02020603050405020304" pitchFamily="18" charset="0"/>
                <a:cs typeface="Times New Roman" panose="02020603050405020304" pitchFamily="18" charset="0"/>
              </a:rPr>
              <a:t> </a:t>
            </a:r>
            <a:r>
              <a:rPr lang="en-US" altLang="en-US" sz="2800" dirty="0" err="1">
                <a:solidFill>
                  <a:prstClr val="black"/>
                </a:solidFill>
                <a:latin typeface="Times New Roman" panose="02020603050405020304" pitchFamily="18" charset="0"/>
                <a:cs typeface="Times New Roman" panose="02020603050405020304" pitchFamily="18" charset="0"/>
              </a:rPr>
              <a:t>gì</a:t>
            </a:r>
            <a:r>
              <a:rPr lang="en-US" altLang="en-US" sz="2800" dirty="0">
                <a:solidFill>
                  <a:prstClr val="black"/>
                </a:solidFill>
                <a:latin typeface="Times New Roman" panose="02020603050405020304" pitchFamily="18" charset="0"/>
                <a:cs typeface="Times New Roman" panose="02020603050405020304" pitchFamily="18" charset="0"/>
              </a:rPr>
              <a:t> </a:t>
            </a:r>
            <a:r>
              <a:rPr lang="en-US" altLang="en-US" sz="2800" dirty="0" err="1">
                <a:solidFill>
                  <a:prstClr val="black"/>
                </a:solidFill>
                <a:latin typeface="Times New Roman" panose="02020603050405020304" pitchFamily="18" charset="0"/>
                <a:cs typeface="Times New Roman" panose="02020603050405020304" pitchFamily="18" charset="0"/>
              </a:rPr>
              <a:t>cho</a:t>
            </a:r>
            <a:r>
              <a:rPr lang="en-US" altLang="en-US" sz="2800" dirty="0">
                <a:solidFill>
                  <a:prstClr val="black"/>
                </a:solidFill>
                <a:latin typeface="Times New Roman" panose="02020603050405020304" pitchFamily="18" charset="0"/>
                <a:cs typeface="Times New Roman" panose="02020603050405020304" pitchFamily="18" charset="0"/>
              </a:rPr>
              <a:t> </a:t>
            </a:r>
            <a:r>
              <a:rPr lang="en-US" altLang="en-US" sz="2800" dirty="0" err="1">
                <a:solidFill>
                  <a:prstClr val="black"/>
                </a:solidFill>
                <a:latin typeface="Times New Roman" panose="02020603050405020304" pitchFamily="18" charset="0"/>
                <a:cs typeface="Times New Roman" panose="02020603050405020304" pitchFamily="18" charset="0"/>
              </a:rPr>
              <a:t>ông</a:t>
            </a:r>
            <a:r>
              <a:rPr lang="en-US" altLang="en-US" sz="2800" dirty="0">
                <a:solidFill>
                  <a:prstClr val="black"/>
                </a:solidFill>
                <a:latin typeface="Times New Roman" panose="02020603050405020304" pitchFamily="18" charset="0"/>
                <a:cs typeface="Times New Roman" panose="02020603050405020304" pitchFamily="18" charset="0"/>
              </a:rPr>
              <a:t> </a:t>
            </a:r>
            <a:r>
              <a:rPr lang="en-US" altLang="en-US" sz="2800" dirty="0" err="1">
                <a:solidFill>
                  <a:prstClr val="black"/>
                </a:solidFill>
                <a:latin typeface="Times New Roman" panose="02020603050405020304" pitchFamily="18" charset="0"/>
                <a:cs typeface="Times New Roman" panose="02020603050405020304" pitchFamily="18" charset="0"/>
              </a:rPr>
              <a:t>cả</a:t>
            </a:r>
            <a:r>
              <a:rPr lang="en-US" altLang="en-US" sz="2800" dirty="0">
                <a:solidFill>
                  <a:prstClr val="black"/>
                </a:solidFill>
                <a:latin typeface="Times New Roman" panose="02020603050405020304" pitchFamily="18" charset="0"/>
                <a:cs typeface="Times New Roman" panose="02020603050405020304" pitchFamily="18" charset="0"/>
              </a:rPr>
              <a:t>.</a:t>
            </a:r>
          </a:p>
          <a:p>
            <a:pPr algn="just" defTabSz="914400">
              <a:defRPr/>
            </a:pPr>
            <a:r>
              <a:rPr lang="en-US" altLang="en-US" sz="2800" dirty="0">
                <a:solidFill>
                  <a:prstClr val="black"/>
                </a:solidFill>
                <a:latin typeface="Times New Roman" panose="02020603050405020304" pitchFamily="18" charset="0"/>
                <a:cs typeface="Times New Roman" panose="02020603050405020304" pitchFamily="18" charset="0"/>
              </a:rPr>
              <a:t>	</a:t>
            </a:r>
            <a:r>
              <a:rPr lang="en-US" altLang="en-US" sz="2800" dirty="0" err="1">
                <a:solidFill>
                  <a:prstClr val="black"/>
                </a:solidFill>
                <a:latin typeface="Times New Roman" panose="02020603050405020304" pitchFamily="18" charset="0"/>
                <a:cs typeface="Times New Roman" panose="02020603050405020304" pitchFamily="18" charset="0"/>
              </a:rPr>
              <a:t>Ông</a:t>
            </a:r>
            <a:r>
              <a:rPr lang="en-US" altLang="en-US" sz="2800" dirty="0">
                <a:solidFill>
                  <a:prstClr val="black"/>
                </a:solidFill>
                <a:latin typeface="Times New Roman" panose="02020603050405020304" pitchFamily="18" charset="0"/>
                <a:cs typeface="Times New Roman" panose="02020603050405020304" pitchFamily="18" charset="0"/>
              </a:rPr>
              <a:t> </a:t>
            </a:r>
            <a:r>
              <a:rPr lang="en-US" altLang="en-US" sz="2800" dirty="0" err="1">
                <a:solidFill>
                  <a:prstClr val="black"/>
                </a:solidFill>
                <a:latin typeface="Times New Roman" panose="02020603050405020304" pitchFamily="18" charset="0"/>
                <a:cs typeface="Times New Roman" panose="02020603050405020304" pitchFamily="18" charset="0"/>
              </a:rPr>
              <a:t>nhìn</a:t>
            </a:r>
            <a:r>
              <a:rPr lang="en-US" altLang="en-US" sz="2800" dirty="0">
                <a:solidFill>
                  <a:prstClr val="black"/>
                </a:solidFill>
                <a:latin typeface="Times New Roman" panose="02020603050405020304" pitchFamily="18" charset="0"/>
                <a:cs typeface="Times New Roman" panose="02020603050405020304" pitchFamily="18" charset="0"/>
              </a:rPr>
              <a:t> </a:t>
            </a:r>
            <a:r>
              <a:rPr lang="en-US" altLang="en-US" sz="2800" dirty="0" err="1">
                <a:solidFill>
                  <a:prstClr val="black"/>
                </a:solidFill>
                <a:latin typeface="Times New Roman" panose="02020603050405020304" pitchFamily="18" charset="0"/>
                <a:cs typeface="Times New Roman" panose="02020603050405020304" pitchFamily="18" charset="0"/>
              </a:rPr>
              <a:t>tôi</a:t>
            </a:r>
            <a:r>
              <a:rPr lang="en-US" altLang="en-US" sz="2800" dirty="0">
                <a:solidFill>
                  <a:prstClr val="black"/>
                </a:solidFill>
                <a:latin typeface="Times New Roman" panose="02020603050405020304" pitchFamily="18" charset="0"/>
                <a:cs typeface="Times New Roman" panose="02020603050405020304" pitchFamily="18" charset="0"/>
              </a:rPr>
              <a:t> </a:t>
            </a:r>
            <a:r>
              <a:rPr lang="en-US" altLang="en-US" sz="2800" dirty="0" err="1">
                <a:solidFill>
                  <a:prstClr val="black"/>
                </a:solidFill>
                <a:latin typeface="Times New Roman" panose="02020603050405020304" pitchFamily="18" charset="0"/>
                <a:cs typeface="Times New Roman" panose="02020603050405020304" pitchFamily="18" charset="0"/>
              </a:rPr>
              <a:t>chăm</a:t>
            </a:r>
            <a:r>
              <a:rPr lang="en-US" altLang="en-US" sz="2800" dirty="0">
                <a:solidFill>
                  <a:prstClr val="black"/>
                </a:solidFill>
                <a:latin typeface="Times New Roman" panose="02020603050405020304" pitchFamily="18" charset="0"/>
                <a:cs typeface="Times New Roman" panose="02020603050405020304" pitchFamily="18" charset="0"/>
              </a:rPr>
              <a:t> </a:t>
            </a:r>
            <a:r>
              <a:rPr lang="en-US" altLang="en-US" sz="2800" dirty="0" err="1">
                <a:solidFill>
                  <a:prstClr val="black"/>
                </a:solidFill>
                <a:latin typeface="Times New Roman" panose="02020603050405020304" pitchFamily="18" charset="0"/>
                <a:cs typeface="Times New Roman" panose="02020603050405020304" pitchFamily="18" charset="0"/>
              </a:rPr>
              <a:t>chăm</a:t>
            </a:r>
            <a:r>
              <a:rPr lang="en-US" altLang="en-US" sz="2800" dirty="0">
                <a:solidFill>
                  <a:prstClr val="black"/>
                </a:solidFill>
                <a:latin typeface="Times New Roman" panose="02020603050405020304" pitchFamily="18" charset="0"/>
                <a:cs typeface="Times New Roman" panose="02020603050405020304" pitchFamily="18" charset="0"/>
              </a:rPr>
              <a:t>, </a:t>
            </a:r>
            <a:r>
              <a:rPr lang="en-US" altLang="en-US" sz="2800" dirty="0" err="1">
                <a:solidFill>
                  <a:prstClr val="black"/>
                </a:solidFill>
                <a:latin typeface="Times New Roman" panose="02020603050405020304" pitchFamily="18" charset="0"/>
                <a:cs typeface="Times New Roman" panose="02020603050405020304" pitchFamily="18" charset="0"/>
              </a:rPr>
              <a:t>đôi</a:t>
            </a:r>
            <a:r>
              <a:rPr lang="en-US" altLang="en-US" sz="2800" dirty="0">
                <a:solidFill>
                  <a:prstClr val="black"/>
                </a:solidFill>
                <a:latin typeface="Times New Roman" panose="02020603050405020304" pitchFamily="18" charset="0"/>
                <a:cs typeface="Times New Roman" panose="02020603050405020304" pitchFamily="18" charset="0"/>
              </a:rPr>
              <a:t> </a:t>
            </a:r>
            <a:r>
              <a:rPr lang="en-US" altLang="en-US" sz="2800" dirty="0" err="1">
                <a:solidFill>
                  <a:prstClr val="black"/>
                </a:solidFill>
                <a:latin typeface="Times New Roman" panose="02020603050405020304" pitchFamily="18" charset="0"/>
                <a:cs typeface="Times New Roman" panose="02020603050405020304" pitchFamily="18" charset="0"/>
              </a:rPr>
              <a:t>môi</a:t>
            </a:r>
            <a:r>
              <a:rPr lang="en-US" altLang="en-US" sz="2800" dirty="0">
                <a:solidFill>
                  <a:prstClr val="black"/>
                </a:solidFill>
                <a:latin typeface="Times New Roman" panose="02020603050405020304" pitchFamily="18" charset="0"/>
                <a:cs typeface="Times New Roman" panose="02020603050405020304" pitchFamily="18" charset="0"/>
              </a:rPr>
              <a:t> </a:t>
            </a:r>
            <a:r>
              <a:rPr lang="en-US" altLang="en-US" sz="2800" dirty="0" err="1">
                <a:solidFill>
                  <a:prstClr val="black"/>
                </a:solidFill>
                <a:latin typeface="Times New Roman" panose="02020603050405020304" pitchFamily="18" charset="0"/>
                <a:cs typeface="Times New Roman" panose="02020603050405020304" pitchFamily="18" charset="0"/>
              </a:rPr>
              <a:t>nởc</a:t>
            </a:r>
            <a:r>
              <a:rPr lang="en-US" altLang="en-US" sz="2800" dirty="0">
                <a:solidFill>
                  <a:prstClr val="black"/>
                </a:solidFill>
                <a:latin typeface="Times New Roman" panose="02020603050405020304" pitchFamily="18" charset="0"/>
                <a:cs typeface="Times New Roman" panose="02020603050405020304" pitchFamily="18" charset="0"/>
              </a:rPr>
              <a:t> </a:t>
            </a:r>
            <a:r>
              <a:rPr lang="en-US" altLang="en-US" sz="2800" dirty="0" err="1">
                <a:solidFill>
                  <a:prstClr val="black"/>
                </a:solidFill>
                <a:latin typeface="Times New Roman" panose="02020603050405020304" pitchFamily="18" charset="0"/>
                <a:cs typeface="Times New Roman" panose="02020603050405020304" pitchFamily="18" charset="0"/>
              </a:rPr>
              <a:t>nụ</a:t>
            </a:r>
            <a:r>
              <a:rPr lang="en-US" altLang="en-US" sz="2800" dirty="0">
                <a:solidFill>
                  <a:prstClr val="black"/>
                </a:solidFill>
                <a:latin typeface="Times New Roman" panose="02020603050405020304" pitchFamily="18" charset="0"/>
                <a:cs typeface="Times New Roman" panose="02020603050405020304" pitchFamily="18" charset="0"/>
              </a:rPr>
              <a:t> </a:t>
            </a:r>
            <a:r>
              <a:rPr lang="en-US" altLang="en-US" sz="2800" dirty="0" err="1">
                <a:solidFill>
                  <a:prstClr val="black"/>
                </a:solidFill>
                <a:latin typeface="Times New Roman" panose="02020603050405020304" pitchFamily="18" charset="0"/>
                <a:cs typeface="Times New Roman" panose="02020603050405020304" pitchFamily="18" charset="0"/>
              </a:rPr>
              <a:t>cười</a:t>
            </a:r>
            <a:r>
              <a:rPr lang="en-US" altLang="en-US" sz="2800" dirty="0">
                <a:solidFill>
                  <a:prstClr val="black"/>
                </a:solidFill>
                <a:latin typeface="Times New Roman" panose="02020603050405020304" pitchFamily="18" charset="0"/>
                <a:cs typeface="Times New Roman" panose="02020603050405020304" pitchFamily="18" charset="0"/>
              </a:rPr>
              <a:t>:</a:t>
            </a:r>
          </a:p>
          <a:p>
            <a:pPr algn="just" defTabSz="914400">
              <a:defRPr/>
            </a:pPr>
            <a:r>
              <a:rPr lang="en-US" altLang="en-US" sz="2800" dirty="0">
                <a:solidFill>
                  <a:prstClr val="black"/>
                </a:solidFill>
                <a:latin typeface="Times New Roman" panose="02020603050405020304" pitchFamily="18" charset="0"/>
                <a:cs typeface="Times New Roman" panose="02020603050405020304" pitchFamily="18" charset="0"/>
              </a:rPr>
              <a:t>	-</a:t>
            </a:r>
            <a:r>
              <a:rPr lang="en-US" altLang="en-US" sz="2800" dirty="0" err="1">
                <a:solidFill>
                  <a:prstClr val="black"/>
                </a:solidFill>
                <a:latin typeface="Times New Roman" panose="02020603050405020304" pitchFamily="18" charset="0"/>
                <a:cs typeface="Times New Roman" panose="02020603050405020304" pitchFamily="18" charset="0"/>
              </a:rPr>
              <a:t>Cháu</a:t>
            </a:r>
            <a:r>
              <a:rPr lang="en-US" altLang="en-US" sz="2800" dirty="0">
                <a:solidFill>
                  <a:prstClr val="black"/>
                </a:solidFill>
                <a:latin typeface="Times New Roman" panose="02020603050405020304" pitchFamily="18" charset="0"/>
                <a:cs typeface="Times New Roman" panose="02020603050405020304" pitchFamily="18" charset="0"/>
              </a:rPr>
              <a:t> </a:t>
            </a:r>
            <a:r>
              <a:rPr lang="en-US" altLang="en-US" sz="2800" dirty="0" err="1">
                <a:solidFill>
                  <a:prstClr val="black"/>
                </a:solidFill>
                <a:latin typeface="Times New Roman" panose="02020603050405020304" pitchFamily="18" charset="0"/>
                <a:cs typeface="Times New Roman" panose="02020603050405020304" pitchFamily="18" charset="0"/>
              </a:rPr>
              <a:t>ơi</a:t>
            </a:r>
            <a:r>
              <a:rPr lang="en-US" altLang="en-US" sz="2800" dirty="0">
                <a:solidFill>
                  <a:prstClr val="black"/>
                </a:solidFill>
                <a:latin typeface="Times New Roman" panose="02020603050405020304" pitchFamily="18" charset="0"/>
                <a:cs typeface="Times New Roman" panose="02020603050405020304" pitchFamily="18" charset="0"/>
              </a:rPr>
              <a:t>, </a:t>
            </a:r>
            <a:r>
              <a:rPr lang="en-US" altLang="en-US" sz="2800" dirty="0" err="1">
                <a:solidFill>
                  <a:prstClr val="black"/>
                </a:solidFill>
                <a:latin typeface="Times New Roman" panose="02020603050405020304" pitchFamily="18" charset="0"/>
                <a:cs typeface="Times New Roman" panose="02020603050405020304" pitchFamily="18" charset="0"/>
              </a:rPr>
              <a:t>cảm</a:t>
            </a:r>
            <a:r>
              <a:rPr lang="en-US" altLang="en-US" sz="2800" dirty="0">
                <a:solidFill>
                  <a:prstClr val="black"/>
                </a:solidFill>
                <a:latin typeface="Times New Roman" panose="02020603050405020304" pitchFamily="18" charset="0"/>
                <a:cs typeface="Times New Roman" panose="02020603050405020304" pitchFamily="18" charset="0"/>
              </a:rPr>
              <a:t> </a:t>
            </a:r>
            <a:r>
              <a:rPr lang="en-US" altLang="en-US" sz="2800" dirty="0" err="1">
                <a:solidFill>
                  <a:prstClr val="black"/>
                </a:solidFill>
                <a:latin typeface="Times New Roman" panose="02020603050405020304" pitchFamily="18" charset="0"/>
                <a:cs typeface="Times New Roman" panose="02020603050405020304" pitchFamily="18" charset="0"/>
              </a:rPr>
              <a:t>ơn</a:t>
            </a:r>
            <a:r>
              <a:rPr lang="en-US" altLang="en-US" sz="2800" dirty="0">
                <a:solidFill>
                  <a:prstClr val="black"/>
                </a:solidFill>
                <a:latin typeface="Times New Roman" panose="02020603050405020304" pitchFamily="18" charset="0"/>
                <a:cs typeface="Times New Roman" panose="02020603050405020304" pitchFamily="18" charset="0"/>
              </a:rPr>
              <a:t> </a:t>
            </a:r>
            <a:r>
              <a:rPr lang="en-US" altLang="en-US" sz="2800" dirty="0" err="1">
                <a:solidFill>
                  <a:prstClr val="black"/>
                </a:solidFill>
                <a:latin typeface="Times New Roman" panose="02020603050405020304" pitchFamily="18" charset="0"/>
                <a:cs typeface="Times New Roman" panose="02020603050405020304" pitchFamily="18" charset="0"/>
              </a:rPr>
              <a:t>cháu</a:t>
            </a:r>
            <a:r>
              <a:rPr lang="en-US" altLang="en-US" sz="2800" dirty="0">
                <a:solidFill>
                  <a:prstClr val="black"/>
                </a:solidFill>
                <a:latin typeface="Times New Roman" panose="02020603050405020304" pitchFamily="18" charset="0"/>
                <a:cs typeface="Times New Roman" panose="02020603050405020304" pitchFamily="18" charset="0"/>
              </a:rPr>
              <a:t>! </a:t>
            </a:r>
            <a:r>
              <a:rPr lang="en-US" altLang="en-US" sz="2800" dirty="0" err="1">
                <a:solidFill>
                  <a:prstClr val="black"/>
                </a:solidFill>
                <a:latin typeface="Times New Roman" panose="02020603050405020304" pitchFamily="18" charset="0"/>
                <a:cs typeface="Times New Roman" panose="02020603050405020304" pitchFamily="18" charset="0"/>
              </a:rPr>
              <a:t>Như</a:t>
            </a:r>
            <a:r>
              <a:rPr lang="en-US" altLang="en-US" sz="2800" dirty="0">
                <a:solidFill>
                  <a:prstClr val="black"/>
                </a:solidFill>
                <a:latin typeface="Times New Roman" panose="02020603050405020304" pitchFamily="18" charset="0"/>
                <a:cs typeface="Times New Roman" panose="02020603050405020304" pitchFamily="18" charset="0"/>
              </a:rPr>
              <a:t> </a:t>
            </a:r>
            <a:r>
              <a:rPr lang="en-US" altLang="en-US" sz="2800" dirty="0" err="1">
                <a:solidFill>
                  <a:prstClr val="black"/>
                </a:solidFill>
                <a:latin typeface="Times New Roman" panose="02020603050405020304" pitchFamily="18" charset="0"/>
                <a:cs typeface="Times New Roman" panose="02020603050405020304" pitchFamily="18" charset="0"/>
              </a:rPr>
              <a:t>vậy</a:t>
            </a:r>
            <a:r>
              <a:rPr lang="en-US" altLang="en-US" sz="2800" dirty="0">
                <a:solidFill>
                  <a:prstClr val="black"/>
                </a:solidFill>
                <a:latin typeface="Times New Roman" panose="02020603050405020304" pitchFamily="18" charset="0"/>
                <a:cs typeface="Times New Roman" panose="02020603050405020304" pitchFamily="18" charset="0"/>
              </a:rPr>
              <a:t> </a:t>
            </a:r>
            <a:r>
              <a:rPr lang="en-US" altLang="en-US" sz="2800" dirty="0" err="1">
                <a:solidFill>
                  <a:prstClr val="black"/>
                </a:solidFill>
                <a:latin typeface="Times New Roman" panose="02020603050405020304" pitchFamily="18" charset="0"/>
                <a:cs typeface="Times New Roman" panose="02020603050405020304" pitchFamily="18" charset="0"/>
              </a:rPr>
              <a:t>là</a:t>
            </a:r>
            <a:r>
              <a:rPr lang="en-US" altLang="en-US" sz="2800" dirty="0">
                <a:solidFill>
                  <a:prstClr val="black"/>
                </a:solidFill>
                <a:latin typeface="Times New Roman" panose="02020603050405020304" pitchFamily="18" charset="0"/>
                <a:cs typeface="Times New Roman" panose="02020603050405020304" pitchFamily="18" charset="0"/>
              </a:rPr>
              <a:t> </a:t>
            </a:r>
            <a:r>
              <a:rPr lang="en-US" altLang="en-US" sz="2800" dirty="0" err="1">
                <a:solidFill>
                  <a:prstClr val="black"/>
                </a:solidFill>
                <a:latin typeface="Times New Roman" panose="02020603050405020304" pitchFamily="18" charset="0"/>
                <a:cs typeface="Times New Roman" panose="02020603050405020304" pitchFamily="18" charset="0"/>
              </a:rPr>
              <a:t>cháu</a:t>
            </a:r>
            <a:r>
              <a:rPr lang="en-US" altLang="en-US" sz="2800" dirty="0">
                <a:solidFill>
                  <a:prstClr val="black"/>
                </a:solidFill>
                <a:latin typeface="Times New Roman" panose="02020603050405020304" pitchFamily="18" charset="0"/>
                <a:cs typeface="Times New Roman" panose="02020603050405020304" pitchFamily="18" charset="0"/>
              </a:rPr>
              <a:t> </a:t>
            </a:r>
            <a:r>
              <a:rPr lang="en-US" altLang="en-US" sz="2800" dirty="0" err="1">
                <a:solidFill>
                  <a:prstClr val="black"/>
                </a:solidFill>
                <a:latin typeface="Times New Roman" panose="02020603050405020304" pitchFamily="18" charset="0"/>
                <a:cs typeface="Times New Roman" panose="02020603050405020304" pitchFamily="18" charset="0"/>
              </a:rPr>
              <a:t>đã</a:t>
            </a:r>
            <a:r>
              <a:rPr lang="en-US" altLang="en-US" sz="2800" dirty="0">
                <a:solidFill>
                  <a:prstClr val="black"/>
                </a:solidFill>
                <a:latin typeface="Times New Roman" panose="02020603050405020304" pitchFamily="18" charset="0"/>
                <a:cs typeface="Times New Roman" panose="02020603050405020304" pitchFamily="18" charset="0"/>
              </a:rPr>
              <a:t> </a:t>
            </a:r>
            <a:r>
              <a:rPr lang="en-US" altLang="en-US" sz="2800" dirty="0" err="1">
                <a:solidFill>
                  <a:prstClr val="black"/>
                </a:solidFill>
                <a:latin typeface="Times New Roman" panose="02020603050405020304" pitchFamily="18" charset="0"/>
                <a:cs typeface="Times New Roman" panose="02020603050405020304" pitchFamily="18" charset="0"/>
              </a:rPr>
              <a:t>cho</a:t>
            </a:r>
            <a:r>
              <a:rPr lang="en-US" altLang="en-US" sz="2800" dirty="0">
                <a:solidFill>
                  <a:prstClr val="black"/>
                </a:solidFill>
                <a:latin typeface="Times New Roman" panose="02020603050405020304" pitchFamily="18" charset="0"/>
                <a:cs typeface="Times New Roman" panose="02020603050405020304" pitchFamily="18" charset="0"/>
              </a:rPr>
              <a:t> </a:t>
            </a:r>
            <a:r>
              <a:rPr lang="en-US" altLang="en-US" sz="2800" dirty="0" err="1">
                <a:solidFill>
                  <a:prstClr val="black"/>
                </a:solidFill>
                <a:latin typeface="Times New Roman" panose="02020603050405020304" pitchFamily="18" charset="0"/>
                <a:cs typeface="Times New Roman" panose="02020603050405020304" pitchFamily="18" charset="0"/>
              </a:rPr>
              <a:t>lão</a:t>
            </a:r>
            <a:r>
              <a:rPr lang="en-US" altLang="en-US" sz="2800" dirty="0">
                <a:solidFill>
                  <a:prstClr val="black"/>
                </a:solidFill>
                <a:latin typeface="Times New Roman" panose="02020603050405020304" pitchFamily="18" charset="0"/>
                <a:cs typeface="Times New Roman" panose="02020603050405020304" pitchFamily="18" charset="0"/>
              </a:rPr>
              <a:t> </a:t>
            </a:r>
            <a:r>
              <a:rPr lang="en-US" altLang="en-US" sz="2800" dirty="0" err="1">
                <a:solidFill>
                  <a:prstClr val="black"/>
                </a:solidFill>
                <a:latin typeface="Times New Roman" panose="02020603050405020304" pitchFamily="18" charset="0"/>
                <a:cs typeface="Times New Roman" panose="02020603050405020304" pitchFamily="18" charset="0"/>
              </a:rPr>
              <a:t>rồi</a:t>
            </a:r>
            <a:r>
              <a:rPr lang="en-US" altLang="en-US" sz="2800" dirty="0">
                <a:solidFill>
                  <a:prstClr val="black"/>
                </a:solidFill>
                <a:latin typeface="Times New Roman" panose="02020603050405020304" pitchFamily="18" charset="0"/>
                <a:cs typeface="Times New Roman" panose="02020603050405020304" pitchFamily="18" charset="0"/>
              </a:rPr>
              <a:t>.</a:t>
            </a:r>
          </a:p>
          <a:p>
            <a:pPr algn="just" defTabSz="914400">
              <a:defRPr/>
            </a:pPr>
            <a:r>
              <a:rPr lang="en-US" altLang="en-US" sz="2800" dirty="0">
                <a:solidFill>
                  <a:prstClr val="black"/>
                </a:solidFill>
                <a:latin typeface="Times New Roman" panose="02020603050405020304" pitchFamily="18" charset="0"/>
                <a:cs typeface="Times New Roman" panose="02020603050405020304" pitchFamily="18" charset="0"/>
              </a:rPr>
              <a:t>	</a:t>
            </a:r>
            <a:r>
              <a:rPr lang="en-US" altLang="en-US" sz="2800" dirty="0" err="1">
                <a:solidFill>
                  <a:prstClr val="black"/>
                </a:solidFill>
                <a:latin typeface="Times New Roman" panose="02020603050405020304" pitchFamily="18" charset="0"/>
                <a:cs typeface="Times New Roman" panose="02020603050405020304" pitchFamily="18" charset="0"/>
              </a:rPr>
              <a:t>Khi</a:t>
            </a:r>
            <a:r>
              <a:rPr lang="en-US" altLang="en-US" sz="2800" dirty="0">
                <a:solidFill>
                  <a:prstClr val="black"/>
                </a:solidFill>
                <a:latin typeface="Times New Roman" panose="02020603050405020304" pitchFamily="18" charset="0"/>
                <a:cs typeface="Times New Roman" panose="02020603050405020304" pitchFamily="18" charset="0"/>
              </a:rPr>
              <a:t> </a:t>
            </a:r>
            <a:r>
              <a:rPr lang="en-US" altLang="en-US" sz="2800" dirty="0" err="1">
                <a:solidFill>
                  <a:prstClr val="black"/>
                </a:solidFill>
                <a:latin typeface="Times New Roman" panose="02020603050405020304" pitchFamily="18" charset="0"/>
                <a:cs typeface="Times New Roman" panose="02020603050405020304" pitchFamily="18" charset="0"/>
              </a:rPr>
              <a:t>ấy</a:t>
            </a:r>
            <a:r>
              <a:rPr lang="en-US" altLang="en-US" sz="2800" dirty="0">
                <a:solidFill>
                  <a:prstClr val="black"/>
                </a:solidFill>
                <a:latin typeface="Times New Roman" panose="02020603050405020304" pitchFamily="18" charset="0"/>
                <a:cs typeface="Times New Roman" panose="02020603050405020304" pitchFamily="18" charset="0"/>
              </a:rPr>
              <a:t> </a:t>
            </a:r>
            <a:r>
              <a:rPr lang="en-US" altLang="en-US" sz="2800" dirty="0" err="1">
                <a:solidFill>
                  <a:prstClr val="black"/>
                </a:solidFill>
                <a:latin typeface="Times New Roman" panose="02020603050405020304" pitchFamily="18" charset="0"/>
                <a:cs typeface="Times New Roman" panose="02020603050405020304" pitchFamily="18" charset="0"/>
              </a:rPr>
              <a:t>tôi</a:t>
            </a:r>
            <a:r>
              <a:rPr lang="en-US" altLang="en-US" sz="2800" dirty="0">
                <a:solidFill>
                  <a:prstClr val="black"/>
                </a:solidFill>
                <a:latin typeface="Times New Roman" panose="02020603050405020304" pitchFamily="18" charset="0"/>
                <a:cs typeface="Times New Roman" panose="02020603050405020304" pitchFamily="18" charset="0"/>
              </a:rPr>
              <a:t> </a:t>
            </a:r>
            <a:r>
              <a:rPr lang="en-US" altLang="en-US" sz="2800" dirty="0" err="1">
                <a:solidFill>
                  <a:prstClr val="black"/>
                </a:solidFill>
                <a:latin typeface="Times New Roman" panose="02020603050405020304" pitchFamily="18" charset="0"/>
                <a:cs typeface="Times New Roman" panose="02020603050405020304" pitchFamily="18" charset="0"/>
              </a:rPr>
              <a:t>chợt</a:t>
            </a:r>
            <a:r>
              <a:rPr lang="en-US" altLang="en-US" sz="2800" dirty="0">
                <a:solidFill>
                  <a:prstClr val="black"/>
                </a:solidFill>
                <a:latin typeface="Times New Roman" panose="02020603050405020304" pitchFamily="18" charset="0"/>
                <a:cs typeface="Times New Roman" panose="02020603050405020304" pitchFamily="18" charset="0"/>
              </a:rPr>
              <a:t> </a:t>
            </a:r>
            <a:r>
              <a:rPr lang="en-US" altLang="en-US" sz="2800" dirty="0" err="1">
                <a:solidFill>
                  <a:prstClr val="black"/>
                </a:solidFill>
                <a:latin typeface="Times New Roman" panose="02020603050405020304" pitchFamily="18" charset="0"/>
                <a:cs typeface="Times New Roman" panose="02020603050405020304" pitchFamily="18" charset="0"/>
              </a:rPr>
              <a:t>hiểu</a:t>
            </a:r>
            <a:r>
              <a:rPr lang="en-US" altLang="en-US" sz="2800" dirty="0">
                <a:solidFill>
                  <a:prstClr val="black"/>
                </a:solidFill>
                <a:latin typeface="Times New Roman" panose="02020603050405020304" pitchFamily="18" charset="0"/>
                <a:cs typeface="Times New Roman" panose="02020603050405020304" pitchFamily="18" charset="0"/>
              </a:rPr>
              <a:t> ra: </a:t>
            </a:r>
            <a:r>
              <a:rPr lang="en-US" altLang="en-US" sz="2800" dirty="0" err="1">
                <a:solidFill>
                  <a:prstClr val="black"/>
                </a:solidFill>
                <a:latin typeface="Times New Roman" panose="02020603050405020304" pitchFamily="18" charset="0"/>
                <a:cs typeface="Times New Roman" panose="02020603050405020304" pitchFamily="18" charset="0"/>
              </a:rPr>
              <a:t>Cả</a:t>
            </a:r>
            <a:r>
              <a:rPr lang="en-US" altLang="en-US" sz="2800" dirty="0">
                <a:solidFill>
                  <a:prstClr val="black"/>
                </a:solidFill>
                <a:latin typeface="Times New Roman" panose="02020603050405020304" pitchFamily="18" charset="0"/>
                <a:cs typeface="Times New Roman" panose="02020603050405020304" pitchFamily="18" charset="0"/>
              </a:rPr>
              <a:t> </a:t>
            </a:r>
            <a:r>
              <a:rPr lang="en-US" altLang="en-US" sz="2800" dirty="0" err="1">
                <a:solidFill>
                  <a:prstClr val="black"/>
                </a:solidFill>
                <a:latin typeface="Times New Roman" panose="02020603050405020304" pitchFamily="18" charset="0"/>
                <a:cs typeface="Times New Roman" panose="02020603050405020304" pitchFamily="18" charset="0"/>
              </a:rPr>
              <a:t>tôi</a:t>
            </a:r>
            <a:r>
              <a:rPr lang="en-US" altLang="en-US" sz="2800" dirty="0">
                <a:solidFill>
                  <a:prstClr val="black"/>
                </a:solidFill>
                <a:latin typeface="Times New Roman" panose="02020603050405020304" pitchFamily="18" charset="0"/>
                <a:cs typeface="Times New Roman" panose="02020603050405020304" pitchFamily="18" charset="0"/>
              </a:rPr>
              <a:t> </a:t>
            </a:r>
            <a:r>
              <a:rPr lang="en-US" altLang="en-US" sz="2800" dirty="0" err="1">
                <a:solidFill>
                  <a:prstClr val="black"/>
                </a:solidFill>
                <a:latin typeface="Times New Roman" panose="02020603050405020304" pitchFamily="18" charset="0"/>
                <a:cs typeface="Times New Roman" panose="02020603050405020304" pitchFamily="18" charset="0"/>
              </a:rPr>
              <a:t>nữa</a:t>
            </a:r>
            <a:r>
              <a:rPr lang="en-US" altLang="en-US" sz="2800" dirty="0">
                <a:solidFill>
                  <a:prstClr val="black"/>
                </a:solidFill>
                <a:latin typeface="Times New Roman" panose="02020603050405020304" pitchFamily="18" charset="0"/>
                <a:cs typeface="Times New Roman" panose="02020603050405020304" pitchFamily="18" charset="0"/>
              </a:rPr>
              <a:t>, </a:t>
            </a:r>
            <a:r>
              <a:rPr lang="en-US" altLang="en-US" sz="2800" dirty="0" err="1">
                <a:solidFill>
                  <a:prstClr val="black"/>
                </a:solidFill>
                <a:latin typeface="Times New Roman" panose="02020603050405020304" pitchFamily="18" charset="0"/>
                <a:cs typeface="Times New Roman" panose="02020603050405020304" pitchFamily="18" charset="0"/>
              </a:rPr>
              <a:t>tôi</a:t>
            </a:r>
            <a:r>
              <a:rPr lang="en-US" altLang="en-US" sz="2800" dirty="0">
                <a:solidFill>
                  <a:prstClr val="black"/>
                </a:solidFill>
                <a:latin typeface="Times New Roman" panose="02020603050405020304" pitchFamily="18" charset="0"/>
                <a:cs typeface="Times New Roman" panose="02020603050405020304" pitchFamily="18" charset="0"/>
              </a:rPr>
              <a:t> </a:t>
            </a:r>
            <a:r>
              <a:rPr lang="en-US" altLang="en-US" sz="2800" dirty="0" err="1">
                <a:solidFill>
                  <a:prstClr val="black"/>
                </a:solidFill>
                <a:latin typeface="Times New Roman" panose="02020603050405020304" pitchFamily="18" charset="0"/>
                <a:cs typeface="Times New Roman" panose="02020603050405020304" pitchFamily="18" charset="0"/>
              </a:rPr>
              <a:t>cũng</a:t>
            </a:r>
            <a:r>
              <a:rPr lang="en-US" altLang="en-US" sz="2800" dirty="0">
                <a:solidFill>
                  <a:prstClr val="black"/>
                </a:solidFill>
                <a:latin typeface="Times New Roman" panose="02020603050405020304" pitchFamily="18" charset="0"/>
                <a:cs typeface="Times New Roman" panose="02020603050405020304" pitchFamily="18" charset="0"/>
              </a:rPr>
              <a:t> </a:t>
            </a:r>
            <a:r>
              <a:rPr lang="en-US" altLang="en-US" sz="2800" dirty="0" err="1">
                <a:solidFill>
                  <a:prstClr val="black"/>
                </a:solidFill>
                <a:latin typeface="Times New Roman" panose="02020603050405020304" pitchFamily="18" charset="0"/>
                <a:cs typeface="Times New Roman" panose="02020603050405020304" pitchFamily="18" charset="0"/>
              </a:rPr>
              <a:t>vừa</a:t>
            </a:r>
            <a:r>
              <a:rPr lang="en-US" altLang="en-US" sz="2800" dirty="0">
                <a:solidFill>
                  <a:prstClr val="black"/>
                </a:solidFill>
                <a:latin typeface="Times New Roman" panose="02020603050405020304" pitchFamily="18" charset="0"/>
                <a:cs typeface="Times New Roman" panose="02020603050405020304" pitchFamily="18" charset="0"/>
              </a:rPr>
              <a:t> </a:t>
            </a:r>
            <a:r>
              <a:rPr lang="en-US" altLang="en-US" sz="2800" dirty="0" err="1">
                <a:solidFill>
                  <a:prstClr val="black"/>
                </a:solidFill>
                <a:latin typeface="Times New Roman" panose="02020603050405020304" pitchFamily="18" charset="0"/>
                <a:cs typeface="Times New Roman" panose="02020603050405020304" pitchFamily="18" charset="0"/>
              </a:rPr>
              <a:t>nhận</a:t>
            </a:r>
            <a:r>
              <a:rPr lang="en-US" altLang="en-US" sz="2800" dirty="0">
                <a:solidFill>
                  <a:prstClr val="black"/>
                </a:solidFill>
                <a:latin typeface="Times New Roman" panose="02020603050405020304" pitchFamily="18" charset="0"/>
                <a:cs typeface="Times New Roman" panose="02020603050405020304" pitchFamily="18" charset="0"/>
              </a:rPr>
              <a:t> </a:t>
            </a:r>
            <a:r>
              <a:rPr lang="en-US" altLang="en-US" sz="2800" dirty="0" err="1">
                <a:solidFill>
                  <a:prstClr val="black"/>
                </a:solidFill>
                <a:latin typeface="Times New Roman" panose="02020603050405020304" pitchFamily="18" charset="0"/>
                <a:cs typeface="Times New Roman" panose="02020603050405020304" pitchFamily="18" charset="0"/>
              </a:rPr>
              <a:t>được</a:t>
            </a:r>
            <a:r>
              <a:rPr lang="en-US" altLang="en-US" sz="2800" dirty="0">
                <a:solidFill>
                  <a:prstClr val="black"/>
                </a:solidFill>
                <a:latin typeface="Times New Roman" panose="02020603050405020304" pitchFamily="18" charset="0"/>
                <a:cs typeface="Times New Roman" panose="02020603050405020304" pitchFamily="18" charset="0"/>
              </a:rPr>
              <a:t> </a:t>
            </a:r>
            <a:r>
              <a:rPr lang="en-US" altLang="en-US" sz="2800" dirty="0" err="1">
                <a:solidFill>
                  <a:prstClr val="black"/>
                </a:solidFill>
                <a:latin typeface="Times New Roman" panose="02020603050405020304" pitchFamily="18" charset="0"/>
                <a:cs typeface="Times New Roman" panose="02020603050405020304" pitchFamily="18" charset="0"/>
              </a:rPr>
              <a:t>một</a:t>
            </a:r>
            <a:r>
              <a:rPr lang="en-US" altLang="en-US" sz="2800" dirty="0">
                <a:solidFill>
                  <a:prstClr val="black"/>
                </a:solidFill>
                <a:latin typeface="Times New Roman" panose="02020603050405020304" pitchFamily="18" charset="0"/>
                <a:cs typeface="Times New Roman" panose="02020603050405020304" pitchFamily="18" charset="0"/>
              </a:rPr>
              <a:t> </a:t>
            </a:r>
            <a:r>
              <a:rPr lang="en-US" altLang="en-US" sz="2800" dirty="0" err="1">
                <a:solidFill>
                  <a:prstClr val="black"/>
                </a:solidFill>
                <a:latin typeface="Times New Roman" panose="02020603050405020304" pitchFamily="18" charset="0"/>
                <a:cs typeface="Times New Roman" panose="02020603050405020304" pitchFamily="18" charset="0"/>
              </a:rPr>
              <a:t>cái</a:t>
            </a:r>
            <a:r>
              <a:rPr lang="en-US" altLang="en-US" sz="2800" dirty="0">
                <a:solidFill>
                  <a:prstClr val="black"/>
                </a:solidFill>
                <a:latin typeface="Times New Roman" panose="02020603050405020304" pitchFamily="18" charset="0"/>
                <a:cs typeface="Times New Roman" panose="02020603050405020304" pitchFamily="18" charset="0"/>
              </a:rPr>
              <a:t> </a:t>
            </a:r>
            <a:r>
              <a:rPr lang="en-US" altLang="en-US" sz="2800" dirty="0" err="1">
                <a:solidFill>
                  <a:prstClr val="black"/>
                </a:solidFill>
                <a:latin typeface="Times New Roman" panose="02020603050405020304" pitchFamily="18" charset="0"/>
                <a:cs typeface="Times New Roman" panose="02020603050405020304" pitchFamily="18" charset="0"/>
              </a:rPr>
              <a:t>gì</a:t>
            </a:r>
            <a:r>
              <a:rPr lang="en-US" altLang="en-US" sz="2800" dirty="0">
                <a:solidFill>
                  <a:prstClr val="black"/>
                </a:solidFill>
                <a:latin typeface="Times New Roman" panose="02020603050405020304" pitchFamily="18" charset="0"/>
                <a:cs typeface="Times New Roman" panose="02020603050405020304" pitchFamily="18" charset="0"/>
              </a:rPr>
              <a:t> </a:t>
            </a:r>
            <a:r>
              <a:rPr lang="en-US" altLang="en-US" sz="2800" dirty="0" err="1">
                <a:solidFill>
                  <a:prstClr val="black"/>
                </a:solidFill>
                <a:latin typeface="Times New Roman" panose="02020603050405020304" pitchFamily="18" charset="0"/>
                <a:cs typeface="Times New Roman" panose="02020603050405020304" pitchFamily="18" charset="0"/>
              </a:rPr>
              <a:t>đó</a:t>
            </a:r>
            <a:r>
              <a:rPr lang="en-US" altLang="en-US" sz="2800" dirty="0">
                <a:solidFill>
                  <a:prstClr val="black"/>
                </a:solidFill>
                <a:latin typeface="Times New Roman" panose="02020603050405020304" pitchFamily="18" charset="0"/>
                <a:cs typeface="Times New Roman" panose="02020603050405020304" pitchFamily="18" charset="0"/>
              </a:rPr>
              <a:t> </a:t>
            </a:r>
            <a:r>
              <a:rPr lang="en-US" altLang="en-US" sz="2800" dirty="0" err="1">
                <a:solidFill>
                  <a:prstClr val="black"/>
                </a:solidFill>
                <a:latin typeface="Times New Roman" panose="02020603050405020304" pitchFamily="18" charset="0"/>
                <a:cs typeface="Times New Roman" panose="02020603050405020304" pitchFamily="18" charset="0"/>
              </a:rPr>
              <a:t>của</a:t>
            </a:r>
            <a:r>
              <a:rPr lang="en-US" altLang="en-US" sz="2800" dirty="0">
                <a:solidFill>
                  <a:prstClr val="black"/>
                </a:solidFill>
                <a:latin typeface="Times New Roman" panose="02020603050405020304" pitchFamily="18" charset="0"/>
                <a:cs typeface="Times New Roman" panose="02020603050405020304" pitchFamily="18" charset="0"/>
              </a:rPr>
              <a:t> </a:t>
            </a:r>
            <a:r>
              <a:rPr lang="en-US" altLang="en-US" sz="2800" dirty="0" err="1">
                <a:solidFill>
                  <a:prstClr val="black"/>
                </a:solidFill>
                <a:latin typeface="Times New Roman" panose="02020603050405020304" pitchFamily="18" charset="0"/>
                <a:cs typeface="Times New Roman" panose="02020603050405020304" pitchFamily="18" charset="0"/>
              </a:rPr>
              <a:t>ông</a:t>
            </a:r>
            <a:r>
              <a:rPr lang="en-US" altLang="en-US" sz="2800" dirty="0">
                <a:solidFill>
                  <a:prstClr val="black"/>
                </a:solidFill>
                <a:latin typeface="Times New Roman" panose="02020603050405020304" pitchFamily="18" charset="0"/>
                <a:cs typeface="Times New Roman" panose="02020603050405020304" pitchFamily="18" charset="0"/>
              </a:rPr>
              <a:t>.</a:t>
            </a:r>
            <a:endParaRPr lang="en-US" altLang="en-US" sz="2800" b="1" i="1"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00652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10">
            <a:extLst>
              <a:ext uri="{FF2B5EF4-FFF2-40B4-BE49-F238E27FC236}">
                <a16:creationId xmlns:a16="http://schemas.microsoft.com/office/drawing/2014/main" xmlns="" id="{A85D66C3-26F2-499C-8C4C-E20C6EAE026F}"/>
              </a:ext>
            </a:extLst>
          </p:cNvPr>
          <p:cNvSpPr txBox="1">
            <a:spLocks noChangeArrowheads="1"/>
          </p:cNvSpPr>
          <p:nvPr/>
        </p:nvSpPr>
        <p:spPr bwMode="auto">
          <a:xfrm>
            <a:off x="4798846" y="887306"/>
            <a:ext cx="6947771" cy="2062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defTabSz="914400">
              <a:lnSpc>
                <a:spcPct val="100000"/>
              </a:lnSpc>
              <a:spcBef>
                <a:spcPct val="50000"/>
              </a:spcBef>
              <a:buFontTx/>
              <a:buNone/>
            </a:pPr>
            <a:r>
              <a:rPr lang="en-US" altLang="en-US" sz="3200" b="1" smtClean="0">
                <a:solidFill>
                  <a:srgbClr val="0070C0"/>
                </a:solidFill>
                <a:latin typeface="Times New Roman" panose="02020603050405020304" pitchFamily="18" charset="0"/>
                <a:cs typeface="Times New Roman" panose="02020603050405020304" pitchFamily="18" charset="0"/>
              </a:rPr>
              <a:t>  Cậu </a:t>
            </a:r>
            <a:r>
              <a:rPr lang="en-US" altLang="en-US" sz="3200" b="1" dirty="0" err="1">
                <a:solidFill>
                  <a:srgbClr val="0070C0"/>
                </a:solidFill>
                <a:latin typeface="Times New Roman" panose="02020603050405020304" pitchFamily="18" charset="0"/>
                <a:cs typeface="Times New Roman" panose="02020603050405020304" pitchFamily="18" charset="0"/>
              </a:rPr>
              <a:t>bé</a:t>
            </a:r>
            <a:r>
              <a:rPr lang="en-US" altLang="en-US" sz="3200" b="1" dirty="0">
                <a:solidFill>
                  <a:srgbClr val="0070C0"/>
                </a:solidFill>
                <a:latin typeface="Times New Roman" panose="02020603050405020304" pitchFamily="18" charset="0"/>
                <a:cs typeface="Times New Roman" panose="02020603050405020304" pitchFamily="18" charset="0"/>
              </a:rPr>
              <a:t> </a:t>
            </a:r>
            <a:r>
              <a:rPr lang="en-US" altLang="en-US" sz="3200" b="1" dirty="0" err="1">
                <a:solidFill>
                  <a:srgbClr val="0070C0"/>
                </a:solidFill>
                <a:latin typeface="Times New Roman" panose="02020603050405020304" pitchFamily="18" charset="0"/>
                <a:cs typeface="Times New Roman" panose="02020603050405020304" pitchFamily="18" charset="0"/>
              </a:rPr>
              <a:t>và</a:t>
            </a:r>
            <a:r>
              <a:rPr lang="en-US" altLang="en-US" sz="3200" b="1" dirty="0">
                <a:solidFill>
                  <a:srgbClr val="0070C0"/>
                </a:solidFill>
                <a:latin typeface="Times New Roman" panose="02020603050405020304" pitchFamily="18" charset="0"/>
                <a:cs typeface="Times New Roman" panose="02020603050405020304" pitchFamily="18" charset="0"/>
              </a:rPr>
              <a:t> </a:t>
            </a:r>
            <a:r>
              <a:rPr lang="en-US" altLang="en-US" sz="3200" b="1" dirty="0" err="1">
                <a:solidFill>
                  <a:srgbClr val="0070C0"/>
                </a:solidFill>
                <a:latin typeface="Times New Roman" panose="02020603050405020304" pitchFamily="18" charset="0"/>
                <a:cs typeface="Times New Roman" panose="02020603050405020304" pitchFamily="18" charset="0"/>
              </a:rPr>
              <a:t>người</a:t>
            </a:r>
            <a:r>
              <a:rPr lang="en-US" altLang="en-US" sz="3200" b="1" dirty="0">
                <a:solidFill>
                  <a:srgbClr val="0070C0"/>
                </a:solidFill>
                <a:latin typeface="Times New Roman" panose="02020603050405020304" pitchFamily="18" charset="0"/>
                <a:cs typeface="Times New Roman" panose="02020603050405020304" pitchFamily="18" charset="0"/>
              </a:rPr>
              <a:t> </a:t>
            </a:r>
            <a:r>
              <a:rPr lang="en-US" altLang="en-US" sz="3200" b="1" dirty="0" err="1">
                <a:solidFill>
                  <a:srgbClr val="0070C0"/>
                </a:solidFill>
                <a:latin typeface="Times New Roman" panose="02020603050405020304" pitchFamily="18" charset="0"/>
                <a:cs typeface="Times New Roman" panose="02020603050405020304" pitchFamily="18" charset="0"/>
              </a:rPr>
              <a:t>ăn</a:t>
            </a:r>
            <a:r>
              <a:rPr lang="en-US" altLang="en-US" sz="3200" b="1" dirty="0">
                <a:solidFill>
                  <a:srgbClr val="0070C0"/>
                </a:solidFill>
                <a:latin typeface="Times New Roman" panose="02020603050405020304" pitchFamily="18" charset="0"/>
                <a:cs typeface="Times New Roman" panose="02020603050405020304" pitchFamily="18" charset="0"/>
              </a:rPr>
              <a:t> </a:t>
            </a:r>
            <a:r>
              <a:rPr lang="en-US" altLang="en-US" sz="3200" b="1" dirty="0" err="1">
                <a:solidFill>
                  <a:srgbClr val="0070C0"/>
                </a:solidFill>
                <a:latin typeface="Times New Roman" panose="02020603050405020304" pitchFamily="18" charset="0"/>
                <a:cs typeface="Times New Roman" panose="02020603050405020304" pitchFamily="18" charset="0"/>
              </a:rPr>
              <a:t>xin</a:t>
            </a:r>
            <a:r>
              <a:rPr lang="en-US" altLang="en-US" sz="3200" b="1" dirty="0">
                <a:solidFill>
                  <a:srgbClr val="0070C0"/>
                </a:solidFill>
                <a:latin typeface="Times New Roman" panose="02020603050405020304" pitchFamily="18" charset="0"/>
                <a:cs typeface="Times New Roman" panose="02020603050405020304" pitchFamily="18" charset="0"/>
              </a:rPr>
              <a:t> </a:t>
            </a:r>
            <a:r>
              <a:rPr lang="en-US" altLang="en-US" sz="3200" b="1" dirty="0" err="1">
                <a:solidFill>
                  <a:srgbClr val="0070C0"/>
                </a:solidFill>
                <a:latin typeface="Times New Roman" panose="02020603050405020304" pitchFamily="18" charset="0"/>
                <a:cs typeface="Times New Roman" panose="02020603050405020304" pitchFamily="18" charset="0"/>
              </a:rPr>
              <a:t>cư</a:t>
            </a:r>
            <a:r>
              <a:rPr lang="en-US" altLang="en-US" sz="3200" b="1" dirty="0">
                <a:solidFill>
                  <a:srgbClr val="0070C0"/>
                </a:solidFill>
                <a:latin typeface="Times New Roman" panose="02020603050405020304" pitchFamily="18" charset="0"/>
                <a:cs typeface="Times New Roman" panose="02020603050405020304" pitchFamily="18" charset="0"/>
              </a:rPr>
              <a:t> </a:t>
            </a:r>
            <a:r>
              <a:rPr lang="en-US" altLang="en-US" sz="3200" b="1" dirty="0" err="1">
                <a:solidFill>
                  <a:srgbClr val="0070C0"/>
                </a:solidFill>
                <a:latin typeface="Times New Roman" panose="02020603050405020304" pitchFamily="18" charset="0"/>
                <a:cs typeface="Times New Roman" panose="02020603050405020304" pitchFamily="18" charset="0"/>
              </a:rPr>
              <a:t>xử</a:t>
            </a:r>
            <a:r>
              <a:rPr lang="en-US" altLang="en-US" sz="3200" b="1" dirty="0">
                <a:solidFill>
                  <a:srgbClr val="0070C0"/>
                </a:solidFill>
                <a:latin typeface="Times New Roman" panose="02020603050405020304" pitchFamily="18" charset="0"/>
                <a:cs typeface="Times New Roman" panose="02020603050405020304" pitchFamily="18" charset="0"/>
              </a:rPr>
              <a:t> </a:t>
            </a:r>
            <a:r>
              <a:rPr lang="en-US" altLang="en-US" sz="3200" b="1" dirty="0" err="1">
                <a:solidFill>
                  <a:srgbClr val="0070C0"/>
                </a:solidFill>
                <a:latin typeface="Times New Roman" panose="02020603050405020304" pitchFamily="18" charset="0"/>
                <a:cs typeface="Times New Roman" panose="02020603050405020304" pitchFamily="18" charset="0"/>
              </a:rPr>
              <a:t>lịch</a:t>
            </a:r>
            <a:r>
              <a:rPr lang="en-US" altLang="en-US" sz="3200" b="1" dirty="0">
                <a:solidFill>
                  <a:srgbClr val="0070C0"/>
                </a:solidFill>
                <a:latin typeface="Times New Roman" panose="02020603050405020304" pitchFamily="18" charset="0"/>
                <a:cs typeface="Times New Roman" panose="02020603050405020304" pitchFamily="18" charset="0"/>
              </a:rPr>
              <a:t> </a:t>
            </a:r>
            <a:r>
              <a:rPr lang="en-US" altLang="en-US" sz="3200" b="1" dirty="0" err="1">
                <a:solidFill>
                  <a:srgbClr val="0070C0"/>
                </a:solidFill>
                <a:latin typeface="Times New Roman" panose="02020603050405020304" pitchFamily="18" charset="0"/>
                <a:cs typeface="Times New Roman" panose="02020603050405020304" pitchFamily="18" charset="0"/>
              </a:rPr>
              <a:t>sự</a:t>
            </a:r>
            <a:r>
              <a:rPr lang="en-US" altLang="en-US" sz="3200" b="1" dirty="0">
                <a:solidFill>
                  <a:srgbClr val="0070C0"/>
                </a:solidFill>
                <a:latin typeface="Times New Roman" panose="02020603050405020304" pitchFamily="18" charset="0"/>
                <a:cs typeface="Times New Roman" panose="02020603050405020304" pitchFamily="18" charset="0"/>
              </a:rPr>
              <a:t> </a:t>
            </a:r>
            <a:r>
              <a:rPr lang="en-US" altLang="en-US" sz="3200" b="1" dirty="0" err="1">
                <a:solidFill>
                  <a:srgbClr val="0070C0"/>
                </a:solidFill>
                <a:latin typeface="Times New Roman" panose="02020603050405020304" pitchFamily="18" charset="0"/>
                <a:cs typeface="Times New Roman" panose="02020603050405020304" pitchFamily="18" charset="0"/>
              </a:rPr>
              <a:t>với</a:t>
            </a:r>
            <a:r>
              <a:rPr lang="en-US" altLang="en-US" sz="3200" b="1" dirty="0">
                <a:solidFill>
                  <a:srgbClr val="0070C0"/>
                </a:solidFill>
                <a:latin typeface="Times New Roman" panose="02020603050405020304" pitchFamily="18" charset="0"/>
                <a:cs typeface="Times New Roman" panose="02020603050405020304" pitchFamily="18" charset="0"/>
              </a:rPr>
              <a:t> </a:t>
            </a:r>
            <a:r>
              <a:rPr lang="en-US" altLang="en-US" sz="3200" b="1" dirty="0" err="1">
                <a:solidFill>
                  <a:srgbClr val="0070C0"/>
                </a:solidFill>
                <a:latin typeface="Times New Roman" panose="02020603050405020304" pitchFamily="18" charset="0"/>
                <a:cs typeface="Times New Roman" panose="02020603050405020304" pitchFamily="18" charset="0"/>
              </a:rPr>
              <a:t>nhau</a:t>
            </a:r>
            <a:r>
              <a:rPr lang="en-US" altLang="en-US" sz="3200" b="1" dirty="0">
                <a:solidFill>
                  <a:srgbClr val="0070C0"/>
                </a:solidFill>
                <a:latin typeface="Times New Roman" panose="02020603050405020304" pitchFamily="18" charset="0"/>
                <a:cs typeface="Times New Roman" panose="02020603050405020304" pitchFamily="18" charset="0"/>
              </a:rPr>
              <a:t>, </a:t>
            </a:r>
            <a:r>
              <a:rPr lang="en-US" altLang="en-US" sz="3200" b="1" dirty="0" err="1">
                <a:solidFill>
                  <a:srgbClr val="0070C0"/>
                </a:solidFill>
                <a:latin typeface="Times New Roman" panose="02020603050405020304" pitchFamily="18" charset="0"/>
                <a:cs typeface="Times New Roman" panose="02020603050405020304" pitchFamily="18" charset="0"/>
              </a:rPr>
              <a:t>tôn</a:t>
            </a:r>
            <a:r>
              <a:rPr lang="en-US" altLang="en-US" sz="3200" b="1" dirty="0">
                <a:solidFill>
                  <a:srgbClr val="0070C0"/>
                </a:solidFill>
                <a:latin typeface="Times New Roman" panose="02020603050405020304" pitchFamily="18" charset="0"/>
                <a:cs typeface="Times New Roman" panose="02020603050405020304" pitchFamily="18" charset="0"/>
              </a:rPr>
              <a:t> </a:t>
            </a:r>
            <a:r>
              <a:rPr lang="en-US" altLang="en-US" sz="3200" b="1" dirty="0" err="1">
                <a:solidFill>
                  <a:srgbClr val="0070C0"/>
                </a:solidFill>
                <a:latin typeface="Times New Roman" panose="02020603050405020304" pitchFamily="18" charset="0"/>
                <a:cs typeface="Times New Roman" panose="02020603050405020304" pitchFamily="18" charset="0"/>
              </a:rPr>
              <a:t>trọng</a:t>
            </a:r>
            <a:r>
              <a:rPr lang="en-US" altLang="en-US" sz="3200" b="1" dirty="0">
                <a:solidFill>
                  <a:srgbClr val="0070C0"/>
                </a:solidFill>
                <a:latin typeface="Times New Roman" panose="02020603050405020304" pitchFamily="18" charset="0"/>
                <a:cs typeface="Times New Roman" panose="02020603050405020304" pitchFamily="18" charset="0"/>
              </a:rPr>
              <a:t> </a:t>
            </a:r>
            <a:r>
              <a:rPr lang="en-US" altLang="en-US" sz="3200" b="1" dirty="0" err="1">
                <a:solidFill>
                  <a:srgbClr val="0070C0"/>
                </a:solidFill>
                <a:latin typeface="Times New Roman" panose="02020603050405020304" pitchFamily="18" charset="0"/>
                <a:cs typeface="Times New Roman" panose="02020603050405020304" pitchFamily="18" charset="0"/>
              </a:rPr>
              <a:t>và</a:t>
            </a:r>
            <a:r>
              <a:rPr lang="en-US" altLang="en-US" sz="3200" b="1" dirty="0">
                <a:solidFill>
                  <a:srgbClr val="0070C0"/>
                </a:solidFill>
                <a:latin typeface="Times New Roman" panose="02020603050405020304" pitchFamily="18" charset="0"/>
                <a:cs typeface="Times New Roman" panose="02020603050405020304" pitchFamily="18" charset="0"/>
              </a:rPr>
              <a:t> </a:t>
            </a:r>
            <a:r>
              <a:rPr lang="en-US" altLang="en-US" sz="3200" b="1" dirty="0" err="1">
                <a:solidFill>
                  <a:srgbClr val="0070C0"/>
                </a:solidFill>
                <a:latin typeface="Times New Roman" panose="02020603050405020304" pitchFamily="18" charset="0"/>
                <a:cs typeface="Times New Roman" panose="02020603050405020304" pitchFamily="18" charset="0"/>
              </a:rPr>
              <a:t>dành</a:t>
            </a:r>
            <a:r>
              <a:rPr lang="en-US" altLang="en-US" sz="3200" b="1" dirty="0">
                <a:solidFill>
                  <a:srgbClr val="0070C0"/>
                </a:solidFill>
                <a:latin typeface="Times New Roman" panose="02020603050405020304" pitchFamily="18" charset="0"/>
                <a:cs typeface="Times New Roman" panose="02020603050405020304" pitchFamily="18" charset="0"/>
              </a:rPr>
              <a:t> </a:t>
            </a:r>
            <a:r>
              <a:rPr lang="en-US" altLang="en-US" sz="3200" b="1" dirty="0" err="1">
                <a:solidFill>
                  <a:srgbClr val="0070C0"/>
                </a:solidFill>
                <a:latin typeface="Times New Roman" panose="02020603050405020304" pitchFamily="18" charset="0"/>
                <a:cs typeface="Times New Roman" panose="02020603050405020304" pitchFamily="18" charset="0"/>
              </a:rPr>
              <a:t>cho</a:t>
            </a:r>
            <a:r>
              <a:rPr lang="en-US" altLang="en-US" sz="3200" b="1" dirty="0">
                <a:solidFill>
                  <a:srgbClr val="0070C0"/>
                </a:solidFill>
                <a:latin typeface="Times New Roman" panose="02020603050405020304" pitchFamily="18" charset="0"/>
                <a:cs typeface="Times New Roman" panose="02020603050405020304" pitchFamily="18" charset="0"/>
              </a:rPr>
              <a:t> </a:t>
            </a:r>
            <a:r>
              <a:rPr lang="en-US" altLang="en-US" sz="3200" b="1" dirty="0" err="1">
                <a:solidFill>
                  <a:srgbClr val="0070C0"/>
                </a:solidFill>
                <a:latin typeface="Times New Roman" panose="02020603050405020304" pitchFamily="18" charset="0"/>
                <a:cs typeface="Times New Roman" panose="02020603050405020304" pitchFamily="18" charset="0"/>
              </a:rPr>
              <a:t>nhau</a:t>
            </a:r>
            <a:r>
              <a:rPr lang="en-US" altLang="en-US" sz="3200" b="1" dirty="0">
                <a:solidFill>
                  <a:srgbClr val="0070C0"/>
                </a:solidFill>
                <a:latin typeface="Times New Roman" panose="02020603050405020304" pitchFamily="18" charset="0"/>
                <a:cs typeface="Times New Roman" panose="02020603050405020304" pitchFamily="18" charset="0"/>
              </a:rPr>
              <a:t> </a:t>
            </a:r>
            <a:r>
              <a:rPr lang="en-US" altLang="en-US" sz="3200" b="1" dirty="0" err="1">
                <a:solidFill>
                  <a:srgbClr val="0070C0"/>
                </a:solidFill>
                <a:latin typeface="Times New Roman" panose="02020603050405020304" pitchFamily="18" charset="0"/>
                <a:cs typeface="Times New Roman" panose="02020603050405020304" pitchFamily="18" charset="0"/>
              </a:rPr>
              <a:t>những</a:t>
            </a:r>
            <a:r>
              <a:rPr lang="en-US" altLang="en-US" sz="3200" b="1" dirty="0">
                <a:solidFill>
                  <a:srgbClr val="0070C0"/>
                </a:solidFill>
                <a:latin typeface="Times New Roman" panose="02020603050405020304" pitchFamily="18" charset="0"/>
                <a:cs typeface="Times New Roman" panose="02020603050405020304" pitchFamily="18" charset="0"/>
              </a:rPr>
              <a:t> </a:t>
            </a:r>
            <a:r>
              <a:rPr lang="en-US" altLang="en-US" sz="3200" b="1" dirty="0" err="1">
                <a:solidFill>
                  <a:srgbClr val="0070C0"/>
                </a:solidFill>
                <a:latin typeface="Times New Roman" panose="02020603050405020304" pitchFamily="18" charset="0"/>
                <a:cs typeface="Times New Roman" panose="02020603050405020304" pitchFamily="18" charset="0"/>
              </a:rPr>
              <a:t>hành</a:t>
            </a:r>
            <a:r>
              <a:rPr lang="en-US" altLang="en-US" sz="3200" b="1" dirty="0">
                <a:solidFill>
                  <a:srgbClr val="0070C0"/>
                </a:solidFill>
                <a:latin typeface="Times New Roman" panose="02020603050405020304" pitchFamily="18" charset="0"/>
                <a:cs typeface="Times New Roman" panose="02020603050405020304" pitchFamily="18" charset="0"/>
              </a:rPr>
              <a:t> </a:t>
            </a:r>
            <a:r>
              <a:rPr lang="en-US" altLang="en-US" sz="3200" b="1" dirty="0" err="1">
                <a:solidFill>
                  <a:srgbClr val="0070C0"/>
                </a:solidFill>
                <a:latin typeface="Times New Roman" panose="02020603050405020304" pitchFamily="18" charset="0"/>
                <a:cs typeface="Times New Roman" panose="02020603050405020304" pitchFamily="18" charset="0"/>
              </a:rPr>
              <a:t>động</a:t>
            </a:r>
            <a:r>
              <a:rPr lang="en-US" altLang="en-US" sz="3200" b="1" dirty="0">
                <a:solidFill>
                  <a:srgbClr val="0070C0"/>
                </a:solidFill>
                <a:latin typeface="Times New Roman" panose="02020603050405020304" pitchFamily="18" charset="0"/>
                <a:cs typeface="Times New Roman" panose="02020603050405020304" pitchFamily="18" charset="0"/>
              </a:rPr>
              <a:t>, </a:t>
            </a:r>
            <a:r>
              <a:rPr lang="en-US" altLang="en-US" sz="3200" b="1" dirty="0" err="1">
                <a:solidFill>
                  <a:srgbClr val="0070C0"/>
                </a:solidFill>
                <a:latin typeface="Times New Roman" panose="02020603050405020304" pitchFamily="18" charset="0"/>
                <a:cs typeface="Times New Roman" panose="02020603050405020304" pitchFamily="18" charset="0"/>
              </a:rPr>
              <a:t>lời</a:t>
            </a:r>
            <a:r>
              <a:rPr lang="en-US" altLang="en-US" sz="3200" b="1" dirty="0">
                <a:solidFill>
                  <a:srgbClr val="0070C0"/>
                </a:solidFill>
                <a:latin typeface="Times New Roman" panose="02020603050405020304" pitchFamily="18" charset="0"/>
                <a:cs typeface="Times New Roman" panose="02020603050405020304" pitchFamily="18" charset="0"/>
              </a:rPr>
              <a:t> </a:t>
            </a:r>
            <a:r>
              <a:rPr lang="en-US" altLang="en-US" sz="3200" b="1" dirty="0" err="1">
                <a:solidFill>
                  <a:srgbClr val="0070C0"/>
                </a:solidFill>
                <a:latin typeface="Times New Roman" panose="02020603050405020304" pitchFamily="18" charset="0"/>
                <a:cs typeface="Times New Roman" panose="02020603050405020304" pitchFamily="18" charset="0"/>
              </a:rPr>
              <a:t>nói</a:t>
            </a:r>
            <a:r>
              <a:rPr lang="en-US" altLang="en-US" sz="3200" b="1" dirty="0">
                <a:solidFill>
                  <a:srgbClr val="0070C0"/>
                </a:solidFill>
                <a:latin typeface="Times New Roman" panose="02020603050405020304" pitchFamily="18" charset="0"/>
                <a:cs typeface="Times New Roman" panose="02020603050405020304" pitchFamily="18" charset="0"/>
              </a:rPr>
              <a:t> </a:t>
            </a:r>
            <a:r>
              <a:rPr lang="en-US" altLang="en-US" sz="3200" b="1" dirty="0" err="1">
                <a:solidFill>
                  <a:srgbClr val="0070C0"/>
                </a:solidFill>
                <a:latin typeface="Times New Roman" panose="02020603050405020304" pitchFamily="18" charset="0"/>
                <a:cs typeface="Times New Roman" panose="02020603050405020304" pitchFamily="18" charset="0"/>
              </a:rPr>
              <a:t>đầy</a:t>
            </a:r>
            <a:r>
              <a:rPr lang="en-US" altLang="en-US" sz="3200" b="1" dirty="0">
                <a:solidFill>
                  <a:srgbClr val="0070C0"/>
                </a:solidFill>
                <a:latin typeface="Times New Roman" panose="02020603050405020304" pitchFamily="18" charset="0"/>
                <a:cs typeface="Times New Roman" panose="02020603050405020304" pitchFamily="18" charset="0"/>
              </a:rPr>
              <a:t> </a:t>
            </a:r>
            <a:r>
              <a:rPr lang="en-US" altLang="en-US" sz="3200" b="1" dirty="0" err="1">
                <a:solidFill>
                  <a:srgbClr val="0070C0"/>
                </a:solidFill>
                <a:latin typeface="Times New Roman" panose="02020603050405020304" pitchFamily="18" charset="0"/>
                <a:cs typeface="Times New Roman" panose="02020603050405020304" pitchFamily="18" charset="0"/>
              </a:rPr>
              <a:t>tình</a:t>
            </a:r>
            <a:r>
              <a:rPr lang="en-US" altLang="en-US" sz="3200" b="1" dirty="0">
                <a:solidFill>
                  <a:srgbClr val="0070C0"/>
                </a:solidFill>
                <a:latin typeface="Times New Roman" panose="02020603050405020304" pitchFamily="18" charset="0"/>
                <a:cs typeface="Times New Roman" panose="02020603050405020304" pitchFamily="18" charset="0"/>
              </a:rPr>
              <a:t> </a:t>
            </a:r>
            <a:r>
              <a:rPr lang="en-US" altLang="en-US" sz="3200" b="1" dirty="0" err="1">
                <a:solidFill>
                  <a:srgbClr val="0070C0"/>
                </a:solidFill>
                <a:latin typeface="Times New Roman" panose="02020603050405020304" pitchFamily="18" charset="0"/>
                <a:cs typeface="Times New Roman" panose="02020603050405020304" pitchFamily="18" charset="0"/>
              </a:rPr>
              <a:t>yêu</a:t>
            </a:r>
            <a:r>
              <a:rPr lang="en-US" altLang="en-US" sz="3200" b="1" dirty="0">
                <a:solidFill>
                  <a:srgbClr val="0070C0"/>
                </a:solidFill>
                <a:latin typeface="Times New Roman" panose="02020603050405020304" pitchFamily="18" charset="0"/>
                <a:cs typeface="Times New Roman" panose="02020603050405020304" pitchFamily="18" charset="0"/>
              </a:rPr>
              <a:t> </a:t>
            </a:r>
            <a:r>
              <a:rPr lang="en-US" altLang="en-US" sz="3200" b="1" dirty="0" err="1">
                <a:solidFill>
                  <a:srgbClr val="0070C0"/>
                </a:solidFill>
                <a:latin typeface="Times New Roman" panose="02020603050405020304" pitchFamily="18" charset="0"/>
                <a:cs typeface="Times New Roman" panose="02020603050405020304" pitchFamily="18" charset="0"/>
              </a:rPr>
              <a:t>thương</a:t>
            </a:r>
            <a:endParaRPr lang="en-US" altLang="en-US" sz="3200" b="1" dirty="0">
              <a:solidFill>
                <a:srgbClr val="0070C0"/>
              </a:solidFill>
              <a:latin typeface="Times New Roman" panose="02020603050405020304" pitchFamily="18" charset="0"/>
              <a:cs typeface="Times New Roman" panose="02020603050405020304" pitchFamily="18" charset="0"/>
            </a:endParaRPr>
          </a:p>
        </p:txBody>
      </p:sp>
      <p:sp>
        <p:nvSpPr>
          <p:cNvPr id="6" name="Text Box 10">
            <a:extLst>
              <a:ext uri="{FF2B5EF4-FFF2-40B4-BE49-F238E27FC236}">
                <a16:creationId xmlns:a16="http://schemas.microsoft.com/office/drawing/2014/main" xmlns="" id="{19CDD5D3-DD94-4A9F-A46D-12E20FE7133F}"/>
              </a:ext>
            </a:extLst>
          </p:cNvPr>
          <p:cNvSpPr txBox="1">
            <a:spLocks noChangeArrowheads="1"/>
          </p:cNvSpPr>
          <p:nvPr/>
        </p:nvSpPr>
        <p:spPr bwMode="auto">
          <a:xfrm>
            <a:off x="5298510" y="3321887"/>
            <a:ext cx="4534422"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defTabSz="914400">
              <a:lnSpc>
                <a:spcPct val="100000"/>
              </a:lnSpc>
              <a:spcBef>
                <a:spcPct val="50000"/>
              </a:spcBef>
              <a:buFontTx/>
              <a:buNone/>
            </a:pPr>
            <a:r>
              <a:rPr lang="en-US" altLang="en-US" sz="3200" b="1" smtClean="0">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200" b="1" dirty="0" err="1">
                <a:solidFill>
                  <a:srgbClr val="0070C0"/>
                </a:solidFill>
                <a:latin typeface="Times New Roman" panose="02020603050405020304" pitchFamily="18" charset="0"/>
                <a:cs typeface="Times New Roman" panose="02020603050405020304" pitchFamily="18" charset="0"/>
              </a:rPr>
              <a:t>Cả</a:t>
            </a:r>
            <a:r>
              <a:rPr lang="en-US" altLang="en-US" sz="3200" b="1" dirty="0">
                <a:solidFill>
                  <a:srgbClr val="0070C0"/>
                </a:solidFill>
                <a:latin typeface="Times New Roman" panose="02020603050405020304" pitchFamily="18" charset="0"/>
                <a:cs typeface="Times New Roman" panose="02020603050405020304" pitchFamily="18" charset="0"/>
              </a:rPr>
              <a:t> </a:t>
            </a:r>
            <a:r>
              <a:rPr lang="en-US" altLang="en-US" sz="3200" b="1" dirty="0" err="1">
                <a:solidFill>
                  <a:srgbClr val="0070C0"/>
                </a:solidFill>
                <a:latin typeface="Times New Roman" panose="02020603050405020304" pitchFamily="18" charset="0"/>
                <a:cs typeface="Times New Roman" panose="02020603050405020304" pitchFamily="18" charset="0"/>
              </a:rPr>
              <a:t>hai</a:t>
            </a:r>
            <a:r>
              <a:rPr lang="en-US" altLang="en-US" sz="3200" b="1" dirty="0">
                <a:solidFill>
                  <a:srgbClr val="0070C0"/>
                </a:solidFill>
                <a:latin typeface="Times New Roman" panose="02020603050405020304" pitchFamily="18" charset="0"/>
                <a:cs typeface="Times New Roman" panose="02020603050405020304" pitchFamily="18" charset="0"/>
              </a:rPr>
              <a:t> </a:t>
            </a:r>
            <a:r>
              <a:rPr lang="en-US" altLang="en-US" sz="3200" b="1" dirty="0" err="1">
                <a:solidFill>
                  <a:srgbClr val="0070C0"/>
                </a:solidFill>
                <a:latin typeface="Times New Roman" panose="02020603050405020304" pitchFamily="18" charset="0"/>
                <a:cs typeface="Times New Roman" panose="02020603050405020304" pitchFamily="18" charset="0"/>
              </a:rPr>
              <a:t>đều</a:t>
            </a:r>
            <a:r>
              <a:rPr lang="en-US" altLang="en-US" sz="3200" b="1" dirty="0">
                <a:solidFill>
                  <a:srgbClr val="0070C0"/>
                </a:solidFill>
                <a:latin typeface="Times New Roman" panose="02020603050405020304" pitchFamily="18" charset="0"/>
                <a:cs typeface="Times New Roman" panose="02020603050405020304" pitchFamily="18" charset="0"/>
              </a:rPr>
              <a:t> </a:t>
            </a:r>
            <a:r>
              <a:rPr lang="en-US" altLang="en-US" sz="3200" b="1" dirty="0" err="1">
                <a:solidFill>
                  <a:srgbClr val="0070C0"/>
                </a:solidFill>
                <a:latin typeface="Times New Roman" panose="02020603050405020304" pitchFamily="18" charset="0"/>
                <a:cs typeface="Times New Roman" panose="02020603050405020304" pitchFamily="18" charset="0"/>
              </a:rPr>
              <a:t>nhận</a:t>
            </a:r>
            <a:r>
              <a:rPr lang="en-US" altLang="en-US" sz="3200" b="1" dirty="0">
                <a:solidFill>
                  <a:srgbClr val="0070C0"/>
                </a:solidFill>
                <a:latin typeface="Times New Roman" panose="02020603050405020304" pitchFamily="18" charset="0"/>
                <a:cs typeface="Times New Roman" panose="02020603050405020304" pitchFamily="18" charset="0"/>
              </a:rPr>
              <a:t> </a:t>
            </a:r>
            <a:r>
              <a:rPr lang="en-US" altLang="en-US" sz="3200" b="1" dirty="0" err="1">
                <a:solidFill>
                  <a:srgbClr val="0070C0"/>
                </a:solidFill>
                <a:latin typeface="Times New Roman" panose="02020603050405020304" pitchFamily="18" charset="0"/>
                <a:cs typeface="Times New Roman" panose="02020603050405020304" pitchFamily="18" charset="0"/>
              </a:rPr>
              <a:t>được</a:t>
            </a:r>
            <a:r>
              <a:rPr lang="en-US" altLang="en-US" sz="3200" b="1" dirty="0">
                <a:solidFill>
                  <a:srgbClr val="0070C0"/>
                </a:solidFill>
                <a:latin typeface="Times New Roman" panose="02020603050405020304" pitchFamily="18" charset="0"/>
                <a:cs typeface="Times New Roman" panose="02020603050405020304" pitchFamily="18" charset="0"/>
              </a:rPr>
              <a:t> </a:t>
            </a:r>
            <a:r>
              <a:rPr lang="en-US" altLang="en-US" sz="3200" b="1" dirty="0" err="1">
                <a:solidFill>
                  <a:srgbClr val="0070C0"/>
                </a:solidFill>
                <a:latin typeface="Times New Roman" panose="02020603050405020304" pitchFamily="18" charset="0"/>
                <a:cs typeface="Times New Roman" panose="02020603050405020304" pitchFamily="18" charset="0"/>
              </a:rPr>
              <a:t>tình</a:t>
            </a:r>
            <a:r>
              <a:rPr lang="en-US" altLang="en-US" sz="3200" b="1" dirty="0">
                <a:solidFill>
                  <a:srgbClr val="0070C0"/>
                </a:solidFill>
                <a:latin typeface="Times New Roman" panose="02020603050405020304" pitchFamily="18" charset="0"/>
                <a:cs typeface="Times New Roman" panose="02020603050405020304" pitchFamily="18" charset="0"/>
              </a:rPr>
              <a:t> </a:t>
            </a:r>
            <a:r>
              <a:rPr lang="en-US" altLang="en-US" sz="3200" b="1" err="1">
                <a:solidFill>
                  <a:srgbClr val="0070C0"/>
                </a:solidFill>
                <a:latin typeface="Times New Roman" panose="02020603050405020304" pitchFamily="18" charset="0"/>
                <a:cs typeface="Times New Roman" panose="02020603050405020304" pitchFamily="18" charset="0"/>
              </a:rPr>
              <a:t>cảm</a:t>
            </a:r>
            <a:r>
              <a:rPr lang="en-US" altLang="en-US" sz="3200" b="1">
                <a:solidFill>
                  <a:srgbClr val="0070C0"/>
                </a:solidFill>
                <a:latin typeface="Times New Roman" panose="02020603050405020304" pitchFamily="18" charset="0"/>
                <a:cs typeface="Times New Roman" panose="02020603050405020304" pitchFamily="18" charset="0"/>
              </a:rPr>
              <a:t> </a:t>
            </a:r>
            <a:r>
              <a:rPr lang="en-US" altLang="en-US" sz="3200" b="1" smtClean="0">
                <a:solidFill>
                  <a:srgbClr val="0070C0"/>
                </a:solidFill>
                <a:latin typeface="Times New Roman" panose="02020603050405020304" pitchFamily="18" charset="0"/>
                <a:cs typeface="Times New Roman" panose="02020603050405020304" pitchFamily="18" charset="0"/>
              </a:rPr>
              <a:t>chân thành </a:t>
            </a:r>
            <a:r>
              <a:rPr lang="en-US" altLang="en-US" sz="3200" b="1" dirty="0" err="1">
                <a:solidFill>
                  <a:srgbClr val="0070C0"/>
                </a:solidFill>
                <a:latin typeface="Times New Roman" panose="02020603050405020304" pitchFamily="18" charset="0"/>
                <a:cs typeface="Times New Roman" panose="02020603050405020304" pitchFamily="18" charset="0"/>
              </a:rPr>
              <a:t>và</a:t>
            </a:r>
            <a:r>
              <a:rPr lang="en-US" altLang="en-US" sz="3200" b="1" dirty="0">
                <a:solidFill>
                  <a:srgbClr val="0070C0"/>
                </a:solidFill>
                <a:latin typeface="Times New Roman" panose="02020603050405020304" pitchFamily="18" charset="0"/>
                <a:cs typeface="Times New Roman" panose="02020603050405020304" pitchFamily="18" charset="0"/>
              </a:rPr>
              <a:t> </a:t>
            </a:r>
            <a:r>
              <a:rPr lang="en-US" altLang="en-US" sz="3200" b="1" dirty="0" err="1">
                <a:solidFill>
                  <a:srgbClr val="0070C0"/>
                </a:solidFill>
                <a:latin typeface="Times New Roman" panose="02020603050405020304" pitchFamily="18" charset="0"/>
                <a:cs typeface="Times New Roman" panose="02020603050405020304" pitchFamily="18" charset="0"/>
              </a:rPr>
              <a:t>tôn</a:t>
            </a:r>
            <a:r>
              <a:rPr lang="en-US" altLang="en-US" sz="3200" b="1" dirty="0">
                <a:solidFill>
                  <a:srgbClr val="0070C0"/>
                </a:solidFill>
                <a:latin typeface="Times New Roman" panose="02020603050405020304" pitchFamily="18" charset="0"/>
                <a:cs typeface="Times New Roman" panose="02020603050405020304" pitchFamily="18" charset="0"/>
              </a:rPr>
              <a:t> </a:t>
            </a:r>
            <a:r>
              <a:rPr lang="en-US" altLang="en-US" sz="3200" b="1" dirty="0" err="1">
                <a:solidFill>
                  <a:srgbClr val="0070C0"/>
                </a:solidFill>
                <a:latin typeface="Times New Roman" panose="02020603050405020304" pitchFamily="18" charset="0"/>
                <a:cs typeface="Times New Roman" panose="02020603050405020304" pitchFamily="18" charset="0"/>
              </a:rPr>
              <a:t>trọng</a:t>
            </a:r>
            <a:r>
              <a:rPr lang="en-US" altLang="en-US" sz="3200" b="1" dirty="0">
                <a:solidFill>
                  <a:srgbClr val="0070C0"/>
                </a:solidFill>
                <a:latin typeface="Times New Roman" panose="02020603050405020304" pitchFamily="18" charset="0"/>
                <a:cs typeface="Times New Roman" panose="02020603050405020304" pitchFamily="18" charset="0"/>
              </a:rPr>
              <a:t> </a:t>
            </a:r>
            <a:r>
              <a:rPr lang="en-US" altLang="en-US" sz="3200" b="1" dirty="0" err="1">
                <a:solidFill>
                  <a:srgbClr val="0070C0"/>
                </a:solidFill>
                <a:latin typeface="Times New Roman" panose="02020603050405020304" pitchFamily="18" charset="0"/>
                <a:cs typeface="Times New Roman" panose="02020603050405020304" pitchFamily="18" charset="0"/>
              </a:rPr>
              <a:t>lẫn</a:t>
            </a:r>
            <a:r>
              <a:rPr lang="en-US" altLang="en-US" sz="3200" b="1" dirty="0">
                <a:solidFill>
                  <a:srgbClr val="0070C0"/>
                </a:solidFill>
                <a:latin typeface="Times New Roman" panose="02020603050405020304" pitchFamily="18" charset="0"/>
                <a:cs typeface="Times New Roman" panose="02020603050405020304" pitchFamily="18" charset="0"/>
              </a:rPr>
              <a:t> </a:t>
            </a:r>
            <a:r>
              <a:rPr lang="en-US" altLang="en-US" sz="3200" b="1" dirty="0" err="1">
                <a:solidFill>
                  <a:srgbClr val="0070C0"/>
                </a:solidFill>
                <a:latin typeface="Times New Roman" panose="02020603050405020304" pitchFamily="18" charset="0"/>
                <a:cs typeface="Times New Roman" panose="02020603050405020304" pitchFamily="18" charset="0"/>
              </a:rPr>
              <a:t>nhau</a:t>
            </a:r>
            <a:endParaRPr lang="en-US" altLang="en-US" sz="3200" b="1" dirty="0">
              <a:solidFill>
                <a:srgbClr val="0070C0"/>
              </a:solidFill>
              <a:latin typeface="Times New Roman" panose="02020603050405020304" pitchFamily="18" charset="0"/>
              <a:cs typeface="Times New Roman" panose="02020603050405020304" pitchFamily="18" charset="0"/>
            </a:endParaRPr>
          </a:p>
        </p:txBody>
      </p:sp>
      <p:sp>
        <p:nvSpPr>
          <p:cNvPr id="2" name="Right Arrow 1"/>
          <p:cNvSpPr/>
          <p:nvPr/>
        </p:nvSpPr>
        <p:spPr>
          <a:xfrm>
            <a:off x="3732067" y="1369174"/>
            <a:ext cx="978408" cy="484632"/>
          </a:xfrm>
          <a:prstGeom prst="rightArrow">
            <a:avLst>
              <a:gd name="adj1" fmla="val 50000"/>
              <a:gd name="adj2" fmla="val 8876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ight Arrow 2"/>
          <p:cNvSpPr/>
          <p:nvPr/>
        </p:nvSpPr>
        <p:spPr>
          <a:xfrm>
            <a:off x="3820438" y="3864401"/>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588723" y="1302176"/>
            <a:ext cx="3382027" cy="329446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smtClean="0"/>
              <a:t> Nhận xét cách cư xử của nhân vật trong tình huống giao tiếp</a:t>
            </a:r>
            <a:endParaRPr lang="en-US" sz="3200"/>
          </a:p>
        </p:txBody>
      </p:sp>
    </p:spTree>
    <p:extLst>
      <p:ext uri="{BB962C8B-B14F-4D97-AF65-F5344CB8AC3E}">
        <p14:creationId xmlns:p14="http://schemas.microsoft.com/office/powerpoint/2010/main" val="3130756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circle(in)">
                                      <p:cBhvr>
                                        <p:cTn id="19" dur="2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circle(in)">
                                      <p:cBhvr>
                                        <p:cTn id="24" dur="2000"/>
                                        <p:tgtEl>
                                          <p:spTgt spid="3"/>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circle(in)">
                                      <p:cBhvr>
                                        <p:cTn id="29"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2" grpId="0" animBg="1"/>
      <p:bldP spid="3" grpId="0" animBg="1"/>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a:extLst>
              <a:ext uri="{FF2B5EF4-FFF2-40B4-BE49-F238E27FC236}">
                <a16:creationId xmlns:a16="http://schemas.microsoft.com/office/drawing/2014/main" xmlns="" id="{D9561C47-EA55-4CB6-9104-EE6D9930FC6C}"/>
              </a:ext>
            </a:extLst>
          </p:cNvPr>
          <p:cNvSpPr txBox="1">
            <a:spLocks noChangeArrowheads="1"/>
          </p:cNvSpPr>
          <p:nvPr/>
        </p:nvSpPr>
        <p:spPr bwMode="auto">
          <a:xfrm>
            <a:off x="4" y="1038891"/>
            <a:ext cx="8141109" cy="2062099"/>
          </a:xfrm>
          <a:prstGeom prst="rect">
            <a:avLst/>
          </a:prstGeom>
          <a:ln/>
        </p:spPr>
        <p:style>
          <a:lnRef idx="2">
            <a:schemeClr val="accent2"/>
          </a:lnRef>
          <a:fillRef idx="1">
            <a:schemeClr val="lt1"/>
          </a:fillRef>
          <a:effectRef idx="0">
            <a:schemeClr val="accent2"/>
          </a:effectRef>
          <a:fontRef idx="minor">
            <a:schemeClr val="dk1"/>
          </a:fontRef>
        </p:style>
        <p:txBody>
          <a:bodyPr wrap="square" lIns="91428" tIns="45718" rIns="91428" bIns="45718">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en-US" sz="3200" b="1" dirty="0">
                <a:latin typeface="#9Slide03 Arima Madurai" panose="00000500000000000000" pitchFamily="2" charset="0"/>
                <a:cs typeface="#9Slide03 Arima Madurai" panose="00000500000000000000" pitchFamily="2" charset="0"/>
              </a:rPr>
              <a:t>An :</a:t>
            </a:r>
            <a:r>
              <a:rPr lang="en-US" altLang="en-US" sz="3200" dirty="0">
                <a:latin typeface="#9Slide03 Arima Madurai" panose="00000500000000000000" pitchFamily="2" charset="0"/>
                <a:cs typeface="#9Slide03 Arima Madurai" panose="00000500000000000000" pitchFamily="2" charset="0"/>
              </a:rPr>
              <a:t> - </a:t>
            </a:r>
            <a:r>
              <a:rPr lang="en-US" altLang="en-US" sz="3200" dirty="0" err="1">
                <a:latin typeface="#9Slide03 Arima Madurai" panose="00000500000000000000" pitchFamily="2" charset="0"/>
                <a:cs typeface="#9Slide03 Arima Madurai" panose="00000500000000000000" pitchFamily="2" charset="0"/>
              </a:rPr>
              <a:t>Cậu</a:t>
            </a:r>
            <a:r>
              <a:rPr lang="en-US" altLang="en-US" sz="3200" dirty="0">
                <a:latin typeface="#9Slide03 Arima Madurai" panose="00000500000000000000" pitchFamily="2" charset="0"/>
                <a:cs typeface="#9Slide03 Arima Madurai" panose="00000500000000000000" pitchFamily="2" charset="0"/>
              </a:rPr>
              <a:t> </a:t>
            </a:r>
            <a:r>
              <a:rPr lang="en-US" altLang="en-US" sz="3200" dirty="0" err="1">
                <a:latin typeface="#9Slide03 Arima Madurai" panose="00000500000000000000" pitchFamily="2" charset="0"/>
                <a:cs typeface="#9Slide03 Arima Madurai" panose="00000500000000000000" pitchFamily="2" charset="0"/>
              </a:rPr>
              <a:t>có</a:t>
            </a:r>
            <a:r>
              <a:rPr lang="en-US" altLang="en-US" sz="3200" dirty="0">
                <a:latin typeface="#9Slide03 Arima Madurai" panose="00000500000000000000" pitchFamily="2" charset="0"/>
                <a:cs typeface="#9Slide03 Arima Madurai" panose="00000500000000000000" pitchFamily="2" charset="0"/>
              </a:rPr>
              <a:t> </a:t>
            </a:r>
            <a:r>
              <a:rPr lang="en-US" altLang="en-US" sz="3200" dirty="0" err="1">
                <a:latin typeface="#9Slide03 Arima Madurai" panose="00000500000000000000" pitchFamily="2" charset="0"/>
                <a:cs typeface="#9Slide03 Arima Madurai" panose="00000500000000000000" pitchFamily="2" charset="0"/>
              </a:rPr>
              <a:t>biết</a:t>
            </a:r>
            <a:r>
              <a:rPr lang="en-US" altLang="en-US" sz="3200" dirty="0">
                <a:latin typeface="#9Slide03 Arima Madurai" panose="00000500000000000000" pitchFamily="2" charset="0"/>
                <a:cs typeface="#9Slide03 Arima Madurai" panose="00000500000000000000" pitchFamily="2" charset="0"/>
              </a:rPr>
              <a:t> </a:t>
            </a:r>
            <a:r>
              <a:rPr lang="en-US" altLang="en-US" sz="3200" dirty="0" err="1">
                <a:latin typeface="#9Slide03 Arima Madurai" panose="00000500000000000000" pitchFamily="2" charset="0"/>
                <a:cs typeface="#9Slide03 Arima Madurai" panose="00000500000000000000" pitchFamily="2" charset="0"/>
              </a:rPr>
              <a:t>bơi</a:t>
            </a:r>
            <a:r>
              <a:rPr lang="en-US" altLang="en-US" sz="3200" dirty="0">
                <a:latin typeface="#9Slide03 Arima Madurai" panose="00000500000000000000" pitchFamily="2" charset="0"/>
                <a:cs typeface="#9Slide03 Arima Madurai" panose="00000500000000000000" pitchFamily="2" charset="0"/>
              </a:rPr>
              <a:t> </a:t>
            </a:r>
            <a:r>
              <a:rPr lang="en-US" altLang="en-US" sz="3200" dirty="0" err="1">
                <a:latin typeface="#9Slide03 Arima Madurai" panose="00000500000000000000" pitchFamily="2" charset="0"/>
                <a:cs typeface="#9Slide03 Arima Madurai" panose="00000500000000000000" pitchFamily="2" charset="0"/>
              </a:rPr>
              <a:t>không</a:t>
            </a:r>
            <a:r>
              <a:rPr lang="en-US" altLang="en-US" sz="3200" dirty="0">
                <a:latin typeface="#9Slide03 Arima Madurai" panose="00000500000000000000" pitchFamily="2" charset="0"/>
                <a:cs typeface="#9Slide03 Arima Madurai" panose="00000500000000000000" pitchFamily="2" charset="0"/>
              </a:rPr>
              <a:t> ?</a:t>
            </a:r>
          </a:p>
          <a:p>
            <a:pPr eaLnBrk="1" hangingPunct="1"/>
            <a:r>
              <a:rPr lang="en-US" altLang="en-US" sz="3200" dirty="0">
                <a:solidFill>
                  <a:srgbClr val="009900"/>
                </a:solidFill>
                <a:latin typeface="#9Slide03 Arima Madurai" panose="00000500000000000000" pitchFamily="2" charset="0"/>
                <a:cs typeface="#9Slide03 Arima Madurai" panose="00000500000000000000" pitchFamily="2" charset="0"/>
              </a:rPr>
              <a:t>Ba </a:t>
            </a:r>
            <a:r>
              <a:rPr lang="en-US" altLang="en-US" sz="3200" dirty="0">
                <a:latin typeface="#9Slide03 Arima Madurai" panose="00000500000000000000" pitchFamily="2" charset="0"/>
                <a:cs typeface="#9Slide03 Arima Madurai" panose="00000500000000000000" pitchFamily="2" charset="0"/>
              </a:rPr>
              <a:t>: - </a:t>
            </a:r>
            <a:r>
              <a:rPr lang="en-US" altLang="en-US" sz="3200" dirty="0" err="1">
                <a:latin typeface="#9Slide03 Arima Madurai" panose="00000500000000000000" pitchFamily="2" charset="0"/>
                <a:cs typeface="#9Slide03 Arima Madurai" panose="00000500000000000000" pitchFamily="2" charset="0"/>
              </a:rPr>
              <a:t>Biết</a:t>
            </a:r>
            <a:r>
              <a:rPr lang="en-US" altLang="en-US" sz="3200" dirty="0">
                <a:latin typeface="#9Slide03 Arima Madurai" panose="00000500000000000000" pitchFamily="2" charset="0"/>
                <a:cs typeface="#9Slide03 Arima Madurai" panose="00000500000000000000" pitchFamily="2" charset="0"/>
              </a:rPr>
              <a:t> </a:t>
            </a:r>
            <a:r>
              <a:rPr lang="en-US" altLang="en-US" sz="3200" dirty="0" err="1">
                <a:latin typeface="#9Slide03 Arima Madurai" panose="00000500000000000000" pitchFamily="2" charset="0"/>
                <a:cs typeface="#9Slide03 Arima Madurai" panose="00000500000000000000" pitchFamily="2" charset="0"/>
              </a:rPr>
              <a:t>chứ</a:t>
            </a:r>
            <a:r>
              <a:rPr lang="en-US" altLang="en-US" sz="3200" dirty="0">
                <a:latin typeface="#9Slide03 Arima Madurai" panose="00000500000000000000" pitchFamily="2" charset="0"/>
                <a:cs typeface="#9Slide03 Arima Madurai" panose="00000500000000000000" pitchFamily="2" charset="0"/>
              </a:rPr>
              <a:t>, </a:t>
            </a:r>
            <a:r>
              <a:rPr lang="en-US" altLang="en-US" sz="3200" dirty="0" err="1">
                <a:latin typeface="#9Slide03 Arima Madurai" panose="00000500000000000000" pitchFamily="2" charset="0"/>
                <a:cs typeface="#9Slide03 Arima Madurai" panose="00000500000000000000" pitchFamily="2" charset="0"/>
              </a:rPr>
              <a:t>thậm</a:t>
            </a:r>
            <a:r>
              <a:rPr lang="en-US" altLang="en-US" sz="3200" dirty="0">
                <a:latin typeface="#9Slide03 Arima Madurai" panose="00000500000000000000" pitchFamily="2" charset="0"/>
                <a:cs typeface="#9Slide03 Arima Madurai" panose="00000500000000000000" pitchFamily="2" charset="0"/>
              </a:rPr>
              <a:t> </a:t>
            </a:r>
            <a:r>
              <a:rPr lang="en-US" altLang="en-US" sz="3200" dirty="0" err="1">
                <a:latin typeface="#9Slide03 Arima Madurai" panose="00000500000000000000" pitchFamily="2" charset="0"/>
                <a:cs typeface="#9Slide03 Arima Madurai" panose="00000500000000000000" pitchFamily="2" charset="0"/>
              </a:rPr>
              <a:t>chí</a:t>
            </a:r>
            <a:r>
              <a:rPr lang="en-US" altLang="en-US" sz="3200" dirty="0">
                <a:latin typeface="#9Slide03 Arima Madurai" panose="00000500000000000000" pitchFamily="2" charset="0"/>
                <a:cs typeface="#9Slide03 Arima Madurai" panose="00000500000000000000" pitchFamily="2" charset="0"/>
              </a:rPr>
              <a:t> </a:t>
            </a:r>
            <a:r>
              <a:rPr lang="en-US" altLang="en-US" sz="3200" dirty="0" err="1">
                <a:latin typeface="#9Slide03 Arima Madurai" panose="00000500000000000000" pitchFamily="2" charset="0"/>
                <a:cs typeface="#9Slide03 Arima Madurai" panose="00000500000000000000" pitchFamily="2" charset="0"/>
              </a:rPr>
              <a:t>còn</a:t>
            </a:r>
            <a:r>
              <a:rPr lang="en-US" altLang="en-US" sz="3200" dirty="0">
                <a:latin typeface="#9Slide03 Arima Madurai" panose="00000500000000000000" pitchFamily="2" charset="0"/>
                <a:cs typeface="#9Slide03 Arima Madurai" panose="00000500000000000000" pitchFamily="2" charset="0"/>
              </a:rPr>
              <a:t> </a:t>
            </a:r>
            <a:r>
              <a:rPr lang="en-US" altLang="en-US" sz="3200" dirty="0" err="1">
                <a:latin typeface="#9Slide03 Arima Madurai" panose="00000500000000000000" pitchFamily="2" charset="0"/>
                <a:cs typeface="#9Slide03 Arima Madurai" panose="00000500000000000000" pitchFamily="2" charset="0"/>
              </a:rPr>
              <a:t>bơi</a:t>
            </a:r>
            <a:r>
              <a:rPr lang="en-US" altLang="en-US" sz="3200" dirty="0">
                <a:latin typeface="#9Slide03 Arima Madurai" panose="00000500000000000000" pitchFamily="2" charset="0"/>
                <a:cs typeface="#9Slide03 Arima Madurai" panose="00000500000000000000" pitchFamily="2" charset="0"/>
              </a:rPr>
              <a:t> </a:t>
            </a:r>
            <a:r>
              <a:rPr lang="en-US" altLang="en-US" sz="3200" dirty="0" err="1">
                <a:latin typeface="#9Slide03 Arima Madurai" panose="00000500000000000000" pitchFamily="2" charset="0"/>
                <a:cs typeface="#9Slide03 Arima Madurai" panose="00000500000000000000" pitchFamily="2" charset="0"/>
              </a:rPr>
              <a:t>giỏi</a:t>
            </a:r>
            <a:r>
              <a:rPr lang="en-US" altLang="en-US" sz="3200" dirty="0">
                <a:latin typeface="#9Slide03 Arima Madurai" panose="00000500000000000000" pitchFamily="2" charset="0"/>
                <a:cs typeface="#9Slide03 Arima Madurai" panose="00000500000000000000" pitchFamily="2" charset="0"/>
              </a:rPr>
              <a:t> </a:t>
            </a:r>
            <a:r>
              <a:rPr lang="en-US" altLang="en-US" sz="3200" dirty="0" err="1">
                <a:latin typeface="#9Slide03 Arima Madurai" panose="00000500000000000000" pitchFamily="2" charset="0"/>
                <a:cs typeface="#9Slide03 Arima Madurai" panose="00000500000000000000" pitchFamily="2" charset="0"/>
              </a:rPr>
              <a:t>nữa</a:t>
            </a:r>
            <a:r>
              <a:rPr lang="en-US" altLang="en-US" sz="3200" dirty="0">
                <a:latin typeface="#9Slide03 Arima Madurai" panose="00000500000000000000" pitchFamily="2" charset="0"/>
                <a:cs typeface="#9Slide03 Arima Madurai" panose="00000500000000000000" pitchFamily="2" charset="0"/>
              </a:rPr>
              <a:t>.</a:t>
            </a:r>
          </a:p>
          <a:p>
            <a:pPr eaLnBrk="1" hangingPunct="1"/>
            <a:r>
              <a:rPr lang="en-US" altLang="en-US" sz="3200" b="1" dirty="0">
                <a:latin typeface="#9Slide03 Arima Madurai" panose="00000500000000000000" pitchFamily="2" charset="0"/>
                <a:cs typeface="#9Slide03 Arima Madurai" panose="00000500000000000000" pitchFamily="2" charset="0"/>
              </a:rPr>
              <a:t>An</a:t>
            </a:r>
            <a:r>
              <a:rPr lang="en-US" altLang="en-US" sz="3200" dirty="0">
                <a:latin typeface="#9Slide03 Arima Madurai" panose="00000500000000000000" pitchFamily="2" charset="0"/>
                <a:cs typeface="#9Slide03 Arima Madurai" panose="00000500000000000000" pitchFamily="2" charset="0"/>
              </a:rPr>
              <a:t> : - </a:t>
            </a:r>
            <a:r>
              <a:rPr lang="en-US" altLang="en-US" sz="3200" dirty="0" err="1">
                <a:latin typeface="#9Slide03 Arima Madurai" panose="00000500000000000000" pitchFamily="2" charset="0"/>
                <a:cs typeface="#9Slide03 Arima Madurai" panose="00000500000000000000" pitchFamily="2" charset="0"/>
              </a:rPr>
              <a:t>Cậu</a:t>
            </a:r>
            <a:r>
              <a:rPr lang="en-US" altLang="en-US" sz="3200" dirty="0">
                <a:latin typeface="#9Slide03 Arima Madurai" panose="00000500000000000000" pitchFamily="2" charset="0"/>
                <a:cs typeface="#9Slide03 Arima Madurai" panose="00000500000000000000" pitchFamily="2" charset="0"/>
              </a:rPr>
              <a:t> </a:t>
            </a:r>
            <a:r>
              <a:rPr lang="en-US" altLang="en-US" sz="3200" dirty="0" err="1">
                <a:latin typeface="#9Slide03 Arima Madurai" panose="00000500000000000000" pitchFamily="2" charset="0"/>
                <a:cs typeface="#9Slide03 Arima Madurai" panose="00000500000000000000" pitchFamily="2" charset="0"/>
              </a:rPr>
              <a:t>học</a:t>
            </a:r>
            <a:r>
              <a:rPr lang="en-US" altLang="en-US" sz="3200" dirty="0">
                <a:latin typeface="#9Slide03 Arima Madurai" panose="00000500000000000000" pitchFamily="2" charset="0"/>
                <a:cs typeface="#9Slide03 Arima Madurai" panose="00000500000000000000" pitchFamily="2" charset="0"/>
              </a:rPr>
              <a:t> </a:t>
            </a:r>
            <a:r>
              <a:rPr lang="en-US" altLang="en-US" sz="3200" dirty="0" err="1">
                <a:latin typeface="#9Slide03 Arima Madurai" panose="00000500000000000000" pitchFamily="2" charset="0"/>
                <a:cs typeface="#9Slide03 Arima Madurai" panose="00000500000000000000" pitchFamily="2" charset="0"/>
              </a:rPr>
              <a:t>bơi</a:t>
            </a:r>
            <a:r>
              <a:rPr lang="en-US" altLang="en-US" sz="3200" dirty="0">
                <a:latin typeface="#9Slide03 Arima Madurai" panose="00000500000000000000" pitchFamily="2" charset="0"/>
                <a:cs typeface="#9Slide03 Arima Madurai" panose="00000500000000000000" pitchFamily="2" charset="0"/>
              </a:rPr>
              <a:t> ở </a:t>
            </a:r>
            <a:r>
              <a:rPr lang="en-US" altLang="en-US" sz="3200" dirty="0" err="1">
                <a:latin typeface="#9Slide03 Arima Madurai" panose="00000500000000000000" pitchFamily="2" charset="0"/>
                <a:cs typeface="#9Slide03 Arima Madurai" panose="00000500000000000000" pitchFamily="2" charset="0"/>
              </a:rPr>
              <a:t>đâu</a:t>
            </a:r>
            <a:r>
              <a:rPr lang="en-US" altLang="en-US" sz="3200" dirty="0">
                <a:latin typeface="#9Slide03 Arima Madurai" panose="00000500000000000000" pitchFamily="2" charset="0"/>
                <a:cs typeface="#9Slide03 Arima Madurai" panose="00000500000000000000" pitchFamily="2" charset="0"/>
              </a:rPr>
              <a:t> </a:t>
            </a:r>
            <a:r>
              <a:rPr lang="en-US" altLang="en-US" sz="3200" dirty="0" err="1">
                <a:latin typeface="#9Slide03 Arima Madurai" panose="00000500000000000000" pitchFamily="2" charset="0"/>
                <a:cs typeface="#9Slide03 Arima Madurai" panose="00000500000000000000" pitchFamily="2" charset="0"/>
              </a:rPr>
              <a:t>vậy</a:t>
            </a:r>
            <a:r>
              <a:rPr lang="en-US" altLang="en-US" sz="3200" dirty="0">
                <a:latin typeface="#9Slide03 Arima Madurai" panose="00000500000000000000" pitchFamily="2" charset="0"/>
                <a:cs typeface="#9Slide03 Arima Madurai" panose="00000500000000000000" pitchFamily="2" charset="0"/>
              </a:rPr>
              <a:t> ?</a:t>
            </a:r>
          </a:p>
          <a:p>
            <a:pPr eaLnBrk="1" hangingPunct="1"/>
            <a:r>
              <a:rPr lang="en-US" altLang="en-US" sz="3200" dirty="0">
                <a:solidFill>
                  <a:srgbClr val="009900"/>
                </a:solidFill>
                <a:latin typeface="#9Slide03 Arima Madurai" panose="00000500000000000000" pitchFamily="2" charset="0"/>
                <a:cs typeface="#9Slide03 Arima Madurai" panose="00000500000000000000" pitchFamily="2" charset="0"/>
              </a:rPr>
              <a:t>Ba</a:t>
            </a:r>
            <a:r>
              <a:rPr lang="en-US" altLang="en-US" sz="3200" dirty="0">
                <a:latin typeface="#9Slide03 Arima Madurai" panose="00000500000000000000" pitchFamily="2" charset="0"/>
                <a:cs typeface="#9Slide03 Arima Madurai" panose="00000500000000000000" pitchFamily="2" charset="0"/>
              </a:rPr>
              <a:t> : - </a:t>
            </a:r>
            <a:r>
              <a:rPr lang="en-US" altLang="en-US" sz="3200" dirty="0" err="1">
                <a:latin typeface="#9Slide03 Arima Madurai" panose="00000500000000000000" pitchFamily="2" charset="0"/>
                <a:cs typeface="#9Slide03 Arima Madurai" panose="00000500000000000000" pitchFamily="2" charset="0"/>
              </a:rPr>
              <a:t>Dĩ</a:t>
            </a:r>
            <a:r>
              <a:rPr lang="en-US" altLang="en-US" sz="3200" dirty="0">
                <a:latin typeface="#9Slide03 Arima Madurai" panose="00000500000000000000" pitchFamily="2" charset="0"/>
                <a:cs typeface="#9Slide03 Arima Madurai" panose="00000500000000000000" pitchFamily="2" charset="0"/>
              </a:rPr>
              <a:t> </a:t>
            </a:r>
            <a:r>
              <a:rPr lang="en-US" altLang="en-US" sz="3200" dirty="0" err="1">
                <a:latin typeface="#9Slide03 Arima Madurai" panose="00000500000000000000" pitchFamily="2" charset="0"/>
                <a:cs typeface="#9Slide03 Arima Madurai" panose="00000500000000000000" pitchFamily="2" charset="0"/>
              </a:rPr>
              <a:t>nhiên</a:t>
            </a:r>
            <a:r>
              <a:rPr lang="en-US" altLang="en-US" sz="3200" dirty="0">
                <a:latin typeface="#9Slide03 Arima Madurai" panose="00000500000000000000" pitchFamily="2" charset="0"/>
                <a:cs typeface="#9Slide03 Arima Madurai" panose="00000500000000000000" pitchFamily="2" charset="0"/>
              </a:rPr>
              <a:t> </a:t>
            </a:r>
            <a:r>
              <a:rPr lang="en-US" altLang="en-US" sz="3200" dirty="0" err="1">
                <a:latin typeface="#9Slide03 Arima Madurai" panose="00000500000000000000" pitchFamily="2" charset="0"/>
                <a:cs typeface="#9Slide03 Arima Madurai" panose="00000500000000000000" pitchFamily="2" charset="0"/>
              </a:rPr>
              <a:t>là</a:t>
            </a:r>
            <a:r>
              <a:rPr lang="en-US" altLang="en-US" sz="3200" dirty="0">
                <a:latin typeface="#9Slide03 Arima Madurai" panose="00000500000000000000" pitchFamily="2" charset="0"/>
                <a:cs typeface="#9Slide03 Arima Madurai" panose="00000500000000000000" pitchFamily="2" charset="0"/>
              </a:rPr>
              <a:t> ở </a:t>
            </a:r>
            <a:r>
              <a:rPr lang="en-US" altLang="en-US" sz="3200" dirty="0" err="1">
                <a:latin typeface="#9Slide03 Arima Madurai" panose="00000500000000000000" pitchFamily="2" charset="0"/>
                <a:cs typeface="#9Slide03 Arima Madurai" panose="00000500000000000000" pitchFamily="2" charset="0"/>
              </a:rPr>
              <a:t>dưới</a:t>
            </a:r>
            <a:r>
              <a:rPr lang="en-US" altLang="en-US" sz="3200" dirty="0">
                <a:latin typeface="#9Slide03 Arima Madurai" panose="00000500000000000000" pitchFamily="2" charset="0"/>
                <a:cs typeface="#9Slide03 Arima Madurai" panose="00000500000000000000" pitchFamily="2" charset="0"/>
              </a:rPr>
              <a:t> </a:t>
            </a:r>
            <a:r>
              <a:rPr lang="en-US" altLang="en-US" sz="3200" dirty="0" err="1">
                <a:latin typeface="#9Slide03 Arima Madurai" panose="00000500000000000000" pitchFamily="2" charset="0"/>
                <a:cs typeface="#9Slide03 Arima Madurai" panose="00000500000000000000" pitchFamily="2" charset="0"/>
              </a:rPr>
              <a:t>nước</a:t>
            </a:r>
            <a:r>
              <a:rPr lang="en-US" altLang="en-US" sz="3200" dirty="0">
                <a:latin typeface="#9Slide03 Arima Madurai" panose="00000500000000000000" pitchFamily="2" charset="0"/>
                <a:cs typeface="#9Slide03 Arima Madurai" panose="00000500000000000000" pitchFamily="2" charset="0"/>
              </a:rPr>
              <a:t> </a:t>
            </a:r>
            <a:r>
              <a:rPr lang="en-US" altLang="en-US" sz="3200" dirty="0" err="1">
                <a:latin typeface="#9Slide03 Arima Madurai" panose="00000500000000000000" pitchFamily="2" charset="0"/>
                <a:cs typeface="#9Slide03 Arima Madurai" panose="00000500000000000000" pitchFamily="2" charset="0"/>
              </a:rPr>
              <a:t>chứ</a:t>
            </a:r>
            <a:r>
              <a:rPr lang="en-US" altLang="en-US" sz="3200" dirty="0">
                <a:latin typeface="#9Slide03 Arima Madurai" panose="00000500000000000000" pitchFamily="2" charset="0"/>
                <a:cs typeface="#9Slide03 Arima Madurai" panose="00000500000000000000" pitchFamily="2" charset="0"/>
              </a:rPr>
              <a:t> </a:t>
            </a:r>
            <a:r>
              <a:rPr lang="en-US" altLang="en-US" sz="3200" dirty="0" err="1">
                <a:latin typeface="#9Slide03 Arima Madurai" panose="00000500000000000000" pitchFamily="2" charset="0"/>
                <a:cs typeface="#9Slide03 Arima Madurai" panose="00000500000000000000" pitchFamily="2" charset="0"/>
              </a:rPr>
              <a:t>còn</a:t>
            </a:r>
            <a:r>
              <a:rPr lang="en-US" altLang="en-US" sz="3200" dirty="0">
                <a:latin typeface="#9Slide03 Arima Madurai" panose="00000500000000000000" pitchFamily="2" charset="0"/>
                <a:cs typeface="#9Slide03 Arima Madurai" panose="00000500000000000000" pitchFamily="2" charset="0"/>
              </a:rPr>
              <a:t> ở </a:t>
            </a:r>
            <a:r>
              <a:rPr lang="en-US" altLang="en-US" sz="3200" dirty="0" err="1">
                <a:latin typeface="#9Slide03 Arima Madurai" panose="00000500000000000000" pitchFamily="2" charset="0"/>
                <a:cs typeface="#9Slide03 Arima Madurai" panose="00000500000000000000" pitchFamily="2" charset="0"/>
              </a:rPr>
              <a:t>đâu</a:t>
            </a:r>
            <a:r>
              <a:rPr lang="en-US" altLang="en-US" sz="3200" dirty="0">
                <a:latin typeface="#9Slide03 Arima Madurai" panose="00000500000000000000" pitchFamily="2" charset="0"/>
                <a:cs typeface="#9Slide03 Arima Madurai" panose="00000500000000000000" pitchFamily="2" charset="0"/>
              </a:rPr>
              <a:t>.</a:t>
            </a:r>
          </a:p>
        </p:txBody>
      </p:sp>
      <p:pic>
        <p:nvPicPr>
          <p:cNvPr id="3" name="Picture 2" descr="Khi nào cho con đi học bơi và những lưu ý an toàn bố mẹ cần biết">
            <a:extLst>
              <a:ext uri="{FF2B5EF4-FFF2-40B4-BE49-F238E27FC236}">
                <a16:creationId xmlns:a16="http://schemas.microsoft.com/office/drawing/2014/main" xmlns="" id="{1805865B-3568-4263-A1B4-8E67C0D30B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19821" y="1038889"/>
            <a:ext cx="3952567" cy="206210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xmlns="" id="{B9A67DB8-D32E-453E-AB92-D08D93298C41}"/>
              </a:ext>
            </a:extLst>
          </p:cNvPr>
          <p:cNvSpPr txBox="1"/>
          <p:nvPr/>
        </p:nvSpPr>
        <p:spPr>
          <a:xfrm flipH="1">
            <a:off x="4260565" y="492835"/>
            <a:ext cx="3670875" cy="646327"/>
          </a:xfrm>
          <a:prstGeom prst="rect">
            <a:avLst/>
          </a:prstGeom>
          <a:noFill/>
        </p:spPr>
        <p:txBody>
          <a:bodyPr wrap="square" lIns="91428" tIns="45718" rIns="91428" bIns="45718" rtlCol="0">
            <a:spAutoFit/>
          </a:bodyPr>
          <a:lstStyle/>
          <a:p>
            <a:r>
              <a:rPr lang="en-SG" sz="3600" dirty="0">
                <a:solidFill>
                  <a:srgbClr val="FF0000"/>
                </a:solidFill>
                <a:latin typeface="#9Slide03 Arima Madurai Black" panose="00000A00000000000000" pitchFamily="2" charset="0"/>
                <a:cs typeface="#9Slide03 Arima Madurai Black" panose="00000A00000000000000" pitchFamily="2" charset="0"/>
              </a:rPr>
              <a:t>PHIẾU BÀI TẬP</a:t>
            </a:r>
          </a:p>
        </p:txBody>
      </p:sp>
      <p:sp>
        <p:nvSpPr>
          <p:cNvPr id="5" name="Text Box 7">
            <a:extLst>
              <a:ext uri="{FF2B5EF4-FFF2-40B4-BE49-F238E27FC236}">
                <a16:creationId xmlns:a16="http://schemas.microsoft.com/office/drawing/2014/main" xmlns="" id="{B80D002B-2DEC-43CF-B32A-CC0D686C89DE}"/>
              </a:ext>
            </a:extLst>
          </p:cNvPr>
          <p:cNvSpPr txBox="1">
            <a:spLocks noChangeArrowheads="1"/>
          </p:cNvSpPr>
          <p:nvPr/>
        </p:nvSpPr>
        <p:spPr bwMode="auto">
          <a:xfrm>
            <a:off x="394855" y="3101026"/>
            <a:ext cx="11402292" cy="34317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28" tIns="45718" rIns="91428" bIns="45718">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just" eaLnBrk="1" hangingPunct="1"/>
            <a:r>
              <a:rPr lang="en-US" altLang="en-US" sz="3100" dirty="0">
                <a:latin typeface="#9Slide03 Arima Madurai" panose="00000500000000000000" pitchFamily="2" charset="0"/>
                <a:cs typeface="#9Slide03 Arima Madurai" panose="00000500000000000000" pitchFamily="2" charset="0"/>
              </a:rPr>
              <a:t>1. </a:t>
            </a:r>
            <a:r>
              <a:rPr lang="en-US" altLang="en-US" sz="3100" dirty="0" err="1">
                <a:latin typeface="#9Slide03 Arima Madurai" panose="00000500000000000000" pitchFamily="2" charset="0"/>
                <a:cs typeface="#9Slide03 Arima Madurai" panose="00000500000000000000" pitchFamily="2" charset="0"/>
              </a:rPr>
              <a:t>Khi</a:t>
            </a:r>
            <a:r>
              <a:rPr lang="en-US" altLang="en-US" sz="3100" dirty="0">
                <a:latin typeface="#9Slide03 Arima Madurai" panose="00000500000000000000" pitchFamily="2" charset="0"/>
                <a:cs typeface="#9Slide03 Arima Madurai" panose="00000500000000000000" pitchFamily="2" charset="0"/>
              </a:rPr>
              <a:t> An </a:t>
            </a:r>
            <a:r>
              <a:rPr lang="en-US" altLang="en-US" sz="3100" dirty="0" err="1">
                <a:latin typeface="#9Slide03 Arima Madurai" panose="00000500000000000000" pitchFamily="2" charset="0"/>
                <a:cs typeface="#9Slide03 Arima Madurai" panose="00000500000000000000" pitchFamily="2" charset="0"/>
              </a:rPr>
              <a:t>hỏi</a:t>
            </a:r>
            <a:r>
              <a:rPr lang="en-US" altLang="en-US" sz="3100" dirty="0">
                <a:latin typeface="#9Slide03 Arima Madurai" panose="00000500000000000000" pitchFamily="2" charset="0"/>
                <a:cs typeface="#9Slide03 Arima Madurai" panose="00000500000000000000" pitchFamily="2" charset="0"/>
              </a:rPr>
              <a:t> </a:t>
            </a:r>
            <a:r>
              <a:rPr lang="en-US" altLang="en-US" sz="3100" dirty="0">
                <a:solidFill>
                  <a:srgbClr val="FF0000"/>
                </a:solidFill>
                <a:latin typeface="#9Slide03 Arima Madurai" panose="00000500000000000000" pitchFamily="2" charset="0"/>
                <a:cs typeface="#9Slide03 Arima Madurai" panose="00000500000000000000" pitchFamily="2" charset="0"/>
              </a:rPr>
              <a:t>“</a:t>
            </a:r>
            <a:r>
              <a:rPr lang="en-US" altLang="en-US" sz="3100" dirty="0" err="1">
                <a:solidFill>
                  <a:srgbClr val="FF0000"/>
                </a:solidFill>
                <a:latin typeface="#9Slide03 Arima Madurai" panose="00000500000000000000" pitchFamily="2" charset="0"/>
                <a:cs typeface="#9Slide03 Arima Madurai" panose="00000500000000000000" pitchFamily="2" charset="0"/>
              </a:rPr>
              <a:t>học</a:t>
            </a:r>
            <a:r>
              <a:rPr lang="en-US" altLang="en-US" sz="3100" dirty="0">
                <a:solidFill>
                  <a:srgbClr val="FF0000"/>
                </a:solidFill>
                <a:latin typeface="#9Slide03 Arima Madurai" panose="00000500000000000000" pitchFamily="2" charset="0"/>
                <a:cs typeface="#9Slide03 Arima Madurai" panose="00000500000000000000" pitchFamily="2" charset="0"/>
              </a:rPr>
              <a:t> </a:t>
            </a:r>
            <a:r>
              <a:rPr lang="en-US" altLang="en-US" sz="3100" dirty="0" err="1">
                <a:solidFill>
                  <a:srgbClr val="FF0000"/>
                </a:solidFill>
                <a:latin typeface="#9Slide03 Arima Madurai" panose="00000500000000000000" pitchFamily="2" charset="0"/>
                <a:cs typeface="#9Slide03 Arima Madurai" panose="00000500000000000000" pitchFamily="2" charset="0"/>
              </a:rPr>
              <a:t>bơi</a:t>
            </a:r>
            <a:r>
              <a:rPr lang="en-US" altLang="en-US" sz="3100" dirty="0">
                <a:solidFill>
                  <a:srgbClr val="FF0000"/>
                </a:solidFill>
                <a:latin typeface="#9Slide03 Arima Madurai" panose="00000500000000000000" pitchFamily="2" charset="0"/>
                <a:cs typeface="#9Slide03 Arima Madurai" panose="00000500000000000000" pitchFamily="2" charset="0"/>
              </a:rPr>
              <a:t> ở </a:t>
            </a:r>
            <a:r>
              <a:rPr lang="en-US" altLang="en-US" sz="3100" dirty="0" err="1">
                <a:solidFill>
                  <a:srgbClr val="FF0000"/>
                </a:solidFill>
                <a:latin typeface="#9Slide03 Arima Madurai" panose="00000500000000000000" pitchFamily="2" charset="0"/>
                <a:cs typeface="#9Slide03 Arima Madurai" panose="00000500000000000000" pitchFamily="2" charset="0"/>
              </a:rPr>
              <a:t>đâu</a:t>
            </a:r>
            <a:r>
              <a:rPr lang="en-US" altLang="en-US" sz="3100" dirty="0">
                <a:solidFill>
                  <a:srgbClr val="FF0000"/>
                </a:solidFill>
                <a:latin typeface="#9Slide03 Arima Madurai" panose="00000500000000000000" pitchFamily="2" charset="0"/>
                <a:cs typeface="#9Slide03 Arima Madurai" panose="00000500000000000000" pitchFamily="2" charset="0"/>
              </a:rPr>
              <a:t>” </a:t>
            </a:r>
            <a:r>
              <a:rPr lang="en-US" altLang="en-US" sz="3100" dirty="0">
                <a:latin typeface="#9Slide03 Arima Madurai" panose="00000500000000000000" pitchFamily="2" charset="0"/>
                <a:cs typeface="#9Slide03 Arima Madurai" panose="00000500000000000000" pitchFamily="2" charset="0"/>
              </a:rPr>
              <a:t>ý </a:t>
            </a:r>
            <a:r>
              <a:rPr lang="en-US" altLang="en-US" sz="3100" dirty="0" err="1">
                <a:latin typeface="#9Slide03 Arima Madurai" panose="00000500000000000000" pitchFamily="2" charset="0"/>
                <a:cs typeface="#9Slide03 Arima Madurai" panose="00000500000000000000" pitchFamily="2" charset="0"/>
              </a:rPr>
              <a:t>muốn</a:t>
            </a:r>
            <a:r>
              <a:rPr lang="en-US" altLang="en-US" sz="3100" dirty="0">
                <a:latin typeface="#9Slide03 Arima Madurai" panose="00000500000000000000" pitchFamily="2" charset="0"/>
                <a:cs typeface="#9Slide03 Arima Madurai" panose="00000500000000000000" pitchFamily="2" charset="0"/>
              </a:rPr>
              <a:t> </a:t>
            </a:r>
            <a:r>
              <a:rPr lang="en-US" altLang="en-US" sz="3100" dirty="0" err="1">
                <a:latin typeface="#9Slide03 Arima Madurai" panose="00000500000000000000" pitchFamily="2" charset="0"/>
                <a:cs typeface="#9Slide03 Arima Madurai" panose="00000500000000000000" pitchFamily="2" charset="0"/>
              </a:rPr>
              <a:t>hỏi</a:t>
            </a:r>
            <a:r>
              <a:rPr lang="en-US" altLang="en-US" sz="3100" dirty="0">
                <a:latin typeface="#9Slide03 Arima Madurai" panose="00000500000000000000" pitchFamily="2" charset="0"/>
                <a:cs typeface="#9Slide03 Arima Madurai" panose="00000500000000000000" pitchFamily="2" charset="0"/>
              </a:rPr>
              <a:t> </a:t>
            </a:r>
            <a:r>
              <a:rPr lang="en-US" altLang="en-US" sz="3100" dirty="0" err="1">
                <a:latin typeface="#9Slide03 Arima Madurai" panose="00000500000000000000" pitchFamily="2" charset="0"/>
                <a:cs typeface="#9Slide03 Arima Madurai" panose="00000500000000000000" pitchFamily="2" charset="0"/>
              </a:rPr>
              <a:t>điều</a:t>
            </a:r>
            <a:r>
              <a:rPr lang="en-US" altLang="en-US" sz="3100" dirty="0">
                <a:latin typeface="#9Slide03 Arima Madurai" panose="00000500000000000000" pitchFamily="2" charset="0"/>
                <a:cs typeface="#9Slide03 Arima Madurai" panose="00000500000000000000" pitchFamily="2" charset="0"/>
              </a:rPr>
              <a:t> </a:t>
            </a:r>
            <a:r>
              <a:rPr lang="en-US" altLang="en-US" sz="3100" dirty="0" err="1">
                <a:latin typeface="#9Slide03 Arima Madurai" panose="00000500000000000000" pitchFamily="2" charset="0"/>
                <a:cs typeface="#9Slide03 Arima Madurai" panose="00000500000000000000" pitchFamily="2" charset="0"/>
              </a:rPr>
              <a:t>gì</a:t>
            </a:r>
            <a:r>
              <a:rPr lang="en-US" altLang="en-US" sz="3100" dirty="0">
                <a:latin typeface="#9Slide03 Arima Madurai" panose="00000500000000000000" pitchFamily="2" charset="0"/>
                <a:cs typeface="#9Slide03 Arima Madurai" panose="00000500000000000000" pitchFamily="2" charset="0"/>
              </a:rPr>
              <a:t> ? </a:t>
            </a:r>
          </a:p>
          <a:p>
            <a:pPr algn="just" eaLnBrk="1" hangingPunct="1"/>
            <a:r>
              <a:rPr lang="en-US" altLang="en-US" sz="3100" smtClean="0">
                <a:latin typeface="Times New Roman" panose="02020603050405020304" pitchFamily="18" charset="0"/>
                <a:cs typeface="Times New Roman" panose="02020603050405020304" pitchFamily="18" charset="0"/>
              </a:rPr>
              <a:t>…………………………………………………………………………</a:t>
            </a:r>
            <a:endParaRPr lang="en-US" altLang="en-US" sz="3100" dirty="0">
              <a:latin typeface="Times New Roman" panose="02020603050405020304" pitchFamily="18" charset="0"/>
              <a:cs typeface="Times New Roman" panose="02020603050405020304" pitchFamily="18" charset="0"/>
            </a:endParaRPr>
          </a:p>
          <a:p>
            <a:pPr algn="just" eaLnBrk="1" hangingPunct="1"/>
            <a:r>
              <a:rPr lang="en-US" altLang="en-US" sz="3100" dirty="0">
                <a:latin typeface="#9Slide03 Arima Madurai" panose="00000500000000000000" pitchFamily="2" charset="0"/>
                <a:cs typeface="#9Slide03 Arima Madurai" panose="00000500000000000000" pitchFamily="2" charset="0"/>
              </a:rPr>
              <a:t>2. </a:t>
            </a:r>
            <a:r>
              <a:rPr lang="en-US" altLang="en-US" sz="3100" dirty="0" err="1">
                <a:latin typeface="#9Slide03 Arima Madurai" panose="00000500000000000000" pitchFamily="2" charset="0"/>
                <a:cs typeface="#9Slide03 Arima Madurai" panose="00000500000000000000" pitchFamily="2" charset="0"/>
              </a:rPr>
              <a:t>Câu</a:t>
            </a:r>
            <a:r>
              <a:rPr lang="en-US" altLang="en-US" sz="3100" dirty="0">
                <a:latin typeface="#9Slide03 Arima Madurai" panose="00000500000000000000" pitchFamily="2" charset="0"/>
                <a:cs typeface="#9Slide03 Arima Madurai" panose="00000500000000000000" pitchFamily="2" charset="0"/>
              </a:rPr>
              <a:t> </a:t>
            </a:r>
            <a:r>
              <a:rPr lang="en-US" altLang="en-US" sz="3100" dirty="0" err="1">
                <a:latin typeface="#9Slide03 Arima Madurai" panose="00000500000000000000" pitchFamily="2" charset="0"/>
                <a:cs typeface="#9Slide03 Arima Madurai" panose="00000500000000000000" pitchFamily="2" charset="0"/>
              </a:rPr>
              <a:t>trả</a:t>
            </a:r>
            <a:r>
              <a:rPr lang="en-US" altLang="en-US" sz="3100" dirty="0">
                <a:latin typeface="#9Slide03 Arima Madurai" panose="00000500000000000000" pitchFamily="2" charset="0"/>
                <a:cs typeface="#9Slide03 Arima Madurai" panose="00000500000000000000" pitchFamily="2" charset="0"/>
              </a:rPr>
              <a:t> </a:t>
            </a:r>
            <a:r>
              <a:rPr lang="en-US" altLang="en-US" sz="3100" dirty="0" err="1">
                <a:latin typeface="#9Slide03 Arima Madurai" panose="00000500000000000000" pitchFamily="2" charset="0"/>
                <a:cs typeface="#9Slide03 Arima Madurai" panose="00000500000000000000" pitchFamily="2" charset="0"/>
              </a:rPr>
              <a:t>lời</a:t>
            </a:r>
            <a:r>
              <a:rPr lang="en-US" altLang="en-US" sz="3100" dirty="0">
                <a:latin typeface="#9Slide03 Arima Madurai" panose="00000500000000000000" pitchFamily="2" charset="0"/>
                <a:cs typeface="#9Slide03 Arima Madurai" panose="00000500000000000000" pitchFamily="2" charset="0"/>
              </a:rPr>
              <a:t>  </a:t>
            </a:r>
            <a:r>
              <a:rPr lang="en-US" altLang="en-US" sz="3100" dirty="0">
                <a:solidFill>
                  <a:srgbClr val="FF0000"/>
                </a:solidFill>
                <a:latin typeface="#9Slide03 Arima Madurai" panose="00000500000000000000" pitchFamily="2" charset="0"/>
                <a:cs typeface="#9Slide03 Arima Madurai" panose="00000500000000000000" pitchFamily="2" charset="0"/>
              </a:rPr>
              <a:t>“ở </a:t>
            </a:r>
            <a:r>
              <a:rPr lang="en-US" altLang="en-US" sz="3100" dirty="0" err="1">
                <a:solidFill>
                  <a:srgbClr val="FF0000"/>
                </a:solidFill>
                <a:latin typeface="#9Slide03 Arima Madurai" panose="00000500000000000000" pitchFamily="2" charset="0"/>
                <a:cs typeface="#9Slide03 Arima Madurai" panose="00000500000000000000" pitchFamily="2" charset="0"/>
              </a:rPr>
              <a:t>dưới</a:t>
            </a:r>
            <a:r>
              <a:rPr lang="en-US" altLang="en-US" sz="3100" dirty="0">
                <a:solidFill>
                  <a:srgbClr val="FF0000"/>
                </a:solidFill>
                <a:latin typeface="#9Slide03 Arima Madurai" panose="00000500000000000000" pitchFamily="2" charset="0"/>
                <a:cs typeface="#9Slide03 Arima Madurai" panose="00000500000000000000" pitchFamily="2" charset="0"/>
              </a:rPr>
              <a:t> </a:t>
            </a:r>
            <a:r>
              <a:rPr lang="en-US" altLang="en-US" sz="3100" dirty="0" err="1">
                <a:solidFill>
                  <a:srgbClr val="FF0000"/>
                </a:solidFill>
                <a:latin typeface="#9Slide03 Arima Madurai" panose="00000500000000000000" pitchFamily="2" charset="0"/>
                <a:cs typeface="#9Slide03 Arima Madurai" panose="00000500000000000000" pitchFamily="2" charset="0"/>
              </a:rPr>
              <a:t>nước</a:t>
            </a:r>
            <a:r>
              <a:rPr lang="en-US" altLang="en-US" sz="3100" dirty="0">
                <a:solidFill>
                  <a:srgbClr val="FF0000"/>
                </a:solidFill>
                <a:latin typeface="#9Slide03 Arima Madurai" panose="00000500000000000000" pitchFamily="2" charset="0"/>
                <a:cs typeface="#9Slide03 Arima Madurai" panose="00000500000000000000" pitchFamily="2" charset="0"/>
              </a:rPr>
              <a:t>” </a:t>
            </a:r>
            <a:r>
              <a:rPr lang="en-US" altLang="en-US" sz="3100" dirty="0" err="1">
                <a:latin typeface="#9Slide03 Arima Madurai" panose="00000500000000000000" pitchFamily="2" charset="0"/>
                <a:cs typeface="#9Slide03 Arima Madurai" panose="00000500000000000000" pitchFamily="2" charset="0"/>
              </a:rPr>
              <a:t>của</a:t>
            </a:r>
            <a:r>
              <a:rPr lang="en-US" altLang="en-US" sz="3100" dirty="0">
                <a:latin typeface="#9Slide03 Arima Madurai" panose="00000500000000000000" pitchFamily="2" charset="0"/>
                <a:cs typeface="#9Slide03 Arima Madurai" panose="00000500000000000000" pitchFamily="2" charset="0"/>
              </a:rPr>
              <a:t> Ba </a:t>
            </a:r>
            <a:r>
              <a:rPr lang="en-US" altLang="en-US" sz="3100" dirty="0" err="1">
                <a:latin typeface="#9Slide03 Arima Madurai" panose="00000500000000000000" pitchFamily="2" charset="0"/>
                <a:cs typeface="#9Slide03 Arima Madurai" panose="00000500000000000000" pitchFamily="2" charset="0"/>
              </a:rPr>
              <a:t>có</a:t>
            </a:r>
            <a:r>
              <a:rPr lang="en-US" altLang="en-US" sz="3100" dirty="0">
                <a:latin typeface="#9Slide03 Arima Madurai" panose="00000500000000000000" pitchFamily="2" charset="0"/>
                <a:cs typeface="#9Slide03 Arima Madurai" panose="00000500000000000000" pitchFamily="2" charset="0"/>
              </a:rPr>
              <a:t> </a:t>
            </a:r>
            <a:r>
              <a:rPr lang="en-US" altLang="en-US" sz="3100" dirty="0" err="1">
                <a:latin typeface="#9Slide03 Arima Madurai" panose="00000500000000000000" pitchFamily="2" charset="0"/>
                <a:cs typeface="#9Slide03 Arima Madurai" panose="00000500000000000000" pitchFamily="2" charset="0"/>
              </a:rPr>
              <a:t>đáp</a:t>
            </a:r>
            <a:r>
              <a:rPr lang="en-US" altLang="en-US" sz="3100" dirty="0">
                <a:latin typeface="#9Slide03 Arima Madurai" panose="00000500000000000000" pitchFamily="2" charset="0"/>
                <a:cs typeface="#9Slide03 Arima Madurai" panose="00000500000000000000" pitchFamily="2" charset="0"/>
              </a:rPr>
              <a:t> </a:t>
            </a:r>
            <a:r>
              <a:rPr lang="en-US" altLang="en-US" sz="3100" dirty="0" err="1">
                <a:latin typeface="#9Slide03 Arima Madurai" panose="00000500000000000000" pitchFamily="2" charset="0"/>
                <a:cs typeface="#9Slide03 Arima Madurai" panose="00000500000000000000" pitchFamily="2" charset="0"/>
              </a:rPr>
              <a:t>ứng</a:t>
            </a:r>
            <a:r>
              <a:rPr lang="en-US" altLang="en-US" sz="3100" dirty="0">
                <a:latin typeface="#9Slide03 Arima Madurai" panose="00000500000000000000" pitchFamily="2" charset="0"/>
                <a:cs typeface="#9Slide03 Arima Madurai" panose="00000500000000000000" pitchFamily="2" charset="0"/>
              </a:rPr>
              <a:t> </a:t>
            </a:r>
            <a:r>
              <a:rPr lang="en-US" altLang="en-US" sz="3100" dirty="0" err="1">
                <a:latin typeface="#9Slide03 Arima Madurai" panose="00000500000000000000" pitchFamily="2" charset="0"/>
                <a:cs typeface="#9Slide03 Arima Madurai" panose="00000500000000000000" pitchFamily="2" charset="0"/>
              </a:rPr>
              <a:t>điều</a:t>
            </a:r>
            <a:r>
              <a:rPr lang="en-US" altLang="en-US" sz="3100" dirty="0">
                <a:latin typeface="#9Slide03 Arima Madurai" panose="00000500000000000000" pitchFamily="2" charset="0"/>
                <a:cs typeface="#9Slide03 Arima Madurai" panose="00000500000000000000" pitchFamily="2" charset="0"/>
              </a:rPr>
              <a:t> </a:t>
            </a:r>
            <a:r>
              <a:rPr lang="en-US" altLang="en-US" sz="3100" dirty="0" err="1">
                <a:latin typeface="#9Slide03 Arima Madurai" panose="00000500000000000000" pitchFamily="2" charset="0"/>
                <a:cs typeface="#9Slide03 Arima Madurai" panose="00000500000000000000" pitchFamily="2" charset="0"/>
              </a:rPr>
              <a:t>mà</a:t>
            </a:r>
            <a:r>
              <a:rPr lang="en-US" altLang="en-US" sz="3100" dirty="0">
                <a:latin typeface="#9Slide03 Arima Madurai" panose="00000500000000000000" pitchFamily="2" charset="0"/>
                <a:cs typeface="#9Slide03 Arima Madurai" panose="00000500000000000000" pitchFamily="2" charset="0"/>
              </a:rPr>
              <a:t> An </a:t>
            </a:r>
            <a:r>
              <a:rPr lang="en-US" altLang="en-US" sz="3100" dirty="0" err="1">
                <a:latin typeface="#9Slide03 Arima Madurai" panose="00000500000000000000" pitchFamily="2" charset="0"/>
                <a:cs typeface="#9Slide03 Arima Madurai" panose="00000500000000000000" pitchFamily="2" charset="0"/>
              </a:rPr>
              <a:t>cần</a:t>
            </a:r>
            <a:r>
              <a:rPr lang="en-US" altLang="en-US" sz="3100" dirty="0">
                <a:latin typeface="#9Slide03 Arima Madurai" panose="00000500000000000000" pitchFamily="2" charset="0"/>
                <a:cs typeface="#9Slide03 Arima Madurai" panose="00000500000000000000" pitchFamily="2" charset="0"/>
              </a:rPr>
              <a:t> </a:t>
            </a:r>
            <a:r>
              <a:rPr lang="en-US" altLang="en-US" sz="3100" dirty="0" err="1">
                <a:latin typeface="#9Slide03 Arima Madurai" panose="00000500000000000000" pitchFamily="2" charset="0"/>
                <a:cs typeface="#9Slide03 Arima Madurai" panose="00000500000000000000" pitchFamily="2" charset="0"/>
              </a:rPr>
              <a:t>biết</a:t>
            </a:r>
            <a:r>
              <a:rPr lang="en-US" altLang="en-US" sz="3100" dirty="0">
                <a:latin typeface="#9Slide03 Arima Madurai" panose="00000500000000000000" pitchFamily="2" charset="0"/>
                <a:cs typeface="#9Slide03 Arima Madurai" panose="00000500000000000000" pitchFamily="2" charset="0"/>
              </a:rPr>
              <a:t> </a:t>
            </a:r>
            <a:r>
              <a:rPr lang="en-US" altLang="en-US" sz="3100" dirty="0" err="1">
                <a:latin typeface="#9Slide03 Arima Madurai" panose="00000500000000000000" pitchFamily="2" charset="0"/>
                <a:cs typeface="#9Slide03 Arima Madurai" panose="00000500000000000000" pitchFamily="2" charset="0"/>
              </a:rPr>
              <a:t>không</a:t>
            </a:r>
            <a:r>
              <a:rPr lang="en-US" altLang="en-US" sz="3100" dirty="0">
                <a:latin typeface="#9Slide03 Arima Madurai" panose="00000500000000000000" pitchFamily="2" charset="0"/>
                <a:cs typeface="#9Slide03 Arima Madurai" panose="00000500000000000000" pitchFamily="2" charset="0"/>
              </a:rPr>
              <a:t>?</a:t>
            </a:r>
          </a:p>
          <a:p>
            <a:pPr algn="just" eaLnBrk="1" hangingPunct="1"/>
            <a:r>
              <a:rPr lang="en-US" altLang="en-US" sz="3100" smtClean="0">
                <a:latin typeface="Times New Roman" panose="02020603050405020304" pitchFamily="18" charset="0"/>
                <a:cs typeface="Times New Roman" panose="02020603050405020304" pitchFamily="18" charset="0"/>
              </a:rPr>
              <a:t>………………………………………………………………………</a:t>
            </a:r>
            <a:endParaRPr lang="en-US" altLang="en-US" sz="3100" dirty="0">
              <a:latin typeface="#9Slide03 Arima Madurai" panose="00000500000000000000" pitchFamily="2" charset="0"/>
              <a:cs typeface="#9Slide03 Arima Madurai" panose="00000500000000000000" pitchFamily="2" charset="0"/>
            </a:endParaRPr>
          </a:p>
          <a:p>
            <a:pPr algn="just" eaLnBrk="1" hangingPunct="1"/>
            <a:r>
              <a:rPr lang="en-US" altLang="en-US" sz="3100" dirty="0">
                <a:latin typeface="#9Slide03 Arima Madurai" panose="00000500000000000000" pitchFamily="2" charset="0"/>
                <a:cs typeface="#9Slide03 Arima Madurai" panose="00000500000000000000" pitchFamily="2" charset="0"/>
              </a:rPr>
              <a:t> 3. Theo </a:t>
            </a:r>
            <a:r>
              <a:rPr lang="en-US" altLang="en-US" sz="3100" dirty="0" err="1">
                <a:latin typeface="#9Slide03 Arima Madurai" panose="00000500000000000000" pitchFamily="2" charset="0"/>
                <a:cs typeface="#9Slide03 Arima Madurai" panose="00000500000000000000" pitchFamily="2" charset="0"/>
              </a:rPr>
              <a:t>em</a:t>
            </a:r>
            <a:r>
              <a:rPr lang="en-US" altLang="en-US" sz="3100" dirty="0">
                <a:latin typeface="#9Slide03 Arima Madurai" panose="00000500000000000000" pitchFamily="2" charset="0"/>
                <a:cs typeface="#9Slide03 Arima Madurai" panose="00000500000000000000" pitchFamily="2" charset="0"/>
              </a:rPr>
              <a:t>, Ba </a:t>
            </a:r>
            <a:r>
              <a:rPr lang="en-US" altLang="en-US" sz="3100" dirty="0" err="1">
                <a:latin typeface="#9Slide03 Arima Madurai" panose="00000500000000000000" pitchFamily="2" charset="0"/>
                <a:cs typeface="#9Slide03 Arima Madurai" panose="00000500000000000000" pitchFamily="2" charset="0"/>
              </a:rPr>
              <a:t>nên</a:t>
            </a:r>
            <a:r>
              <a:rPr lang="en-US" altLang="en-US" sz="3100" dirty="0">
                <a:latin typeface="#9Slide03 Arima Madurai" panose="00000500000000000000" pitchFamily="2" charset="0"/>
                <a:cs typeface="#9Slide03 Arima Madurai" panose="00000500000000000000" pitchFamily="2" charset="0"/>
              </a:rPr>
              <a:t> </a:t>
            </a:r>
            <a:r>
              <a:rPr lang="en-US" altLang="en-US" sz="3100" dirty="0" err="1">
                <a:latin typeface="#9Slide03 Arima Madurai" panose="00000500000000000000" pitchFamily="2" charset="0"/>
                <a:cs typeface="#9Slide03 Arima Madurai" panose="00000500000000000000" pitchFamily="2" charset="0"/>
              </a:rPr>
              <a:t>trả</a:t>
            </a:r>
            <a:r>
              <a:rPr lang="en-US" altLang="en-US" sz="3100" dirty="0">
                <a:latin typeface="#9Slide03 Arima Madurai" panose="00000500000000000000" pitchFamily="2" charset="0"/>
                <a:cs typeface="#9Slide03 Arima Madurai" panose="00000500000000000000" pitchFamily="2" charset="0"/>
              </a:rPr>
              <a:t> </a:t>
            </a:r>
            <a:r>
              <a:rPr lang="en-US" altLang="en-US" sz="3100" dirty="0" err="1">
                <a:latin typeface="#9Slide03 Arima Madurai" panose="00000500000000000000" pitchFamily="2" charset="0"/>
                <a:cs typeface="#9Slide03 Arima Madurai" panose="00000500000000000000" pitchFamily="2" charset="0"/>
              </a:rPr>
              <a:t>lời</a:t>
            </a:r>
            <a:r>
              <a:rPr lang="en-US" altLang="en-US" sz="3100" dirty="0">
                <a:latin typeface="#9Slide03 Arima Madurai" panose="00000500000000000000" pitchFamily="2" charset="0"/>
                <a:cs typeface="#9Slide03 Arima Madurai" panose="00000500000000000000" pitchFamily="2" charset="0"/>
              </a:rPr>
              <a:t> </a:t>
            </a:r>
            <a:r>
              <a:rPr lang="en-US" altLang="en-US" sz="3100" dirty="0" err="1">
                <a:latin typeface="#9Slide03 Arima Madurai" panose="00000500000000000000" pitchFamily="2" charset="0"/>
                <a:cs typeface="#9Slide03 Arima Madurai" panose="00000500000000000000" pitchFamily="2" charset="0"/>
              </a:rPr>
              <a:t>thế</a:t>
            </a:r>
            <a:r>
              <a:rPr lang="en-US" altLang="en-US" sz="3100" dirty="0">
                <a:latin typeface="#9Slide03 Arima Madurai" panose="00000500000000000000" pitchFamily="2" charset="0"/>
                <a:cs typeface="#9Slide03 Arima Madurai" panose="00000500000000000000" pitchFamily="2" charset="0"/>
              </a:rPr>
              <a:t> </a:t>
            </a:r>
            <a:r>
              <a:rPr lang="en-US" altLang="en-US" sz="3100" dirty="0" err="1">
                <a:latin typeface="#9Slide03 Arima Madurai" panose="00000500000000000000" pitchFamily="2" charset="0"/>
                <a:cs typeface="#9Slide03 Arima Madurai" panose="00000500000000000000" pitchFamily="2" charset="0"/>
              </a:rPr>
              <a:t>nào</a:t>
            </a:r>
            <a:r>
              <a:rPr lang="en-US" altLang="en-US" sz="3100" dirty="0">
                <a:latin typeface="#9Slide03 Arima Madurai" panose="00000500000000000000" pitchFamily="2" charset="0"/>
                <a:cs typeface="#9Slide03 Arima Madurai" panose="00000500000000000000" pitchFamily="2" charset="0"/>
              </a:rPr>
              <a:t>?</a:t>
            </a:r>
          </a:p>
          <a:p>
            <a:pPr algn="just" eaLnBrk="1" hangingPunct="1"/>
            <a:r>
              <a:rPr lang="en-US" altLang="en-US" sz="3100" smtClean="0">
                <a:latin typeface="Times New Roman" panose="02020603050405020304" pitchFamily="18" charset="0"/>
                <a:cs typeface="Times New Roman" panose="02020603050405020304" pitchFamily="18" charset="0"/>
              </a:rPr>
              <a:t>………………………………………………………………………</a:t>
            </a:r>
            <a:endParaRPr lang="en-US" altLang="en-US" sz="3100" dirty="0">
              <a:latin typeface="#9Slide03 Arima Madurai" panose="00000500000000000000" pitchFamily="2" charset="0"/>
              <a:cs typeface="#9Slide03 Arima Madurai" panose="00000500000000000000" pitchFamily="2" charset="0"/>
            </a:endParaRPr>
          </a:p>
        </p:txBody>
      </p:sp>
    </p:spTree>
    <p:extLst>
      <p:ext uri="{BB962C8B-B14F-4D97-AF65-F5344CB8AC3E}">
        <p14:creationId xmlns:p14="http://schemas.microsoft.com/office/powerpoint/2010/main" val="639282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xmlns="" id="{5715D1F2-5376-4F5E-A834-0F854759C634}"/>
              </a:ext>
            </a:extLst>
          </p:cNvPr>
          <p:cNvGrpSpPr>
            <a:grpSpLocks/>
          </p:cNvGrpSpPr>
          <p:nvPr/>
        </p:nvGrpSpPr>
        <p:grpSpPr bwMode="auto">
          <a:xfrm>
            <a:off x="685803" y="768350"/>
            <a:ext cx="10644188" cy="5480050"/>
            <a:chOff x="1277567" y="-2164686"/>
            <a:chExt cx="10644046" cy="5480112"/>
          </a:xfrm>
        </p:grpSpPr>
        <p:sp>
          <p:nvSpPr>
            <p:cNvPr id="6" name="직사각형 23">
              <a:extLst>
                <a:ext uri="{FF2B5EF4-FFF2-40B4-BE49-F238E27FC236}">
                  <a16:creationId xmlns:a16="http://schemas.microsoft.com/office/drawing/2014/main" xmlns="" id="{DA624693-51DC-4995-98C8-8AA0A7F1F7F7}"/>
                </a:ext>
              </a:extLst>
            </p:cNvPr>
            <p:cNvSpPr/>
            <p:nvPr/>
          </p:nvSpPr>
          <p:spPr>
            <a:xfrm>
              <a:off x="1277567" y="3116987"/>
              <a:ext cx="10602772" cy="198439"/>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3765" rtl="0" eaLnBrk="1" latinLnBrk="0" hangingPunct="1">
                <a:defRPr sz="1800" kern="1200">
                  <a:solidFill>
                    <a:schemeClr val="lt1"/>
                  </a:solidFill>
                  <a:latin typeface="+mn-lt"/>
                  <a:ea typeface="+mn-ea"/>
                  <a:cs typeface="+mn-cs"/>
                </a:defRPr>
              </a:lvl1pPr>
              <a:lvl2pPr marL="457200" algn="l" defTabSz="913765" rtl="0" eaLnBrk="1" latinLnBrk="0" hangingPunct="1">
                <a:defRPr sz="1800" kern="1200">
                  <a:solidFill>
                    <a:schemeClr val="lt1"/>
                  </a:solidFill>
                  <a:latin typeface="+mn-lt"/>
                  <a:ea typeface="+mn-ea"/>
                  <a:cs typeface="+mn-cs"/>
                </a:defRPr>
              </a:lvl2pPr>
              <a:lvl3pPr marL="914400" algn="l" defTabSz="913765" rtl="0" eaLnBrk="1" latinLnBrk="0" hangingPunct="1">
                <a:defRPr sz="1800" kern="1200">
                  <a:solidFill>
                    <a:schemeClr val="lt1"/>
                  </a:solidFill>
                  <a:latin typeface="+mn-lt"/>
                  <a:ea typeface="+mn-ea"/>
                  <a:cs typeface="+mn-cs"/>
                </a:defRPr>
              </a:lvl3pPr>
              <a:lvl4pPr marL="1371600" algn="l" defTabSz="913765" rtl="0" eaLnBrk="1" latinLnBrk="0" hangingPunct="1">
                <a:defRPr sz="1800" kern="1200">
                  <a:solidFill>
                    <a:schemeClr val="lt1"/>
                  </a:solidFill>
                  <a:latin typeface="+mn-lt"/>
                  <a:ea typeface="+mn-ea"/>
                  <a:cs typeface="+mn-cs"/>
                </a:defRPr>
              </a:lvl4pPr>
              <a:lvl5pPr marL="1828800" algn="l" defTabSz="913765" rtl="0" eaLnBrk="1" latinLnBrk="0" hangingPunct="1">
                <a:defRPr sz="1800" kern="1200">
                  <a:solidFill>
                    <a:schemeClr val="lt1"/>
                  </a:solidFill>
                  <a:latin typeface="+mn-lt"/>
                  <a:ea typeface="+mn-ea"/>
                  <a:cs typeface="+mn-cs"/>
                </a:defRPr>
              </a:lvl5pPr>
              <a:lvl6pPr marL="2286000" algn="l" defTabSz="913765" rtl="0" eaLnBrk="1" latinLnBrk="0" hangingPunct="1">
                <a:defRPr sz="1800" kern="1200">
                  <a:solidFill>
                    <a:schemeClr val="lt1"/>
                  </a:solidFill>
                  <a:latin typeface="+mn-lt"/>
                  <a:ea typeface="+mn-ea"/>
                  <a:cs typeface="+mn-cs"/>
                </a:defRPr>
              </a:lvl6pPr>
              <a:lvl7pPr marL="2743200" algn="l" defTabSz="913765" rtl="0" eaLnBrk="1" latinLnBrk="0" hangingPunct="1">
                <a:defRPr sz="1800" kern="1200">
                  <a:solidFill>
                    <a:schemeClr val="lt1"/>
                  </a:solidFill>
                  <a:latin typeface="+mn-lt"/>
                  <a:ea typeface="+mn-ea"/>
                  <a:cs typeface="+mn-cs"/>
                </a:defRPr>
              </a:lvl7pPr>
              <a:lvl8pPr marL="3200400" algn="l" defTabSz="913765" rtl="0" eaLnBrk="1" latinLnBrk="0" hangingPunct="1">
                <a:defRPr sz="1800" kern="1200">
                  <a:solidFill>
                    <a:schemeClr val="lt1"/>
                  </a:solidFill>
                  <a:latin typeface="+mn-lt"/>
                  <a:ea typeface="+mn-ea"/>
                  <a:cs typeface="+mn-cs"/>
                </a:defRPr>
              </a:lvl8pPr>
              <a:lvl9pPr marL="3657600" algn="l" defTabSz="913765" rtl="0" eaLnBrk="1" latinLnBrk="0" hangingPunct="1">
                <a:defRPr sz="1800" kern="1200">
                  <a:solidFill>
                    <a:schemeClr val="lt1"/>
                  </a:solidFill>
                  <a:latin typeface="+mn-lt"/>
                  <a:ea typeface="+mn-ea"/>
                  <a:cs typeface="+mn-cs"/>
                </a:defRPr>
              </a:lvl9pPr>
            </a:lstStyle>
            <a:p>
              <a:pPr algn="ctr">
                <a:defRPr/>
              </a:pPr>
              <a:endParaRPr lang="ko-KR" altLang="en-US" dirty="0">
                <a:solidFill>
                  <a:prstClr val="white"/>
                </a:solidFill>
              </a:endParaRPr>
            </a:p>
          </p:txBody>
        </p:sp>
        <p:sp>
          <p:nvSpPr>
            <p:cNvPr id="7" name="직사각형 8">
              <a:extLst>
                <a:ext uri="{FF2B5EF4-FFF2-40B4-BE49-F238E27FC236}">
                  <a16:creationId xmlns:a16="http://schemas.microsoft.com/office/drawing/2014/main" xmlns="" id="{7784BA1B-0442-4077-9B73-1151BB6564EE}"/>
                </a:ext>
              </a:extLst>
            </p:cNvPr>
            <p:cNvSpPr/>
            <p:nvPr/>
          </p:nvSpPr>
          <p:spPr>
            <a:xfrm>
              <a:off x="1277567" y="-2164686"/>
              <a:ext cx="10644046" cy="198440"/>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3765" rtl="0" eaLnBrk="1" latinLnBrk="0" hangingPunct="1">
                <a:defRPr sz="1800" kern="1200">
                  <a:solidFill>
                    <a:schemeClr val="lt1"/>
                  </a:solidFill>
                  <a:latin typeface="+mn-lt"/>
                  <a:ea typeface="+mn-ea"/>
                  <a:cs typeface="+mn-cs"/>
                </a:defRPr>
              </a:lvl1pPr>
              <a:lvl2pPr marL="457200" algn="l" defTabSz="913765" rtl="0" eaLnBrk="1" latinLnBrk="0" hangingPunct="1">
                <a:defRPr sz="1800" kern="1200">
                  <a:solidFill>
                    <a:schemeClr val="lt1"/>
                  </a:solidFill>
                  <a:latin typeface="+mn-lt"/>
                  <a:ea typeface="+mn-ea"/>
                  <a:cs typeface="+mn-cs"/>
                </a:defRPr>
              </a:lvl2pPr>
              <a:lvl3pPr marL="914400" algn="l" defTabSz="913765" rtl="0" eaLnBrk="1" latinLnBrk="0" hangingPunct="1">
                <a:defRPr sz="1800" kern="1200">
                  <a:solidFill>
                    <a:schemeClr val="lt1"/>
                  </a:solidFill>
                  <a:latin typeface="+mn-lt"/>
                  <a:ea typeface="+mn-ea"/>
                  <a:cs typeface="+mn-cs"/>
                </a:defRPr>
              </a:lvl3pPr>
              <a:lvl4pPr marL="1371600" algn="l" defTabSz="913765" rtl="0" eaLnBrk="1" latinLnBrk="0" hangingPunct="1">
                <a:defRPr sz="1800" kern="1200">
                  <a:solidFill>
                    <a:schemeClr val="lt1"/>
                  </a:solidFill>
                  <a:latin typeface="+mn-lt"/>
                  <a:ea typeface="+mn-ea"/>
                  <a:cs typeface="+mn-cs"/>
                </a:defRPr>
              </a:lvl4pPr>
              <a:lvl5pPr marL="1828800" algn="l" defTabSz="913765" rtl="0" eaLnBrk="1" latinLnBrk="0" hangingPunct="1">
                <a:defRPr sz="1800" kern="1200">
                  <a:solidFill>
                    <a:schemeClr val="lt1"/>
                  </a:solidFill>
                  <a:latin typeface="+mn-lt"/>
                  <a:ea typeface="+mn-ea"/>
                  <a:cs typeface="+mn-cs"/>
                </a:defRPr>
              </a:lvl5pPr>
              <a:lvl6pPr marL="2286000" algn="l" defTabSz="913765" rtl="0" eaLnBrk="1" latinLnBrk="0" hangingPunct="1">
                <a:defRPr sz="1800" kern="1200">
                  <a:solidFill>
                    <a:schemeClr val="lt1"/>
                  </a:solidFill>
                  <a:latin typeface="+mn-lt"/>
                  <a:ea typeface="+mn-ea"/>
                  <a:cs typeface="+mn-cs"/>
                </a:defRPr>
              </a:lvl6pPr>
              <a:lvl7pPr marL="2743200" algn="l" defTabSz="913765" rtl="0" eaLnBrk="1" latinLnBrk="0" hangingPunct="1">
                <a:defRPr sz="1800" kern="1200">
                  <a:solidFill>
                    <a:schemeClr val="lt1"/>
                  </a:solidFill>
                  <a:latin typeface="+mn-lt"/>
                  <a:ea typeface="+mn-ea"/>
                  <a:cs typeface="+mn-cs"/>
                </a:defRPr>
              </a:lvl7pPr>
              <a:lvl8pPr marL="3200400" algn="l" defTabSz="913765" rtl="0" eaLnBrk="1" latinLnBrk="0" hangingPunct="1">
                <a:defRPr sz="1800" kern="1200">
                  <a:solidFill>
                    <a:schemeClr val="lt1"/>
                  </a:solidFill>
                  <a:latin typeface="+mn-lt"/>
                  <a:ea typeface="+mn-ea"/>
                  <a:cs typeface="+mn-cs"/>
                </a:defRPr>
              </a:lvl8pPr>
              <a:lvl9pPr marL="3657600" algn="l" defTabSz="913765" rtl="0" eaLnBrk="1" latinLnBrk="0" hangingPunct="1">
                <a:defRPr sz="1800" kern="1200">
                  <a:solidFill>
                    <a:schemeClr val="lt1"/>
                  </a:solidFill>
                  <a:latin typeface="+mn-lt"/>
                  <a:ea typeface="+mn-ea"/>
                  <a:cs typeface="+mn-cs"/>
                </a:defRPr>
              </a:lvl9pPr>
            </a:lstStyle>
            <a:p>
              <a:pPr algn="ctr">
                <a:defRPr/>
              </a:pPr>
              <a:endParaRPr lang="ko-KR" altLang="en-US" dirty="0">
                <a:solidFill>
                  <a:prstClr val="white"/>
                </a:solidFill>
              </a:endParaRPr>
            </a:p>
          </p:txBody>
        </p:sp>
        <p:sp>
          <p:nvSpPr>
            <p:cNvPr id="9" name="직사각형 24">
              <a:extLst>
                <a:ext uri="{FF2B5EF4-FFF2-40B4-BE49-F238E27FC236}">
                  <a16:creationId xmlns:a16="http://schemas.microsoft.com/office/drawing/2014/main" xmlns="" id="{29F9D635-7D9C-4B7F-89CD-78C99A579535}"/>
                </a:ext>
              </a:extLst>
            </p:cNvPr>
            <p:cNvSpPr/>
            <p:nvPr/>
          </p:nvSpPr>
          <p:spPr>
            <a:xfrm>
              <a:off x="11745402" y="-2159923"/>
              <a:ext cx="176211" cy="5470587"/>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3765" rtl="0" eaLnBrk="1" latinLnBrk="0" hangingPunct="1">
                <a:defRPr sz="1800" kern="1200">
                  <a:solidFill>
                    <a:schemeClr val="lt1"/>
                  </a:solidFill>
                  <a:latin typeface="+mn-lt"/>
                  <a:ea typeface="+mn-ea"/>
                  <a:cs typeface="+mn-cs"/>
                </a:defRPr>
              </a:lvl1pPr>
              <a:lvl2pPr marL="457200" algn="l" defTabSz="913765" rtl="0" eaLnBrk="1" latinLnBrk="0" hangingPunct="1">
                <a:defRPr sz="1800" kern="1200">
                  <a:solidFill>
                    <a:schemeClr val="lt1"/>
                  </a:solidFill>
                  <a:latin typeface="+mn-lt"/>
                  <a:ea typeface="+mn-ea"/>
                  <a:cs typeface="+mn-cs"/>
                </a:defRPr>
              </a:lvl2pPr>
              <a:lvl3pPr marL="914400" algn="l" defTabSz="913765" rtl="0" eaLnBrk="1" latinLnBrk="0" hangingPunct="1">
                <a:defRPr sz="1800" kern="1200">
                  <a:solidFill>
                    <a:schemeClr val="lt1"/>
                  </a:solidFill>
                  <a:latin typeface="+mn-lt"/>
                  <a:ea typeface="+mn-ea"/>
                  <a:cs typeface="+mn-cs"/>
                </a:defRPr>
              </a:lvl3pPr>
              <a:lvl4pPr marL="1371600" algn="l" defTabSz="913765" rtl="0" eaLnBrk="1" latinLnBrk="0" hangingPunct="1">
                <a:defRPr sz="1800" kern="1200">
                  <a:solidFill>
                    <a:schemeClr val="lt1"/>
                  </a:solidFill>
                  <a:latin typeface="+mn-lt"/>
                  <a:ea typeface="+mn-ea"/>
                  <a:cs typeface="+mn-cs"/>
                </a:defRPr>
              </a:lvl4pPr>
              <a:lvl5pPr marL="1828800" algn="l" defTabSz="913765" rtl="0" eaLnBrk="1" latinLnBrk="0" hangingPunct="1">
                <a:defRPr sz="1800" kern="1200">
                  <a:solidFill>
                    <a:schemeClr val="lt1"/>
                  </a:solidFill>
                  <a:latin typeface="+mn-lt"/>
                  <a:ea typeface="+mn-ea"/>
                  <a:cs typeface="+mn-cs"/>
                </a:defRPr>
              </a:lvl5pPr>
              <a:lvl6pPr marL="2286000" algn="l" defTabSz="913765" rtl="0" eaLnBrk="1" latinLnBrk="0" hangingPunct="1">
                <a:defRPr sz="1800" kern="1200">
                  <a:solidFill>
                    <a:schemeClr val="lt1"/>
                  </a:solidFill>
                  <a:latin typeface="+mn-lt"/>
                  <a:ea typeface="+mn-ea"/>
                  <a:cs typeface="+mn-cs"/>
                </a:defRPr>
              </a:lvl6pPr>
              <a:lvl7pPr marL="2743200" algn="l" defTabSz="913765" rtl="0" eaLnBrk="1" latinLnBrk="0" hangingPunct="1">
                <a:defRPr sz="1800" kern="1200">
                  <a:solidFill>
                    <a:schemeClr val="lt1"/>
                  </a:solidFill>
                  <a:latin typeface="+mn-lt"/>
                  <a:ea typeface="+mn-ea"/>
                  <a:cs typeface="+mn-cs"/>
                </a:defRPr>
              </a:lvl7pPr>
              <a:lvl8pPr marL="3200400" algn="l" defTabSz="913765" rtl="0" eaLnBrk="1" latinLnBrk="0" hangingPunct="1">
                <a:defRPr sz="1800" kern="1200">
                  <a:solidFill>
                    <a:schemeClr val="lt1"/>
                  </a:solidFill>
                  <a:latin typeface="+mn-lt"/>
                  <a:ea typeface="+mn-ea"/>
                  <a:cs typeface="+mn-cs"/>
                </a:defRPr>
              </a:lvl8pPr>
              <a:lvl9pPr marL="3657600" algn="l" defTabSz="913765" rtl="0" eaLnBrk="1" latinLnBrk="0" hangingPunct="1">
                <a:defRPr sz="1800" kern="1200">
                  <a:solidFill>
                    <a:schemeClr val="lt1"/>
                  </a:solidFill>
                  <a:latin typeface="+mn-lt"/>
                  <a:ea typeface="+mn-ea"/>
                  <a:cs typeface="+mn-cs"/>
                </a:defRPr>
              </a:lvl9pPr>
            </a:lstStyle>
            <a:p>
              <a:pPr algn="ctr">
                <a:defRPr/>
              </a:pPr>
              <a:endParaRPr lang="ko-KR" altLang="en-US" dirty="0">
                <a:solidFill>
                  <a:prstClr val="white"/>
                </a:solidFill>
              </a:endParaRPr>
            </a:p>
          </p:txBody>
        </p:sp>
      </p:grpSp>
      <p:sp>
        <p:nvSpPr>
          <p:cNvPr id="14" name="직사각형 24">
            <a:extLst>
              <a:ext uri="{FF2B5EF4-FFF2-40B4-BE49-F238E27FC236}">
                <a16:creationId xmlns:a16="http://schemas.microsoft.com/office/drawing/2014/main" xmlns="" id="{E92AF29E-84BE-4B89-9DDB-A168AC9F9146}"/>
              </a:ext>
            </a:extLst>
          </p:cNvPr>
          <p:cNvSpPr/>
          <p:nvPr/>
        </p:nvSpPr>
        <p:spPr>
          <a:xfrm>
            <a:off x="685800" y="768350"/>
            <a:ext cx="176213" cy="5468938"/>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3765" rtl="0" eaLnBrk="1" latinLnBrk="0" hangingPunct="1">
              <a:defRPr sz="1800" kern="1200">
                <a:solidFill>
                  <a:schemeClr val="lt1"/>
                </a:solidFill>
                <a:latin typeface="+mn-lt"/>
                <a:ea typeface="+mn-ea"/>
                <a:cs typeface="+mn-cs"/>
              </a:defRPr>
            </a:lvl1pPr>
            <a:lvl2pPr marL="457200" algn="l" defTabSz="913765" rtl="0" eaLnBrk="1" latinLnBrk="0" hangingPunct="1">
              <a:defRPr sz="1800" kern="1200">
                <a:solidFill>
                  <a:schemeClr val="lt1"/>
                </a:solidFill>
                <a:latin typeface="+mn-lt"/>
                <a:ea typeface="+mn-ea"/>
                <a:cs typeface="+mn-cs"/>
              </a:defRPr>
            </a:lvl2pPr>
            <a:lvl3pPr marL="914400" algn="l" defTabSz="913765" rtl="0" eaLnBrk="1" latinLnBrk="0" hangingPunct="1">
              <a:defRPr sz="1800" kern="1200">
                <a:solidFill>
                  <a:schemeClr val="lt1"/>
                </a:solidFill>
                <a:latin typeface="+mn-lt"/>
                <a:ea typeface="+mn-ea"/>
                <a:cs typeface="+mn-cs"/>
              </a:defRPr>
            </a:lvl3pPr>
            <a:lvl4pPr marL="1371600" algn="l" defTabSz="913765" rtl="0" eaLnBrk="1" latinLnBrk="0" hangingPunct="1">
              <a:defRPr sz="1800" kern="1200">
                <a:solidFill>
                  <a:schemeClr val="lt1"/>
                </a:solidFill>
                <a:latin typeface="+mn-lt"/>
                <a:ea typeface="+mn-ea"/>
                <a:cs typeface="+mn-cs"/>
              </a:defRPr>
            </a:lvl4pPr>
            <a:lvl5pPr marL="1828800" algn="l" defTabSz="913765" rtl="0" eaLnBrk="1" latinLnBrk="0" hangingPunct="1">
              <a:defRPr sz="1800" kern="1200">
                <a:solidFill>
                  <a:schemeClr val="lt1"/>
                </a:solidFill>
                <a:latin typeface="+mn-lt"/>
                <a:ea typeface="+mn-ea"/>
                <a:cs typeface="+mn-cs"/>
              </a:defRPr>
            </a:lvl5pPr>
            <a:lvl6pPr marL="2286000" algn="l" defTabSz="913765" rtl="0" eaLnBrk="1" latinLnBrk="0" hangingPunct="1">
              <a:defRPr sz="1800" kern="1200">
                <a:solidFill>
                  <a:schemeClr val="lt1"/>
                </a:solidFill>
                <a:latin typeface="+mn-lt"/>
                <a:ea typeface="+mn-ea"/>
                <a:cs typeface="+mn-cs"/>
              </a:defRPr>
            </a:lvl6pPr>
            <a:lvl7pPr marL="2743200" algn="l" defTabSz="913765" rtl="0" eaLnBrk="1" latinLnBrk="0" hangingPunct="1">
              <a:defRPr sz="1800" kern="1200">
                <a:solidFill>
                  <a:schemeClr val="lt1"/>
                </a:solidFill>
                <a:latin typeface="+mn-lt"/>
                <a:ea typeface="+mn-ea"/>
                <a:cs typeface="+mn-cs"/>
              </a:defRPr>
            </a:lvl7pPr>
            <a:lvl8pPr marL="3200400" algn="l" defTabSz="913765" rtl="0" eaLnBrk="1" latinLnBrk="0" hangingPunct="1">
              <a:defRPr sz="1800" kern="1200">
                <a:solidFill>
                  <a:schemeClr val="lt1"/>
                </a:solidFill>
                <a:latin typeface="+mn-lt"/>
                <a:ea typeface="+mn-ea"/>
                <a:cs typeface="+mn-cs"/>
              </a:defRPr>
            </a:lvl8pPr>
            <a:lvl9pPr marL="3657600" algn="l" defTabSz="913765" rtl="0" eaLnBrk="1" latinLnBrk="0" hangingPunct="1">
              <a:defRPr sz="1800" kern="1200">
                <a:solidFill>
                  <a:schemeClr val="lt1"/>
                </a:solidFill>
                <a:latin typeface="+mn-lt"/>
                <a:ea typeface="+mn-ea"/>
                <a:cs typeface="+mn-cs"/>
              </a:defRPr>
            </a:lvl9pPr>
          </a:lstStyle>
          <a:p>
            <a:pPr algn="ctr">
              <a:defRPr/>
            </a:pPr>
            <a:endParaRPr lang="ko-KR" altLang="en-US" dirty="0">
              <a:solidFill>
                <a:prstClr val="white"/>
              </a:solidFill>
            </a:endParaRPr>
          </a:p>
        </p:txBody>
      </p:sp>
      <p:sp>
        <p:nvSpPr>
          <p:cNvPr id="4" name="TextBox 3">
            <a:extLst>
              <a:ext uri="{FF2B5EF4-FFF2-40B4-BE49-F238E27FC236}">
                <a16:creationId xmlns:a16="http://schemas.microsoft.com/office/drawing/2014/main" xmlns="" id="{9A234AF1-13AA-4F35-9AB5-E1A5CF5EA545}"/>
              </a:ext>
            </a:extLst>
          </p:cNvPr>
          <p:cNvSpPr txBox="1">
            <a:spLocks noChangeArrowheads="1"/>
          </p:cNvSpPr>
          <p:nvPr/>
        </p:nvSpPr>
        <p:spPr bwMode="auto">
          <a:xfrm>
            <a:off x="4079919" y="1578009"/>
            <a:ext cx="6508751" cy="1661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defTabSz="914400">
              <a:lnSpc>
                <a:spcPct val="100000"/>
              </a:lnSpc>
              <a:spcBef>
                <a:spcPct val="0"/>
              </a:spcBef>
              <a:buFontTx/>
              <a:buNone/>
            </a:pPr>
            <a:r>
              <a:rPr lang="en-SG" altLang="en-US" sz="3400" b="1" smtClean="0">
                <a:solidFill>
                  <a:prstClr val="black"/>
                </a:solidFill>
                <a:latin typeface="Times New Roman" panose="02020603050405020304" pitchFamily="18" charset="0"/>
                <a:cs typeface="Times New Roman" panose="02020603050405020304" pitchFamily="18" charset="0"/>
              </a:rPr>
              <a:t>=&gt;Khi </a:t>
            </a:r>
            <a:r>
              <a:rPr lang="en-SG" altLang="en-US" sz="3400" b="1">
                <a:solidFill>
                  <a:prstClr val="black"/>
                </a:solidFill>
                <a:latin typeface="Times New Roman" panose="02020603050405020304" pitchFamily="18" charset="0"/>
                <a:cs typeface="Times New Roman" panose="02020603050405020304" pitchFamily="18" charset="0"/>
              </a:rPr>
              <a:t>giao tiếp, cần chú ý </a:t>
            </a:r>
            <a:r>
              <a:rPr lang="en-SG" altLang="en-US" sz="3400" b="1">
                <a:solidFill>
                  <a:srgbClr val="FF0000"/>
                </a:solidFill>
                <a:latin typeface="Times New Roman" panose="02020603050405020304" pitchFamily="18" charset="0"/>
                <a:cs typeface="Times New Roman" panose="02020603050405020304" pitchFamily="18" charset="0"/>
              </a:rPr>
              <a:t>nói lễ phép, tế nhị, tôn trọng </a:t>
            </a:r>
            <a:r>
              <a:rPr lang="en-SG" altLang="en-US" sz="3400" b="1">
                <a:solidFill>
                  <a:prstClr val="black"/>
                </a:solidFill>
                <a:latin typeface="Times New Roman" panose="02020603050405020304" pitchFamily="18" charset="0"/>
                <a:cs typeface="Times New Roman" panose="02020603050405020304" pitchFamily="18" charset="0"/>
              </a:rPr>
              <a:t>người khác, nhất là người lớn tuổi.</a:t>
            </a:r>
          </a:p>
        </p:txBody>
      </p:sp>
      <p:sp>
        <p:nvSpPr>
          <p:cNvPr id="22" name="Oval 21">
            <a:extLst>
              <a:ext uri="{FF2B5EF4-FFF2-40B4-BE49-F238E27FC236}">
                <a16:creationId xmlns:a16="http://schemas.microsoft.com/office/drawing/2014/main" xmlns="" id="{A84F3452-FB14-4E9A-8523-16C6F96C9554}"/>
              </a:ext>
            </a:extLst>
          </p:cNvPr>
          <p:cNvSpPr/>
          <p:nvPr/>
        </p:nvSpPr>
        <p:spPr>
          <a:xfrm>
            <a:off x="1227552" y="1577975"/>
            <a:ext cx="2430549" cy="2367724"/>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SG" sz="1800" dirty="0">
              <a:solidFill>
                <a:prstClr val="white"/>
              </a:solidFill>
            </a:endParaRPr>
          </a:p>
        </p:txBody>
      </p:sp>
      <p:sp>
        <p:nvSpPr>
          <p:cNvPr id="25" name="TextBox 24">
            <a:extLst>
              <a:ext uri="{FF2B5EF4-FFF2-40B4-BE49-F238E27FC236}">
                <a16:creationId xmlns:a16="http://schemas.microsoft.com/office/drawing/2014/main" xmlns="" id="{34B7F259-53A4-40F1-9521-CBD7AF55D51F}"/>
              </a:ext>
            </a:extLst>
          </p:cNvPr>
          <p:cNvSpPr txBox="1">
            <a:spLocks noChangeArrowheads="1"/>
          </p:cNvSpPr>
          <p:nvPr/>
        </p:nvSpPr>
        <p:spPr bwMode="auto">
          <a:xfrm flipH="1">
            <a:off x="1067300" y="1855374"/>
            <a:ext cx="25908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defTabSz="914400">
              <a:lnSpc>
                <a:spcPct val="100000"/>
              </a:lnSpc>
              <a:spcBef>
                <a:spcPct val="0"/>
              </a:spcBef>
              <a:buFontTx/>
              <a:buNone/>
            </a:pPr>
            <a:r>
              <a:rPr lang="en-SG" altLang="en-US" sz="4000" b="1">
                <a:solidFill>
                  <a:srgbClr val="FF0000"/>
                </a:solidFill>
                <a:latin typeface="Times New Roman" panose="02020603050405020304" pitchFamily="18" charset="0"/>
                <a:cs typeface="Times New Roman" panose="02020603050405020304" pitchFamily="18" charset="0"/>
              </a:rPr>
              <a:t>Ph</a:t>
            </a:r>
            <a:r>
              <a:rPr lang="vi-VN" altLang="en-US" sz="4000" b="1">
                <a:solidFill>
                  <a:srgbClr val="FF0000"/>
                </a:solidFill>
                <a:latin typeface="Times New Roman" panose="02020603050405020304" pitchFamily="18" charset="0"/>
                <a:cs typeface="Times New Roman" panose="02020603050405020304" pitchFamily="18" charset="0"/>
              </a:rPr>
              <a:t>ư</a:t>
            </a:r>
            <a:r>
              <a:rPr lang="en-SG" altLang="en-US" sz="4000" b="1">
                <a:solidFill>
                  <a:srgbClr val="FF0000"/>
                </a:solidFill>
                <a:latin typeface="Times New Roman" panose="02020603050405020304" pitchFamily="18" charset="0"/>
                <a:cs typeface="Times New Roman" panose="02020603050405020304" pitchFamily="18" charset="0"/>
              </a:rPr>
              <a:t>ơng châm </a:t>
            </a:r>
          </a:p>
          <a:p>
            <a:pPr algn="ctr" defTabSz="914400">
              <a:lnSpc>
                <a:spcPct val="100000"/>
              </a:lnSpc>
              <a:spcBef>
                <a:spcPct val="0"/>
              </a:spcBef>
              <a:buFontTx/>
              <a:buNone/>
            </a:pPr>
            <a:r>
              <a:rPr lang="en-SG" altLang="en-US" sz="4000" b="1">
                <a:solidFill>
                  <a:srgbClr val="FF0000"/>
                </a:solidFill>
                <a:latin typeface="Times New Roman" panose="02020603050405020304" pitchFamily="18" charset="0"/>
                <a:cs typeface="Times New Roman" panose="02020603050405020304" pitchFamily="18" charset="0"/>
              </a:rPr>
              <a:t>lịch sự</a:t>
            </a:r>
          </a:p>
        </p:txBody>
      </p:sp>
      <p:pic>
        <p:nvPicPr>
          <p:cNvPr id="8" name="Picture 7">
            <a:extLst>
              <a:ext uri="{FF2B5EF4-FFF2-40B4-BE49-F238E27FC236}">
                <a16:creationId xmlns:a16="http://schemas.microsoft.com/office/drawing/2014/main" xmlns="" id="{36BE18E7-5071-465F-9007-02E01F79799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l="22153" t="22223" r="18889" b="23009"/>
          <a:stretch>
            <a:fillRect/>
          </a:stretch>
        </p:blipFill>
        <p:spPr bwMode="auto">
          <a:xfrm>
            <a:off x="7392988" y="3648492"/>
            <a:ext cx="2565400" cy="238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20350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randombar(horizontal)">
                                      <p:cBhvr>
                                        <p:cTn id="10" dur="500"/>
                                        <p:tgtEl>
                                          <p:spTgt spid="14"/>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circle(in)">
                                      <p:cBhvr>
                                        <p:cTn id="15" dur="2000"/>
                                        <p:tgtEl>
                                          <p:spTgt spid="25"/>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circle(in)">
                                      <p:cBhvr>
                                        <p:cTn id="18" dur="2000"/>
                                        <p:tgtEl>
                                          <p:spTgt spid="22"/>
                                        </p:tgtEl>
                                      </p:cBhvr>
                                    </p:animEffect>
                                  </p:childTnLst>
                                </p:cTn>
                              </p:par>
                              <p:par>
                                <p:cTn id="19" presetID="6" presetClass="entr" presetSubtype="16"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circle(in)">
                                      <p:cBhvr>
                                        <p:cTn id="21" dur="2000"/>
                                        <p:tgtEl>
                                          <p:spTgt spid="8"/>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barn(inVertical)">
                                      <p:cBhvr>
                                        <p:cTn id="2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4" grpId="0"/>
      <p:bldP spid="22" grpId="0" animBg="1"/>
      <p:bldP spid="2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4" name="Text Box 6"/>
          <p:cNvSpPr txBox="1">
            <a:spLocks noChangeArrowheads="1"/>
          </p:cNvSpPr>
          <p:nvPr/>
        </p:nvSpPr>
        <p:spPr bwMode="auto">
          <a:xfrm>
            <a:off x="203200" y="880085"/>
            <a:ext cx="119888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itchFamily="18" charset="0"/>
                <a:cs typeface="Arial" charset="0"/>
              </a:defRPr>
            </a:lvl1pPr>
            <a:lvl2pPr marL="742950" indent="-285750">
              <a:defRPr sz="2800">
                <a:solidFill>
                  <a:schemeClr val="tx1"/>
                </a:solidFill>
                <a:latin typeface="Times New Roman" pitchFamily="18" charset="0"/>
                <a:cs typeface="Arial" charset="0"/>
              </a:defRPr>
            </a:lvl2pPr>
            <a:lvl3pPr marL="1143000" indent="-228600">
              <a:defRPr sz="2800">
                <a:solidFill>
                  <a:schemeClr val="tx1"/>
                </a:solidFill>
                <a:latin typeface="Times New Roman" pitchFamily="18" charset="0"/>
                <a:cs typeface="Arial" charset="0"/>
              </a:defRPr>
            </a:lvl3pPr>
            <a:lvl4pPr marL="1600200" indent="-228600">
              <a:defRPr sz="2800">
                <a:solidFill>
                  <a:schemeClr val="tx1"/>
                </a:solidFill>
                <a:latin typeface="Times New Roman" pitchFamily="18" charset="0"/>
                <a:cs typeface="Arial" charset="0"/>
              </a:defRPr>
            </a:lvl4pPr>
            <a:lvl5pPr marL="2057400" indent="-228600">
              <a:defRPr sz="28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8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8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8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800">
                <a:solidFill>
                  <a:schemeClr val="tx1"/>
                </a:solidFill>
                <a:latin typeface="Times New Roman" pitchFamily="18" charset="0"/>
                <a:cs typeface="Arial" charset="0"/>
              </a:defRPr>
            </a:lvl9pPr>
          </a:lstStyle>
          <a:p>
            <a:pPr defTabSz="914400" fontAlgn="base">
              <a:spcBef>
                <a:spcPct val="50000"/>
              </a:spcBef>
              <a:spcAft>
                <a:spcPct val="0"/>
              </a:spcAft>
            </a:pPr>
            <a:r>
              <a:rPr lang="en-US" altLang="en-US" b="1" smtClean="0">
                <a:solidFill>
                  <a:srgbClr val="FF0000"/>
                </a:solidFill>
                <a:cs typeface="Times New Roman" pitchFamily="18" charset="0"/>
              </a:rPr>
              <a:t>II. </a:t>
            </a:r>
            <a:r>
              <a:rPr lang="en-US" altLang="en-US" b="1" u="sng" smtClean="0">
                <a:solidFill>
                  <a:srgbClr val="FF0000"/>
                </a:solidFill>
                <a:cs typeface="Times New Roman" pitchFamily="18" charset="0"/>
              </a:rPr>
              <a:t>Quan hệ giữa phương châm hội thoại với tình huống giao tiế</a:t>
            </a:r>
            <a:r>
              <a:rPr lang="en-US" altLang="en-US" b="1" smtClean="0">
                <a:solidFill>
                  <a:srgbClr val="FF0000"/>
                </a:solidFill>
                <a:cs typeface="Times New Roman" pitchFamily="18" charset="0"/>
              </a:rPr>
              <a:t>p: </a:t>
            </a:r>
          </a:p>
        </p:txBody>
      </p:sp>
      <p:sp>
        <p:nvSpPr>
          <p:cNvPr id="7175" name="Rectangle 7"/>
          <p:cNvSpPr>
            <a:spLocks noChangeArrowheads="1"/>
          </p:cNvSpPr>
          <p:nvPr/>
        </p:nvSpPr>
        <p:spPr bwMode="auto">
          <a:xfrm>
            <a:off x="203200" y="1447800"/>
            <a:ext cx="23368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r>
              <a:rPr lang="en-US" altLang="en-US" sz="2800" b="1" smtClean="0">
                <a:solidFill>
                  <a:srgbClr val="CC3300"/>
                </a:solidFill>
                <a:latin typeface="Times New Roman" pitchFamily="18" charset="0"/>
                <a:cs typeface="Times New Roman" pitchFamily="18" charset="0"/>
              </a:rPr>
              <a:t>1.Ví dụ / 36</a:t>
            </a:r>
          </a:p>
        </p:txBody>
      </p:sp>
      <p:sp>
        <p:nvSpPr>
          <p:cNvPr id="7176" name="Rectangle 8"/>
          <p:cNvSpPr>
            <a:spLocks noChangeArrowheads="1"/>
          </p:cNvSpPr>
          <p:nvPr/>
        </p:nvSpPr>
        <p:spPr bwMode="auto">
          <a:xfrm>
            <a:off x="3352800" y="1447800"/>
            <a:ext cx="64008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r>
              <a:rPr lang="en-US" altLang="en-US" sz="3200" smtClean="0">
                <a:solidFill>
                  <a:srgbClr val="000000"/>
                </a:solidFill>
                <a:latin typeface="Times New Roman" pitchFamily="18" charset="0"/>
                <a:cs typeface="Times New Roman" pitchFamily="18" charset="0"/>
              </a:rPr>
              <a:t>Truyện cười: </a:t>
            </a:r>
            <a:r>
              <a:rPr lang="en-US" altLang="en-US" sz="3200" b="1" i="1" smtClean="0">
                <a:solidFill>
                  <a:srgbClr val="FF0000"/>
                </a:solidFill>
                <a:latin typeface="Times New Roman" pitchFamily="18" charset="0"/>
                <a:cs typeface="Times New Roman" pitchFamily="18" charset="0"/>
              </a:rPr>
              <a:t>CHÀO HỎI</a:t>
            </a:r>
          </a:p>
        </p:txBody>
      </p:sp>
      <p:sp>
        <p:nvSpPr>
          <p:cNvPr id="7177" name="Text Box 9"/>
          <p:cNvSpPr txBox="1">
            <a:spLocks noChangeArrowheads="1"/>
          </p:cNvSpPr>
          <p:nvPr/>
        </p:nvSpPr>
        <p:spPr bwMode="auto">
          <a:xfrm>
            <a:off x="0" y="2322582"/>
            <a:ext cx="11799518" cy="5909310"/>
          </a:xfrm>
          <a:prstGeom prst="rect">
            <a:avLst/>
          </a:prstGeom>
          <a:noFill/>
          <a:ln>
            <a:noFill/>
          </a:ln>
          <a:effectLst/>
        </p:spPr>
        <p:txBody>
          <a:bodyPr wrap="square">
            <a:spAutoFit/>
          </a:bodyPr>
          <a:lstStyle/>
          <a:p>
            <a:pPr defTabSz="914400" fontAlgn="base">
              <a:spcBef>
                <a:spcPct val="50000"/>
              </a:spcBef>
              <a:spcAft>
                <a:spcPct val="0"/>
              </a:spcAft>
              <a:defRPr/>
            </a:pPr>
            <a:r>
              <a:rPr lang="en-US" altLang="en-US" sz="2800" dirty="0">
                <a:solidFill>
                  <a:srgbClr val="000000"/>
                </a:solidFill>
                <a:latin typeface="Times New Roman" pitchFamily="18" charset="0"/>
                <a:cs typeface="Times New Roman" panose="02020603050405020304" pitchFamily="18" charset="0"/>
              </a:rPr>
              <a:t>Anh </a:t>
            </a:r>
            <a:r>
              <a:rPr lang="en-US" altLang="en-US" sz="2800" dirty="0" err="1">
                <a:solidFill>
                  <a:srgbClr val="000000"/>
                </a:solidFill>
                <a:latin typeface="Times New Roman" pitchFamily="18" charset="0"/>
                <a:cs typeface="Times New Roman" panose="02020603050405020304" pitchFamily="18" charset="0"/>
              </a:rPr>
              <a:t>chàng</a:t>
            </a:r>
            <a:r>
              <a:rPr lang="en-US" altLang="en-US" sz="2800" dirty="0">
                <a:solidFill>
                  <a:srgbClr val="000000"/>
                </a:solidFill>
                <a:latin typeface="Times New Roman" pitchFamily="18" charset="0"/>
                <a:cs typeface="Times New Roman" panose="02020603050405020304" pitchFamily="18" charset="0"/>
              </a:rPr>
              <a:t> </a:t>
            </a:r>
            <a:r>
              <a:rPr lang="en-US" altLang="en-US" sz="2800" dirty="0" err="1">
                <a:solidFill>
                  <a:srgbClr val="000000"/>
                </a:solidFill>
                <a:latin typeface="Times New Roman" pitchFamily="18" charset="0"/>
                <a:cs typeface="Times New Roman" panose="02020603050405020304" pitchFamily="18" charset="0"/>
              </a:rPr>
              <a:t>nọ</a:t>
            </a:r>
            <a:r>
              <a:rPr lang="en-US" altLang="en-US" sz="2800" dirty="0">
                <a:solidFill>
                  <a:srgbClr val="000000"/>
                </a:solidFill>
                <a:latin typeface="Times New Roman" pitchFamily="18" charset="0"/>
                <a:cs typeface="Times New Roman" panose="02020603050405020304" pitchFamily="18" charset="0"/>
              </a:rPr>
              <a:t> ở </a:t>
            </a:r>
            <a:r>
              <a:rPr lang="en-US" altLang="en-US" sz="2800" dirty="0" err="1">
                <a:solidFill>
                  <a:srgbClr val="000000"/>
                </a:solidFill>
                <a:latin typeface="Times New Roman" pitchFamily="18" charset="0"/>
                <a:cs typeface="Times New Roman" panose="02020603050405020304" pitchFamily="18" charset="0"/>
              </a:rPr>
              <a:t>nhà</a:t>
            </a:r>
            <a:r>
              <a:rPr lang="en-US" altLang="en-US" sz="2800" dirty="0">
                <a:solidFill>
                  <a:srgbClr val="000000"/>
                </a:solidFill>
                <a:latin typeface="Times New Roman" pitchFamily="18" charset="0"/>
                <a:cs typeface="Times New Roman" panose="02020603050405020304" pitchFamily="18" charset="0"/>
              </a:rPr>
              <a:t> </a:t>
            </a:r>
            <a:r>
              <a:rPr lang="en-US" altLang="en-US" sz="2800" dirty="0" err="1">
                <a:solidFill>
                  <a:srgbClr val="000000"/>
                </a:solidFill>
                <a:latin typeface="Times New Roman" pitchFamily="18" charset="0"/>
                <a:cs typeface="Times New Roman" panose="02020603050405020304" pitchFamily="18" charset="0"/>
              </a:rPr>
              <a:t>vợ</a:t>
            </a:r>
            <a:r>
              <a:rPr lang="en-US" altLang="en-US" sz="2800" dirty="0">
                <a:solidFill>
                  <a:srgbClr val="000000"/>
                </a:solidFill>
                <a:latin typeface="Times New Roman" pitchFamily="18" charset="0"/>
                <a:cs typeface="Times New Roman" panose="02020603050405020304" pitchFamily="18" charset="0"/>
              </a:rPr>
              <a:t> </a:t>
            </a:r>
            <a:r>
              <a:rPr lang="en-US" altLang="en-US" sz="2800" dirty="0" err="1">
                <a:solidFill>
                  <a:srgbClr val="000000"/>
                </a:solidFill>
                <a:latin typeface="Times New Roman" pitchFamily="18" charset="0"/>
                <a:cs typeface="Times New Roman" panose="02020603050405020304" pitchFamily="18" charset="0"/>
              </a:rPr>
              <a:t>tại</a:t>
            </a:r>
            <a:r>
              <a:rPr lang="en-US" altLang="en-US" sz="2800" dirty="0">
                <a:solidFill>
                  <a:srgbClr val="000000"/>
                </a:solidFill>
                <a:latin typeface="Times New Roman" pitchFamily="18" charset="0"/>
                <a:cs typeface="Times New Roman" panose="02020603050405020304" pitchFamily="18" charset="0"/>
              </a:rPr>
              <a:t> </a:t>
            </a:r>
            <a:r>
              <a:rPr lang="en-US" altLang="en-US" sz="2800" dirty="0" err="1">
                <a:solidFill>
                  <a:srgbClr val="000000"/>
                </a:solidFill>
                <a:latin typeface="Times New Roman" pitchFamily="18" charset="0"/>
                <a:cs typeface="Times New Roman" panose="02020603050405020304" pitchFamily="18" charset="0"/>
              </a:rPr>
              <a:t>một</a:t>
            </a:r>
            <a:r>
              <a:rPr lang="en-US" altLang="en-US" sz="2800" dirty="0">
                <a:solidFill>
                  <a:srgbClr val="000000"/>
                </a:solidFill>
                <a:latin typeface="Times New Roman" pitchFamily="18" charset="0"/>
                <a:cs typeface="Times New Roman" panose="02020603050405020304" pitchFamily="18" charset="0"/>
              </a:rPr>
              <a:t> </a:t>
            </a:r>
            <a:r>
              <a:rPr lang="en-US" altLang="en-US" sz="2800" dirty="0" err="1">
                <a:solidFill>
                  <a:srgbClr val="000000"/>
                </a:solidFill>
                <a:latin typeface="Times New Roman" pitchFamily="18" charset="0"/>
                <a:cs typeface="Times New Roman" panose="02020603050405020304" pitchFamily="18" charset="0"/>
              </a:rPr>
              <a:t>vùng</a:t>
            </a:r>
            <a:r>
              <a:rPr lang="en-US" altLang="en-US" sz="2800" dirty="0">
                <a:solidFill>
                  <a:srgbClr val="000000"/>
                </a:solidFill>
                <a:latin typeface="Times New Roman" pitchFamily="18" charset="0"/>
                <a:cs typeface="Times New Roman" panose="02020603050405020304" pitchFamily="18" charset="0"/>
              </a:rPr>
              <a:t> </a:t>
            </a:r>
            <a:r>
              <a:rPr lang="en-US" altLang="en-US" sz="2800" dirty="0" err="1">
                <a:solidFill>
                  <a:srgbClr val="000000"/>
                </a:solidFill>
                <a:latin typeface="Times New Roman" pitchFamily="18" charset="0"/>
                <a:cs typeface="Times New Roman" panose="02020603050405020304" pitchFamily="18" charset="0"/>
              </a:rPr>
              <a:t>quê</a:t>
            </a:r>
            <a:r>
              <a:rPr lang="en-US" altLang="en-US" sz="2800" dirty="0">
                <a:solidFill>
                  <a:srgbClr val="000000"/>
                </a:solidFill>
                <a:latin typeface="Times New Roman" pitchFamily="18" charset="0"/>
                <a:cs typeface="Times New Roman" panose="02020603050405020304" pitchFamily="18" charset="0"/>
              </a:rPr>
              <a:t>, </a:t>
            </a:r>
            <a:r>
              <a:rPr lang="en-US" altLang="en-US" sz="2800" dirty="0" err="1">
                <a:solidFill>
                  <a:srgbClr val="000000"/>
                </a:solidFill>
                <a:latin typeface="Times New Roman" pitchFamily="18" charset="0"/>
                <a:cs typeface="Times New Roman" panose="02020603050405020304" pitchFamily="18" charset="0"/>
              </a:rPr>
              <a:t>được</a:t>
            </a:r>
            <a:r>
              <a:rPr lang="en-US" altLang="en-US" sz="2800" dirty="0">
                <a:solidFill>
                  <a:srgbClr val="000000"/>
                </a:solidFill>
                <a:latin typeface="Times New Roman" pitchFamily="18" charset="0"/>
                <a:cs typeface="Times New Roman" panose="02020603050405020304" pitchFamily="18" charset="0"/>
              </a:rPr>
              <a:t> </a:t>
            </a:r>
            <a:r>
              <a:rPr lang="en-US" altLang="en-US" sz="2800" dirty="0" err="1">
                <a:solidFill>
                  <a:srgbClr val="000000"/>
                </a:solidFill>
                <a:latin typeface="Times New Roman" pitchFamily="18" charset="0"/>
                <a:cs typeface="Times New Roman" panose="02020603050405020304" pitchFamily="18" charset="0"/>
              </a:rPr>
              <a:t>người</a:t>
            </a:r>
            <a:r>
              <a:rPr lang="en-US" altLang="en-US" sz="2800" dirty="0">
                <a:solidFill>
                  <a:srgbClr val="000000"/>
                </a:solidFill>
                <a:latin typeface="Times New Roman" pitchFamily="18" charset="0"/>
                <a:cs typeface="Times New Roman" panose="02020603050405020304" pitchFamily="18" charset="0"/>
              </a:rPr>
              <a:t> </a:t>
            </a:r>
            <a:r>
              <a:rPr lang="en-US" altLang="en-US" sz="2800" dirty="0" err="1">
                <a:solidFill>
                  <a:srgbClr val="000000"/>
                </a:solidFill>
                <a:latin typeface="Times New Roman" pitchFamily="18" charset="0"/>
                <a:cs typeface="Times New Roman" panose="02020603050405020304" pitchFamily="18" charset="0"/>
              </a:rPr>
              <a:t>nhà</a:t>
            </a:r>
            <a:r>
              <a:rPr lang="en-US" altLang="en-US" sz="2800" dirty="0">
                <a:solidFill>
                  <a:srgbClr val="000000"/>
                </a:solidFill>
                <a:latin typeface="Times New Roman" pitchFamily="18" charset="0"/>
                <a:cs typeface="Times New Roman" panose="02020603050405020304" pitchFamily="18" charset="0"/>
              </a:rPr>
              <a:t> </a:t>
            </a:r>
            <a:r>
              <a:rPr lang="en-US" altLang="en-US" sz="2800" dirty="0" err="1">
                <a:solidFill>
                  <a:srgbClr val="000000"/>
                </a:solidFill>
                <a:latin typeface="Times New Roman" pitchFamily="18" charset="0"/>
                <a:cs typeface="Times New Roman" panose="02020603050405020304" pitchFamily="18" charset="0"/>
              </a:rPr>
              <a:t>dặn</a:t>
            </a:r>
            <a:r>
              <a:rPr lang="en-US" altLang="en-US" sz="2800" dirty="0">
                <a:solidFill>
                  <a:srgbClr val="000000"/>
                </a:solidFill>
                <a:latin typeface="Times New Roman" pitchFamily="18" charset="0"/>
                <a:cs typeface="Times New Roman" panose="02020603050405020304" pitchFamily="18" charset="0"/>
              </a:rPr>
              <a:t> </a:t>
            </a:r>
            <a:r>
              <a:rPr lang="en-US" altLang="en-US" sz="2800" dirty="0" err="1">
                <a:solidFill>
                  <a:srgbClr val="000000"/>
                </a:solidFill>
                <a:latin typeface="Times New Roman" pitchFamily="18" charset="0"/>
                <a:cs typeface="Times New Roman" panose="02020603050405020304" pitchFamily="18" charset="0"/>
              </a:rPr>
              <a:t>là</a:t>
            </a:r>
            <a:r>
              <a:rPr lang="en-US" altLang="en-US" sz="2800" dirty="0">
                <a:solidFill>
                  <a:srgbClr val="000000"/>
                </a:solidFill>
                <a:latin typeface="Times New Roman" pitchFamily="18" charset="0"/>
                <a:cs typeface="Times New Roman" panose="02020603050405020304" pitchFamily="18" charset="0"/>
              </a:rPr>
              <a:t> </a:t>
            </a:r>
            <a:r>
              <a:rPr lang="en-US" altLang="en-US" sz="2800" dirty="0" err="1">
                <a:solidFill>
                  <a:srgbClr val="000000"/>
                </a:solidFill>
                <a:latin typeface="Times New Roman" pitchFamily="18" charset="0"/>
                <a:cs typeface="Times New Roman" panose="02020603050405020304" pitchFamily="18" charset="0"/>
              </a:rPr>
              <a:t>phải</a:t>
            </a:r>
            <a:r>
              <a:rPr lang="en-US" altLang="en-US" sz="2800" dirty="0">
                <a:solidFill>
                  <a:srgbClr val="000000"/>
                </a:solidFill>
                <a:latin typeface="Times New Roman" pitchFamily="18" charset="0"/>
                <a:cs typeface="Times New Roman" panose="02020603050405020304" pitchFamily="18" charset="0"/>
              </a:rPr>
              <a:t> </a:t>
            </a:r>
            <a:r>
              <a:rPr lang="en-US" altLang="en-US" sz="2800" dirty="0" err="1">
                <a:solidFill>
                  <a:srgbClr val="000000"/>
                </a:solidFill>
                <a:latin typeface="Times New Roman" pitchFamily="18" charset="0"/>
                <a:cs typeface="Times New Roman" panose="02020603050405020304" pitchFamily="18" charset="0"/>
              </a:rPr>
              <a:t>luôn</a:t>
            </a:r>
            <a:r>
              <a:rPr lang="en-US" altLang="en-US" sz="2800" dirty="0">
                <a:solidFill>
                  <a:srgbClr val="000000"/>
                </a:solidFill>
                <a:latin typeface="Times New Roman" pitchFamily="18" charset="0"/>
                <a:cs typeface="Times New Roman" panose="02020603050405020304" pitchFamily="18" charset="0"/>
              </a:rPr>
              <a:t> </a:t>
            </a:r>
            <a:r>
              <a:rPr lang="en-US" altLang="en-US" sz="2800" dirty="0" err="1">
                <a:solidFill>
                  <a:srgbClr val="000000"/>
                </a:solidFill>
                <a:latin typeface="Times New Roman" pitchFamily="18" charset="0"/>
                <a:cs typeface="Times New Roman" panose="02020603050405020304" pitchFamily="18" charset="0"/>
              </a:rPr>
              <a:t>chào</a:t>
            </a:r>
            <a:r>
              <a:rPr lang="en-US" altLang="en-US" sz="2800" dirty="0">
                <a:solidFill>
                  <a:srgbClr val="000000"/>
                </a:solidFill>
                <a:latin typeface="Times New Roman" pitchFamily="18" charset="0"/>
                <a:cs typeface="Times New Roman" panose="02020603050405020304" pitchFamily="18" charset="0"/>
              </a:rPr>
              <a:t> </a:t>
            </a:r>
            <a:r>
              <a:rPr lang="en-US" altLang="en-US" sz="2800" dirty="0" err="1">
                <a:solidFill>
                  <a:srgbClr val="000000"/>
                </a:solidFill>
                <a:latin typeface="Times New Roman" pitchFamily="18" charset="0"/>
                <a:cs typeface="Times New Roman" panose="02020603050405020304" pitchFamily="18" charset="0"/>
              </a:rPr>
              <a:t>hỏi</a:t>
            </a:r>
            <a:r>
              <a:rPr lang="en-US" altLang="en-US" sz="2800" dirty="0">
                <a:solidFill>
                  <a:srgbClr val="000000"/>
                </a:solidFill>
                <a:latin typeface="Times New Roman" pitchFamily="18" charset="0"/>
                <a:cs typeface="Times New Roman" panose="02020603050405020304" pitchFamily="18" charset="0"/>
              </a:rPr>
              <a:t> </a:t>
            </a:r>
            <a:r>
              <a:rPr lang="en-US" altLang="en-US" sz="2800" dirty="0" err="1">
                <a:solidFill>
                  <a:srgbClr val="000000"/>
                </a:solidFill>
                <a:latin typeface="Times New Roman" pitchFamily="18" charset="0"/>
                <a:cs typeface="Times New Roman" panose="02020603050405020304" pitchFamily="18" charset="0"/>
              </a:rPr>
              <a:t>mọi</a:t>
            </a:r>
            <a:r>
              <a:rPr lang="en-US" altLang="en-US" sz="2800" dirty="0">
                <a:solidFill>
                  <a:srgbClr val="000000"/>
                </a:solidFill>
                <a:latin typeface="Times New Roman" pitchFamily="18" charset="0"/>
                <a:cs typeface="Times New Roman" panose="02020603050405020304" pitchFamily="18" charset="0"/>
              </a:rPr>
              <a:t> </a:t>
            </a:r>
            <a:r>
              <a:rPr lang="en-US" altLang="en-US" sz="2800" dirty="0" err="1">
                <a:solidFill>
                  <a:srgbClr val="000000"/>
                </a:solidFill>
                <a:latin typeface="Times New Roman" pitchFamily="18" charset="0"/>
                <a:cs typeface="Times New Roman" panose="02020603050405020304" pitchFamily="18" charset="0"/>
              </a:rPr>
              <a:t>người</a:t>
            </a:r>
            <a:r>
              <a:rPr lang="en-US" altLang="en-US" sz="2800" dirty="0">
                <a:solidFill>
                  <a:srgbClr val="000000"/>
                </a:solidFill>
                <a:latin typeface="Times New Roman" pitchFamily="18" charset="0"/>
                <a:cs typeface="Times New Roman" panose="02020603050405020304" pitchFamily="18" charset="0"/>
              </a:rPr>
              <a:t> </a:t>
            </a:r>
            <a:r>
              <a:rPr lang="en-US" altLang="en-US" sz="2800" dirty="0" err="1">
                <a:solidFill>
                  <a:srgbClr val="000000"/>
                </a:solidFill>
                <a:latin typeface="Times New Roman" pitchFamily="18" charset="0"/>
                <a:cs typeface="Times New Roman" panose="02020603050405020304" pitchFamily="18" charset="0"/>
              </a:rPr>
              <a:t>xung</a:t>
            </a:r>
            <a:r>
              <a:rPr lang="en-US" altLang="en-US" sz="2800" dirty="0">
                <a:solidFill>
                  <a:srgbClr val="000000"/>
                </a:solidFill>
                <a:latin typeface="Times New Roman" pitchFamily="18" charset="0"/>
                <a:cs typeface="Times New Roman" panose="02020603050405020304" pitchFamily="18" charset="0"/>
              </a:rPr>
              <a:t> </a:t>
            </a:r>
            <a:r>
              <a:rPr lang="en-US" altLang="en-US" sz="2800" dirty="0" err="1">
                <a:solidFill>
                  <a:srgbClr val="000000"/>
                </a:solidFill>
                <a:latin typeface="Times New Roman" pitchFamily="18" charset="0"/>
                <a:cs typeface="Times New Roman" panose="02020603050405020304" pitchFamily="18" charset="0"/>
              </a:rPr>
              <a:t>quanh</a:t>
            </a:r>
            <a:r>
              <a:rPr lang="en-US" altLang="en-US" sz="2800" dirty="0">
                <a:solidFill>
                  <a:srgbClr val="000000"/>
                </a:solidFill>
                <a:latin typeface="Times New Roman" pitchFamily="18" charset="0"/>
                <a:cs typeface="Times New Roman" panose="02020603050405020304" pitchFamily="18" charset="0"/>
              </a:rPr>
              <a:t>. </a:t>
            </a:r>
          </a:p>
          <a:p>
            <a:pPr defTabSz="914400" fontAlgn="base">
              <a:spcBef>
                <a:spcPct val="50000"/>
              </a:spcBef>
              <a:spcAft>
                <a:spcPct val="0"/>
              </a:spcAft>
              <a:defRPr/>
            </a:pPr>
            <a:r>
              <a:rPr lang="en-US" altLang="en-US" sz="2800" dirty="0" err="1">
                <a:solidFill>
                  <a:srgbClr val="000000"/>
                </a:solidFill>
                <a:latin typeface="Times New Roman" pitchFamily="18" charset="0"/>
                <a:cs typeface="Times New Roman" panose="02020603050405020304" pitchFamily="18" charset="0"/>
              </a:rPr>
              <a:t>Một</a:t>
            </a:r>
            <a:r>
              <a:rPr lang="en-US" altLang="en-US" sz="2800" dirty="0">
                <a:solidFill>
                  <a:srgbClr val="000000"/>
                </a:solidFill>
                <a:latin typeface="Times New Roman" pitchFamily="18" charset="0"/>
                <a:cs typeface="Times New Roman" panose="02020603050405020304" pitchFamily="18" charset="0"/>
              </a:rPr>
              <a:t> </a:t>
            </a:r>
            <a:r>
              <a:rPr lang="en-US" altLang="en-US" sz="2800" dirty="0" err="1">
                <a:solidFill>
                  <a:srgbClr val="000000"/>
                </a:solidFill>
                <a:latin typeface="Times New Roman" pitchFamily="18" charset="0"/>
                <a:cs typeface="Times New Roman" panose="02020603050405020304" pitchFamily="18" charset="0"/>
              </a:rPr>
              <a:t>hôm</a:t>
            </a:r>
            <a:r>
              <a:rPr lang="en-US" altLang="en-US" sz="2800" dirty="0">
                <a:solidFill>
                  <a:srgbClr val="000000"/>
                </a:solidFill>
                <a:latin typeface="Times New Roman" pitchFamily="18" charset="0"/>
                <a:cs typeface="Times New Roman" panose="02020603050405020304" pitchFamily="18" charset="0"/>
              </a:rPr>
              <a:t>, </a:t>
            </a:r>
            <a:r>
              <a:rPr lang="en-US" altLang="en-US" sz="2800" dirty="0" err="1">
                <a:solidFill>
                  <a:srgbClr val="000000"/>
                </a:solidFill>
                <a:latin typeface="Times New Roman" pitchFamily="18" charset="0"/>
                <a:cs typeface="Times New Roman" panose="02020603050405020304" pitchFamily="18" charset="0"/>
              </a:rPr>
              <a:t>anh</a:t>
            </a:r>
            <a:r>
              <a:rPr lang="en-US" altLang="en-US" sz="2800" dirty="0">
                <a:solidFill>
                  <a:srgbClr val="000000"/>
                </a:solidFill>
                <a:latin typeface="Times New Roman" pitchFamily="18" charset="0"/>
                <a:cs typeface="Times New Roman" panose="02020603050405020304" pitchFamily="18" charset="0"/>
              </a:rPr>
              <a:t> ta ra </a:t>
            </a:r>
            <a:r>
              <a:rPr lang="en-US" altLang="en-US" sz="2800" dirty="0" err="1">
                <a:solidFill>
                  <a:srgbClr val="000000"/>
                </a:solidFill>
                <a:latin typeface="Times New Roman" pitchFamily="18" charset="0"/>
                <a:cs typeface="Times New Roman" panose="02020603050405020304" pitchFamily="18" charset="0"/>
              </a:rPr>
              <a:t>đường</a:t>
            </a:r>
            <a:r>
              <a:rPr lang="en-US" altLang="en-US" sz="2800" dirty="0">
                <a:solidFill>
                  <a:srgbClr val="000000"/>
                </a:solidFill>
                <a:latin typeface="Times New Roman" pitchFamily="18" charset="0"/>
                <a:cs typeface="Times New Roman" panose="02020603050405020304" pitchFamily="18" charset="0"/>
              </a:rPr>
              <a:t> </a:t>
            </a:r>
            <a:r>
              <a:rPr lang="en-US" altLang="en-US" sz="2800" dirty="0" err="1">
                <a:solidFill>
                  <a:srgbClr val="000000"/>
                </a:solidFill>
                <a:latin typeface="Times New Roman" pitchFamily="18" charset="0"/>
                <a:cs typeface="Times New Roman" panose="02020603050405020304" pitchFamily="18" charset="0"/>
              </a:rPr>
              <a:t>và</a:t>
            </a:r>
            <a:r>
              <a:rPr lang="en-US" altLang="en-US" sz="2800" dirty="0">
                <a:solidFill>
                  <a:srgbClr val="000000"/>
                </a:solidFill>
                <a:latin typeface="Times New Roman" pitchFamily="18" charset="0"/>
                <a:cs typeface="Times New Roman" panose="02020603050405020304" pitchFamily="18" charset="0"/>
              </a:rPr>
              <a:t> </a:t>
            </a:r>
            <a:r>
              <a:rPr lang="en-US" altLang="en-US" sz="2800" dirty="0" err="1">
                <a:solidFill>
                  <a:srgbClr val="000000"/>
                </a:solidFill>
                <a:latin typeface="Times New Roman" pitchFamily="18" charset="0"/>
                <a:cs typeface="Times New Roman" panose="02020603050405020304" pitchFamily="18" charset="0"/>
              </a:rPr>
              <a:t>thấy</a:t>
            </a:r>
            <a:r>
              <a:rPr lang="en-US" altLang="en-US" sz="2800" dirty="0">
                <a:solidFill>
                  <a:srgbClr val="000000"/>
                </a:solidFill>
                <a:latin typeface="Times New Roman" pitchFamily="18" charset="0"/>
                <a:cs typeface="Times New Roman" panose="02020603050405020304" pitchFamily="18" charset="0"/>
              </a:rPr>
              <a:t> </a:t>
            </a:r>
            <a:r>
              <a:rPr lang="en-US" altLang="en-US" sz="2800" dirty="0" err="1">
                <a:solidFill>
                  <a:srgbClr val="000000"/>
                </a:solidFill>
                <a:latin typeface="Times New Roman" pitchFamily="18" charset="0"/>
                <a:cs typeface="Times New Roman" panose="02020603050405020304" pitchFamily="18" charset="0"/>
              </a:rPr>
              <a:t>một</a:t>
            </a:r>
            <a:r>
              <a:rPr lang="en-US" altLang="en-US" sz="2800" dirty="0">
                <a:solidFill>
                  <a:srgbClr val="000000"/>
                </a:solidFill>
                <a:latin typeface="Times New Roman" pitchFamily="18" charset="0"/>
                <a:cs typeface="Times New Roman" panose="02020603050405020304" pitchFamily="18" charset="0"/>
              </a:rPr>
              <a:t> </a:t>
            </a:r>
            <a:r>
              <a:rPr lang="en-US" altLang="en-US" sz="2800" dirty="0" err="1">
                <a:solidFill>
                  <a:srgbClr val="000000"/>
                </a:solidFill>
                <a:latin typeface="Times New Roman" pitchFamily="18" charset="0"/>
                <a:cs typeface="Times New Roman" panose="02020603050405020304" pitchFamily="18" charset="0"/>
              </a:rPr>
              <a:t>người</a:t>
            </a:r>
            <a:r>
              <a:rPr lang="en-US" altLang="en-US" sz="2800" dirty="0">
                <a:solidFill>
                  <a:srgbClr val="000000"/>
                </a:solidFill>
                <a:latin typeface="Times New Roman" pitchFamily="18" charset="0"/>
                <a:cs typeface="Times New Roman" panose="02020603050405020304" pitchFamily="18" charset="0"/>
              </a:rPr>
              <a:t> </a:t>
            </a:r>
            <a:r>
              <a:rPr lang="en-US" altLang="en-US" sz="2800" dirty="0" err="1">
                <a:solidFill>
                  <a:srgbClr val="000000"/>
                </a:solidFill>
                <a:latin typeface="Times New Roman" pitchFamily="18" charset="0"/>
                <a:cs typeface="Times New Roman" panose="02020603050405020304" pitchFamily="18" charset="0"/>
              </a:rPr>
              <a:t>đang</a:t>
            </a:r>
            <a:r>
              <a:rPr lang="en-US" altLang="en-US" sz="2800" dirty="0">
                <a:solidFill>
                  <a:srgbClr val="000000"/>
                </a:solidFill>
                <a:latin typeface="Times New Roman" pitchFamily="18" charset="0"/>
                <a:cs typeface="Times New Roman" panose="02020603050405020304" pitchFamily="18" charset="0"/>
              </a:rPr>
              <a:t> </a:t>
            </a:r>
            <a:r>
              <a:rPr lang="en-US" altLang="en-US" sz="2800" dirty="0" err="1">
                <a:solidFill>
                  <a:srgbClr val="000000"/>
                </a:solidFill>
                <a:latin typeface="Times New Roman" pitchFamily="18" charset="0"/>
                <a:cs typeface="Times New Roman" panose="02020603050405020304" pitchFamily="18" charset="0"/>
              </a:rPr>
              <a:t>đốn</a:t>
            </a:r>
            <a:r>
              <a:rPr lang="en-US" altLang="en-US" sz="2800" dirty="0">
                <a:solidFill>
                  <a:srgbClr val="000000"/>
                </a:solidFill>
                <a:latin typeface="Times New Roman" pitchFamily="18" charset="0"/>
                <a:cs typeface="Times New Roman" panose="02020603050405020304" pitchFamily="18" charset="0"/>
              </a:rPr>
              <a:t> </a:t>
            </a:r>
            <a:r>
              <a:rPr lang="en-US" altLang="en-US" sz="2800" dirty="0" err="1">
                <a:solidFill>
                  <a:srgbClr val="000000"/>
                </a:solidFill>
                <a:latin typeface="Times New Roman" pitchFamily="18" charset="0"/>
                <a:cs typeface="Times New Roman" panose="02020603050405020304" pitchFamily="18" charset="0"/>
              </a:rPr>
              <a:t>cành</a:t>
            </a:r>
            <a:r>
              <a:rPr lang="en-US" altLang="en-US" sz="2800" dirty="0">
                <a:solidFill>
                  <a:srgbClr val="000000"/>
                </a:solidFill>
                <a:latin typeface="Times New Roman" pitchFamily="18" charset="0"/>
                <a:cs typeface="Times New Roman" panose="02020603050405020304" pitchFamily="18" charset="0"/>
              </a:rPr>
              <a:t> </a:t>
            </a:r>
            <a:r>
              <a:rPr lang="en-US" altLang="en-US" sz="2800" dirty="0" err="1">
                <a:solidFill>
                  <a:srgbClr val="000000"/>
                </a:solidFill>
                <a:latin typeface="Times New Roman" pitchFamily="18" charset="0"/>
                <a:cs typeface="Times New Roman" panose="02020603050405020304" pitchFamily="18" charset="0"/>
              </a:rPr>
              <a:t>trên</a:t>
            </a:r>
            <a:r>
              <a:rPr lang="en-US" altLang="en-US" sz="2800" dirty="0">
                <a:solidFill>
                  <a:srgbClr val="000000"/>
                </a:solidFill>
                <a:latin typeface="Times New Roman" pitchFamily="18" charset="0"/>
                <a:cs typeface="Times New Roman" panose="02020603050405020304" pitchFamily="18" charset="0"/>
              </a:rPr>
              <a:t> </a:t>
            </a:r>
            <a:r>
              <a:rPr lang="en-US" altLang="en-US" sz="2800" dirty="0" err="1">
                <a:solidFill>
                  <a:srgbClr val="000000"/>
                </a:solidFill>
                <a:latin typeface="Times New Roman" pitchFamily="18" charset="0"/>
                <a:cs typeface="Times New Roman" panose="02020603050405020304" pitchFamily="18" charset="0"/>
              </a:rPr>
              <a:t>một</a:t>
            </a:r>
            <a:r>
              <a:rPr lang="en-US" altLang="en-US" sz="2800" dirty="0">
                <a:solidFill>
                  <a:srgbClr val="000000"/>
                </a:solidFill>
                <a:latin typeface="Times New Roman" pitchFamily="18" charset="0"/>
                <a:cs typeface="Times New Roman" panose="02020603050405020304" pitchFamily="18" charset="0"/>
              </a:rPr>
              <a:t> </a:t>
            </a:r>
            <a:r>
              <a:rPr lang="en-US" altLang="en-US" sz="2800" dirty="0" err="1">
                <a:solidFill>
                  <a:srgbClr val="000000"/>
                </a:solidFill>
                <a:latin typeface="Times New Roman" pitchFamily="18" charset="0"/>
                <a:cs typeface="Times New Roman" panose="02020603050405020304" pitchFamily="18" charset="0"/>
              </a:rPr>
              <a:t>cây</a:t>
            </a:r>
            <a:r>
              <a:rPr lang="en-US" altLang="en-US" sz="2800" dirty="0">
                <a:solidFill>
                  <a:srgbClr val="000000"/>
                </a:solidFill>
                <a:latin typeface="Times New Roman" pitchFamily="18" charset="0"/>
                <a:cs typeface="Times New Roman" panose="02020603050405020304" pitchFamily="18" charset="0"/>
              </a:rPr>
              <a:t> </a:t>
            </a:r>
            <a:r>
              <a:rPr lang="en-US" altLang="en-US" sz="2800" dirty="0" err="1">
                <a:solidFill>
                  <a:srgbClr val="000000"/>
                </a:solidFill>
                <a:latin typeface="Times New Roman" pitchFamily="18" charset="0"/>
                <a:cs typeface="Times New Roman" panose="02020603050405020304" pitchFamily="18" charset="0"/>
              </a:rPr>
              <a:t>cao</a:t>
            </a:r>
            <a:r>
              <a:rPr lang="en-US" altLang="en-US" sz="2800" dirty="0">
                <a:solidFill>
                  <a:srgbClr val="000000"/>
                </a:solidFill>
                <a:latin typeface="Times New Roman" pitchFamily="18" charset="0"/>
                <a:cs typeface="Times New Roman" panose="02020603050405020304" pitchFamily="18" charset="0"/>
              </a:rPr>
              <a:t>, </a:t>
            </a:r>
            <a:r>
              <a:rPr lang="en-US" altLang="en-US" sz="2800" dirty="0" err="1">
                <a:solidFill>
                  <a:srgbClr val="000000"/>
                </a:solidFill>
                <a:latin typeface="Times New Roman" pitchFamily="18" charset="0"/>
                <a:cs typeface="Times New Roman" panose="02020603050405020304" pitchFamily="18" charset="0"/>
              </a:rPr>
              <a:t>liền</a:t>
            </a:r>
            <a:r>
              <a:rPr lang="en-US" altLang="en-US" sz="2800" dirty="0">
                <a:solidFill>
                  <a:srgbClr val="000000"/>
                </a:solidFill>
                <a:latin typeface="Times New Roman" pitchFamily="18" charset="0"/>
                <a:cs typeface="Times New Roman" panose="02020603050405020304" pitchFamily="18" charset="0"/>
              </a:rPr>
              <a:t> ra </a:t>
            </a:r>
            <a:r>
              <a:rPr lang="en-US" altLang="en-US" sz="2800" dirty="0" err="1">
                <a:solidFill>
                  <a:srgbClr val="000000"/>
                </a:solidFill>
                <a:latin typeface="Times New Roman" pitchFamily="18" charset="0"/>
                <a:cs typeface="Times New Roman" panose="02020603050405020304" pitchFamily="18" charset="0"/>
              </a:rPr>
              <a:t>dấu</a:t>
            </a:r>
            <a:r>
              <a:rPr lang="en-US" altLang="en-US" sz="2800" dirty="0">
                <a:solidFill>
                  <a:srgbClr val="000000"/>
                </a:solidFill>
                <a:latin typeface="Times New Roman" pitchFamily="18" charset="0"/>
                <a:cs typeface="Times New Roman" panose="02020603050405020304" pitchFamily="18" charset="0"/>
              </a:rPr>
              <a:t> </a:t>
            </a:r>
            <a:r>
              <a:rPr lang="en-US" altLang="en-US" sz="2800" dirty="0" err="1">
                <a:solidFill>
                  <a:srgbClr val="000000"/>
                </a:solidFill>
                <a:latin typeface="Times New Roman" pitchFamily="18" charset="0"/>
                <a:cs typeface="Times New Roman" panose="02020603050405020304" pitchFamily="18" charset="0"/>
              </a:rPr>
              <a:t>gọi</a:t>
            </a:r>
            <a:r>
              <a:rPr lang="en-US" altLang="en-US" sz="2800" dirty="0">
                <a:solidFill>
                  <a:srgbClr val="000000"/>
                </a:solidFill>
                <a:latin typeface="Times New Roman" pitchFamily="18" charset="0"/>
                <a:cs typeface="Times New Roman" panose="02020603050405020304" pitchFamily="18" charset="0"/>
              </a:rPr>
              <a:t>.</a:t>
            </a:r>
          </a:p>
          <a:p>
            <a:pPr defTabSz="914400" fontAlgn="base">
              <a:spcBef>
                <a:spcPct val="50000"/>
              </a:spcBef>
              <a:spcAft>
                <a:spcPct val="0"/>
              </a:spcAft>
              <a:defRPr/>
            </a:pPr>
            <a:r>
              <a:rPr lang="en-US" altLang="en-US" sz="2800" dirty="0" err="1">
                <a:solidFill>
                  <a:srgbClr val="000000"/>
                </a:solidFill>
                <a:latin typeface="Times New Roman" pitchFamily="18" charset="0"/>
                <a:cs typeface="Times New Roman" panose="02020603050405020304" pitchFamily="18" charset="0"/>
              </a:rPr>
              <a:t>Người</a:t>
            </a:r>
            <a:r>
              <a:rPr lang="en-US" altLang="en-US" sz="2800" dirty="0">
                <a:solidFill>
                  <a:srgbClr val="000000"/>
                </a:solidFill>
                <a:latin typeface="Times New Roman" pitchFamily="18" charset="0"/>
                <a:cs typeface="Times New Roman" panose="02020603050405020304" pitchFamily="18" charset="0"/>
              </a:rPr>
              <a:t> kia </a:t>
            </a:r>
            <a:r>
              <a:rPr lang="en-US" altLang="en-US" sz="2800" dirty="0" err="1">
                <a:solidFill>
                  <a:srgbClr val="000000"/>
                </a:solidFill>
                <a:latin typeface="Times New Roman" pitchFamily="18" charset="0"/>
                <a:cs typeface="Times New Roman" panose="02020603050405020304" pitchFamily="18" charset="0"/>
              </a:rPr>
              <a:t>dừng</a:t>
            </a:r>
            <a:r>
              <a:rPr lang="en-US" altLang="en-US" sz="2800" dirty="0">
                <a:solidFill>
                  <a:srgbClr val="000000"/>
                </a:solidFill>
                <a:latin typeface="Times New Roman" pitchFamily="18" charset="0"/>
                <a:cs typeface="Times New Roman" panose="02020603050405020304" pitchFamily="18" charset="0"/>
              </a:rPr>
              <a:t> </a:t>
            </a:r>
            <a:r>
              <a:rPr lang="en-US" altLang="en-US" sz="2800" dirty="0" err="1">
                <a:solidFill>
                  <a:srgbClr val="000000"/>
                </a:solidFill>
                <a:latin typeface="Times New Roman" pitchFamily="18" charset="0"/>
                <a:cs typeface="Times New Roman" panose="02020603050405020304" pitchFamily="18" charset="0"/>
              </a:rPr>
              <a:t>việc</a:t>
            </a:r>
            <a:r>
              <a:rPr lang="en-US" altLang="en-US" sz="2800" dirty="0">
                <a:solidFill>
                  <a:srgbClr val="000000"/>
                </a:solidFill>
                <a:latin typeface="Times New Roman" pitchFamily="18" charset="0"/>
                <a:cs typeface="Times New Roman" panose="02020603050405020304" pitchFamily="18" charset="0"/>
              </a:rPr>
              <a:t>, </a:t>
            </a:r>
            <a:r>
              <a:rPr lang="en-US" altLang="en-US" sz="2800" dirty="0" err="1">
                <a:solidFill>
                  <a:srgbClr val="000000"/>
                </a:solidFill>
                <a:latin typeface="Times New Roman" pitchFamily="18" charset="0"/>
                <a:cs typeface="Times New Roman" panose="02020603050405020304" pitchFamily="18" charset="0"/>
              </a:rPr>
              <a:t>lật</a:t>
            </a:r>
            <a:r>
              <a:rPr lang="en-US" altLang="en-US" sz="2800" dirty="0">
                <a:solidFill>
                  <a:srgbClr val="000000"/>
                </a:solidFill>
                <a:latin typeface="Times New Roman" pitchFamily="18" charset="0"/>
                <a:cs typeface="Times New Roman" panose="02020603050405020304" pitchFamily="18" charset="0"/>
              </a:rPr>
              <a:t> </a:t>
            </a:r>
            <a:r>
              <a:rPr lang="en-US" altLang="en-US" sz="2800" dirty="0" err="1">
                <a:solidFill>
                  <a:srgbClr val="000000"/>
                </a:solidFill>
                <a:latin typeface="Times New Roman" pitchFamily="18" charset="0"/>
                <a:cs typeface="Times New Roman" panose="02020603050405020304" pitchFamily="18" charset="0"/>
              </a:rPr>
              <a:t>đật</a:t>
            </a:r>
            <a:r>
              <a:rPr lang="en-US" altLang="en-US" sz="2800" dirty="0">
                <a:solidFill>
                  <a:srgbClr val="000000"/>
                </a:solidFill>
                <a:latin typeface="Times New Roman" pitchFamily="18" charset="0"/>
                <a:cs typeface="Times New Roman" panose="02020603050405020304" pitchFamily="18" charset="0"/>
              </a:rPr>
              <a:t> </a:t>
            </a:r>
            <a:r>
              <a:rPr lang="en-US" altLang="en-US" sz="2800" dirty="0" err="1">
                <a:solidFill>
                  <a:srgbClr val="000000"/>
                </a:solidFill>
                <a:latin typeface="Times New Roman" pitchFamily="18" charset="0"/>
                <a:cs typeface="Times New Roman" panose="02020603050405020304" pitchFamily="18" charset="0"/>
              </a:rPr>
              <a:t>trèo</a:t>
            </a:r>
            <a:r>
              <a:rPr lang="en-US" altLang="en-US" sz="2800" dirty="0">
                <a:solidFill>
                  <a:srgbClr val="000000"/>
                </a:solidFill>
                <a:latin typeface="Times New Roman" pitchFamily="18" charset="0"/>
                <a:cs typeface="Times New Roman" panose="02020603050405020304" pitchFamily="18" charset="0"/>
              </a:rPr>
              <a:t> </a:t>
            </a:r>
            <a:r>
              <a:rPr lang="en-US" altLang="en-US" sz="2800" dirty="0" err="1">
                <a:solidFill>
                  <a:srgbClr val="000000"/>
                </a:solidFill>
                <a:latin typeface="Times New Roman" pitchFamily="18" charset="0"/>
                <a:cs typeface="Times New Roman" panose="02020603050405020304" pitchFamily="18" charset="0"/>
              </a:rPr>
              <a:t>xuống</a:t>
            </a:r>
            <a:r>
              <a:rPr lang="en-US" altLang="en-US" sz="2800" dirty="0">
                <a:solidFill>
                  <a:srgbClr val="000000"/>
                </a:solidFill>
                <a:latin typeface="Times New Roman" pitchFamily="18" charset="0"/>
                <a:cs typeface="Times New Roman" panose="02020603050405020304" pitchFamily="18" charset="0"/>
              </a:rPr>
              <a:t>, </a:t>
            </a:r>
            <a:r>
              <a:rPr lang="en-US" altLang="en-US" sz="2800" dirty="0" err="1">
                <a:solidFill>
                  <a:srgbClr val="000000"/>
                </a:solidFill>
                <a:latin typeface="Times New Roman" pitchFamily="18" charset="0"/>
                <a:cs typeface="Times New Roman" panose="02020603050405020304" pitchFamily="18" charset="0"/>
              </a:rPr>
              <a:t>hỏi</a:t>
            </a:r>
            <a:r>
              <a:rPr lang="en-US" altLang="en-US" sz="2800" dirty="0">
                <a:solidFill>
                  <a:srgbClr val="000000"/>
                </a:solidFill>
                <a:latin typeface="Times New Roman" pitchFamily="18" charset="0"/>
                <a:cs typeface="Times New Roman" panose="02020603050405020304" pitchFamily="18" charset="0"/>
              </a:rPr>
              <a:t>:</a:t>
            </a:r>
          </a:p>
          <a:p>
            <a:pPr marL="342900" indent="-342900" defTabSz="914400" fontAlgn="base">
              <a:spcBef>
                <a:spcPct val="50000"/>
              </a:spcBef>
              <a:spcAft>
                <a:spcPct val="0"/>
              </a:spcAft>
              <a:buFontTx/>
              <a:buChar char="-"/>
              <a:defRPr/>
            </a:pPr>
            <a:r>
              <a:rPr lang="en-US" altLang="en-US" sz="2800" dirty="0" err="1">
                <a:solidFill>
                  <a:srgbClr val="000000"/>
                </a:solidFill>
                <a:latin typeface="Times New Roman" pitchFamily="18" charset="0"/>
                <a:cs typeface="Times New Roman" panose="02020603050405020304" pitchFamily="18" charset="0"/>
              </a:rPr>
              <a:t>Có</a:t>
            </a:r>
            <a:r>
              <a:rPr lang="en-US" altLang="en-US" sz="2800" dirty="0">
                <a:solidFill>
                  <a:srgbClr val="000000"/>
                </a:solidFill>
                <a:latin typeface="Times New Roman" pitchFamily="18" charset="0"/>
                <a:cs typeface="Times New Roman" panose="02020603050405020304" pitchFamily="18" charset="0"/>
              </a:rPr>
              <a:t> </a:t>
            </a:r>
            <a:r>
              <a:rPr lang="en-US" altLang="en-US" sz="2800" dirty="0" err="1">
                <a:solidFill>
                  <a:srgbClr val="000000"/>
                </a:solidFill>
                <a:latin typeface="Times New Roman" pitchFamily="18" charset="0"/>
                <a:cs typeface="Times New Roman" panose="02020603050405020304" pitchFamily="18" charset="0"/>
              </a:rPr>
              <a:t>chuyện</a:t>
            </a:r>
            <a:r>
              <a:rPr lang="en-US" altLang="en-US" sz="2800" dirty="0">
                <a:solidFill>
                  <a:srgbClr val="000000"/>
                </a:solidFill>
                <a:latin typeface="Times New Roman" pitchFamily="18" charset="0"/>
                <a:cs typeface="Times New Roman" panose="02020603050405020304" pitchFamily="18" charset="0"/>
              </a:rPr>
              <a:t> </a:t>
            </a:r>
            <a:r>
              <a:rPr lang="en-US" altLang="en-US" sz="2800" dirty="0" err="1">
                <a:solidFill>
                  <a:srgbClr val="000000"/>
                </a:solidFill>
                <a:latin typeface="Times New Roman" pitchFamily="18" charset="0"/>
                <a:cs typeface="Times New Roman" panose="02020603050405020304" pitchFamily="18" charset="0"/>
              </a:rPr>
              <a:t>gì</a:t>
            </a:r>
            <a:r>
              <a:rPr lang="en-US" altLang="en-US" sz="2800" dirty="0">
                <a:solidFill>
                  <a:srgbClr val="000000"/>
                </a:solidFill>
                <a:latin typeface="Times New Roman" pitchFamily="18" charset="0"/>
                <a:cs typeface="Times New Roman" panose="02020603050405020304" pitchFamily="18" charset="0"/>
              </a:rPr>
              <a:t> </a:t>
            </a:r>
            <a:r>
              <a:rPr lang="en-US" altLang="en-US" sz="2800" dirty="0" err="1">
                <a:solidFill>
                  <a:srgbClr val="000000"/>
                </a:solidFill>
                <a:latin typeface="Times New Roman" pitchFamily="18" charset="0"/>
                <a:cs typeface="Times New Roman" panose="02020603050405020304" pitchFamily="18" charset="0"/>
              </a:rPr>
              <a:t>thế</a:t>
            </a:r>
            <a:r>
              <a:rPr lang="en-US" altLang="en-US" sz="2800" dirty="0">
                <a:solidFill>
                  <a:srgbClr val="000000"/>
                </a:solidFill>
                <a:latin typeface="Times New Roman" pitchFamily="18" charset="0"/>
                <a:cs typeface="Times New Roman" panose="02020603050405020304" pitchFamily="18" charset="0"/>
              </a:rPr>
              <a:t>?</a:t>
            </a:r>
          </a:p>
          <a:p>
            <a:pPr marL="342900" indent="-342900" defTabSz="914400" fontAlgn="base">
              <a:spcBef>
                <a:spcPct val="50000"/>
              </a:spcBef>
              <a:spcAft>
                <a:spcPct val="0"/>
              </a:spcAft>
              <a:buFontTx/>
              <a:buChar char="-"/>
              <a:defRPr/>
            </a:pPr>
            <a:r>
              <a:rPr lang="en-US" altLang="en-US" sz="2800" dirty="0" err="1">
                <a:solidFill>
                  <a:srgbClr val="000000"/>
                </a:solidFill>
                <a:latin typeface="Times New Roman" pitchFamily="18" charset="0"/>
                <a:cs typeface="Times New Roman" panose="02020603050405020304" pitchFamily="18" charset="0"/>
              </a:rPr>
              <a:t>Có</a:t>
            </a:r>
            <a:r>
              <a:rPr lang="en-US" altLang="en-US" sz="2800" dirty="0">
                <a:solidFill>
                  <a:srgbClr val="000000"/>
                </a:solidFill>
                <a:latin typeface="Times New Roman" pitchFamily="18" charset="0"/>
                <a:cs typeface="Times New Roman" panose="02020603050405020304" pitchFamily="18" charset="0"/>
              </a:rPr>
              <a:t> </a:t>
            </a:r>
            <a:r>
              <a:rPr lang="en-US" altLang="en-US" sz="2800" dirty="0" err="1">
                <a:solidFill>
                  <a:srgbClr val="000000"/>
                </a:solidFill>
                <a:latin typeface="Times New Roman" pitchFamily="18" charset="0"/>
                <a:cs typeface="Times New Roman" panose="02020603050405020304" pitchFamily="18" charset="0"/>
              </a:rPr>
              <a:t>gì</a:t>
            </a:r>
            <a:r>
              <a:rPr lang="en-US" altLang="en-US" sz="2800" dirty="0">
                <a:solidFill>
                  <a:srgbClr val="000000"/>
                </a:solidFill>
                <a:latin typeface="Times New Roman" pitchFamily="18" charset="0"/>
                <a:cs typeface="Times New Roman" panose="02020603050405020304" pitchFamily="18" charset="0"/>
              </a:rPr>
              <a:t> </a:t>
            </a:r>
            <a:r>
              <a:rPr lang="en-US" altLang="en-US" sz="2800" dirty="0" err="1">
                <a:solidFill>
                  <a:srgbClr val="000000"/>
                </a:solidFill>
                <a:latin typeface="Times New Roman" pitchFamily="18" charset="0"/>
                <a:cs typeface="Times New Roman" panose="02020603050405020304" pitchFamily="18" charset="0"/>
              </a:rPr>
              <a:t>đâu</a:t>
            </a:r>
            <a:r>
              <a:rPr lang="en-US" altLang="en-US" sz="2800" dirty="0">
                <a:solidFill>
                  <a:srgbClr val="000000"/>
                </a:solidFill>
                <a:latin typeface="Times New Roman" pitchFamily="18" charset="0"/>
                <a:cs typeface="Times New Roman" panose="02020603050405020304" pitchFamily="18" charset="0"/>
              </a:rPr>
              <a:t>! </a:t>
            </a:r>
            <a:r>
              <a:rPr lang="en-US" altLang="en-US" sz="2800" dirty="0" err="1">
                <a:solidFill>
                  <a:srgbClr val="000000"/>
                </a:solidFill>
                <a:latin typeface="Times New Roman" pitchFamily="18" charset="0"/>
                <a:cs typeface="Times New Roman" panose="02020603050405020304" pitchFamily="18" charset="0"/>
              </a:rPr>
              <a:t>Bác</a:t>
            </a:r>
            <a:r>
              <a:rPr lang="en-US" altLang="en-US" sz="2800" dirty="0">
                <a:solidFill>
                  <a:srgbClr val="000000"/>
                </a:solidFill>
                <a:latin typeface="Times New Roman" pitchFamily="18" charset="0"/>
                <a:cs typeface="Times New Roman" panose="02020603050405020304" pitchFamily="18" charset="0"/>
              </a:rPr>
              <a:t> </a:t>
            </a:r>
            <a:r>
              <a:rPr lang="en-US" altLang="en-US" sz="2800" dirty="0" err="1">
                <a:solidFill>
                  <a:srgbClr val="000000"/>
                </a:solidFill>
                <a:latin typeface="Times New Roman" pitchFamily="18" charset="0"/>
                <a:cs typeface="Times New Roman" panose="02020603050405020304" pitchFamily="18" charset="0"/>
              </a:rPr>
              <a:t>làm</a:t>
            </a:r>
            <a:r>
              <a:rPr lang="en-US" altLang="en-US" sz="2800" dirty="0">
                <a:solidFill>
                  <a:srgbClr val="000000"/>
                </a:solidFill>
                <a:latin typeface="Times New Roman" pitchFamily="18" charset="0"/>
                <a:cs typeface="Times New Roman" panose="02020603050405020304" pitchFamily="18" charset="0"/>
              </a:rPr>
              <a:t> </a:t>
            </a:r>
            <a:r>
              <a:rPr lang="en-US" altLang="en-US" sz="2800" dirty="0" err="1">
                <a:solidFill>
                  <a:srgbClr val="000000"/>
                </a:solidFill>
                <a:latin typeface="Times New Roman" pitchFamily="18" charset="0"/>
                <a:cs typeface="Times New Roman" panose="02020603050405020304" pitchFamily="18" charset="0"/>
              </a:rPr>
              <a:t>việc</a:t>
            </a:r>
            <a:r>
              <a:rPr lang="en-US" altLang="en-US" sz="2800" dirty="0">
                <a:solidFill>
                  <a:srgbClr val="000000"/>
                </a:solidFill>
                <a:latin typeface="Times New Roman" pitchFamily="18" charset="0"/>
                <a:cs typeface="Times New Roman" panose="02020603050405020304" pitchFamily="18" charset="0"/>
              </a:rPr>
              <a:t> </a:t>
            </a:r>
            <a:r>
              <a:rPr lang="en-US" altLang="en-US" sz="2800" dirty="0" err="1">
                <a:solidFill>
                  <a:srgbClr val="000000"/>
                </a:solidFill>
                <a:latin typeface="Times New Roman" pitchFamily="18" charset="0"/>
                <a:cs typeface="Times New Roman" panose="02020603050405020304" pitchFamily="18" charset="0"/>
              </a:rPr>
              <a:t>vất</a:t>
            </a:r>
            <a:r>
              <a:rPr lang="en-US" altLang="en-US" sz="2800" dirty="0">
                <a:solidFill>
                  <a:srgbClr val="000000"/>
                </a:solidFill>
                <a:latin typeface="Times New Roman" pitchFamily="18" charset="0"/>
                <a:cs typeface="Times New Roman" panose="02020603050405020304" pitchFamily="18" charset="0"/>
              </a:rPr>
              <a:t> </a:t>
            </a:r>
            <a:r>
              <a:rPr lang="en-US" altLang="en-US" sz="2800" dirty="0" err="1">
                <a:solidFill>
                  <a:srgbClr val="000000"/>
                </a:solidFill>
                <a:latin typeface="Times New Roman" pitchFamily="18" charset="0"/>
                <a:cs typeface="Times New Roman" panose="02020603050405020304" pitchFamily="18" charset="0"/>
              </a:rPr>
              <a:t>vả</a:t>
            </a:r>
            <a:r>
              <a:rPr lang="en-US" altLang="en-US" sz="2800" dirty="0">
                <a:solidFill>
                  <a:srgbClr val="000000"/>
                </a:solidFill>
                <a:latin typeface="Times New Roman" pitchFamily="18" charset="0"/>
                <a:cs typeface="Times New Roman" panose="02020603050405020304" pitchFamily="18" charset="0"/>
              </a:rPr>
              <a:t> </a:t>
            </a:r>
            <a:r>
              <a:rPr lang="en-US" altLang="en-US" sz="2800" dirty="0" err="1">
                <a:solidFill>
                  <a:srgbClr val="000000"/>
                </a:solidFill>
                <a:latin typeface="Times New Roman" pitchFamily="18" charset="0"/>
                <a:cs typeface="Times New Roman" panose="02020603050405020304" pitchFamily="18" charset="0"/>
              </a:rPr>
              <a:t>lắm</a:t>
            </a:r>
            <a:r>
              <a:rPr lang="en-US" altLang="en-US" sz="2800" dirty="0">
                <a:solidFill>
                  <a:srgbClr val="000000"/>
                </a:solidFill>
                <a:latin typeface="Times New Roman" pitchFamily="18" charset="0"/>
                <a:cs typeface="Times New Roman" panose="02020603050405020304" pitchFamily="18" charset="0"/>
              </a:rPr>
              <a:t> </a:t>
            </a:r>
            <a:r>
              <a:rPr lang="en-US" altLang="en-US" sz="2800" dirty="0" err="1">
                <a:solidFill>
                  <a:srgbClr val="000000"/>
                </a:solidFill>
                <a:latin typeface="Times New Roman" pitchFamily="18" charset="0"/>
                <a:cs typeface="Times New Roman" panose="02020603050405020304" pitchFamily="18" charset="0"/>
              </a:rPr>
              <a:t>phải</a:t>
            </a:r>
            <a:r>
              <a:rPr lang="en-US" altLang="en-US" sz="2800" dirty="0">
                <a:solidFill>
                  <a:srgbClr val="000000"/>
                </a:solidFill>
                <a:latin typeface="Times New Roman" pitchFamily="18" charset="0"/>
                <a:cs typeface="Times New Roman" panose="02020603050405020304" pitchFamily="18" charset="0"/>
              </a:rPr>
              <a:t> </a:t>
            </a:r>
            <a:r>
              <a:rPr lang="en-US" altLang="en-US" sz="2800" dirty="0" err="1">
                <a:solidFill>
                  <a:srgbClr val="000000"/>
                </a:solidFill>
                <a:latin typeface="Times New Roman" pitchFamily="18" charset="0"/>
                <a:cs typeface="Times New Roman" panose="02020603050405020304" pitchFamily="18" charset="0"/>
              </a:rPr>
              <a:t>không</a:t>
            </a:r>
            <a:r>
              <a:rPr lang="en-US" altLang="en-US" sz="2800" dirty="0">
                <a:solidFill>
                  <a:srgbClr val="000000"/>
                </a:solidFill>
                <a:latin typeface="Times New Roman" pitchFamily="18" charset="0"/>
                <a:cs typeface="Times New Roman" panose="02020603050405020304" pitchFamily="18" charset="0"/>
              </a:rPr>
              <a:t>?</a:t>
            </a:r>
          </a:p>
          <a:p>
            <a:pPr defTabSz="914400" fontAlgn="base">
              <a:spcBef>
                <a:spcPct val="50000"/>
              </a:spcBef>
              <a:spcAft>
                <a:spcPct val="0"/>
              </a:spcAft>
              <a:defRPr/>
            </a:pPr>
            <a:r>
              <a:rPr lang="en-US" altLang="en-US" sz="2800" dirty="0">
                <a:solidFill>
                  <a:srgbClr val="000000"/>
                </a:solidFill>
                <a:latin typeface="Times New Roman" pitchFamily="18" charset="0"/>
                <a:cs typeface="Times New Roman" panose="02020603050405020304" pitchFamily="18" charset="0"/>
              </a:rPr>
              <a:t>			(Theo </a:t>
            </a:r>
            <a:r>
              <a:rPr lang="en-US" altLang="en-US" sz="2800" i="1" dirty="0" err="1">
                <a:solidFill>
                  <a:srgbClr val="000000"/>
                </a:solidFill>
                <a:latin typeface="Times New Roman" pitchFamily="18" charset="0"/>
                <a:cs typeface="Times New Roman" panose="02020603050405020304" pitchFamily="18" charset="0"/>
              </a:rPr>
              <a:t>Truyện</a:t>
            </a:r>
            <a:r>
              <a:rPr lang="en-US" altLang="en-US" sz="2800" i="1" dirty="0">
                <a:solidFill>
                  <a:srgbClr val="000000"/>
                </a:solidFill>
                <a:latin typeface="Times New Roman" pitchFamily="18" charset="0"/>
                <a:cs typeface="Times New Roman" panose="02020603050405020304" pitchFamily="18" charset="0"/>
              </a:rPr>
              <a:t> </a:t>
            </a:r>
            <a:r>
              <a:rPr lang="en-US" altLang="en-US" sz="2800" i="1" dirty="0" err="1">
                <a:solidFill>
                  <a:srgbClr val="000000"/>
                </a:solidFill>
                <a:latin typeface="Times New Roman" pitchFamily="18" charset="0"/>
                <a:cs typeface="Times New Roman" panose="02020603050405020304" pitchFamily="18" charset="0"/>
              </a:rPr>
              <a:t>cười</a:t>
            </a:r>
            <a:r>
              <a:rPr lang="en-US" altLang="en-US" sz="2800" i="1" dirty="0">
                <a:solidFill>
                  <a:srgbClr val="000000"/>
                </a:solidFill>
                <a:latin typeface="Times New Roman" pitchFamily="18" charset="0"/>
                <a:cs typeface="Times New Roman" panose="02020603050405020304" pitchFamily="18" charset="0"/>
              </a:rPr>
              <a:t> </a:t>
            </a:r>
            <a:r>
              <a:rPr lang="en-US" altLang="en-US" sz="2800" i="1" dirty="0" err="1">
                <a:solidFill>
                  <a:srgbClr val="000000"/>
                </a:solidFill>
                <a:latin typeface="Times New Roman" pitchFamily="18" charset="0"/>
                <a:cs typeface="Times New Roman" panose="02020603050405020304" pitchFamily="18" charset="0"/>
              </a:rPr>
              <a:t>dân</a:t>
            </a:r>
            <a:r>
              <a:rPr lang="en-US" altLang="en-US" sz="2800" i="1" dirty="0">
                <a:solidFill>
                  <a:srgbClr val="000000"/>
                </a:solidFill>
                <a:latin typeface="Times New Roman" pitchFamily="18" charset="0"/>
                <a:cs typeface="Times New Roman" panose="02020603050405020304" pitchFamily="18" charset="0"/>
              </a:rPr>
              <a:t> </a:t>
            </a:r>
            <a:r>
              <a:rPr lang="en-US" altLang="en-US" sz="2800" i="1" dirty="0" err="1">
                <a:solidFill>
                  <a:srgbClr val="000000"/>
                </a:solidFill>
                <a:latin typeface="Times New Roman" pitchFamily="18" charset="0"/>
                <a:cs typeface="Times New Roman" panose="02020603050405020304" pitchFamily="18" charset="0"/>
              </a:rPr>
              <a:t>gian</a:t>
            </a:r>
            <a:r>
              <a:rPr lang="en-US" altLang="en-US" sz="2800" i="1" dirty="0">
                <a:solidFill>
                  <a:srgbClr val="000000"/>
                </a:solidFill>
                <a:latin typeface="Times New Roman" pitchFamily="18" charset="0"/>
                <a:cs typeface="Times New Roman" panose="02020603050405020304" pitchFamily="18" charset="0"/>
              </a:rPr>
              <a:t> </a:t>
            </a:r>
            <a:r>
              <a:rPr lang="en-US" altLang="en-US" sz="2800" i="1" dirty="0" err="1">
                <a:solidFill>
                  <a:srgbClr val="000000"/>
                </a:solidFill>
                <a:latin typeface="Times New Roman" pitchFamily="18" charset="0"/>
                <a:cs typeface="Times New Roman" panose="02020603050405020304" pitchFamily="18" charset="0"/>
              </a:rPr>
              <a:t>Việt</a:t>
            </a:r>
            <a:r>
              <a:rPr lang="en-US" altLang="en-US" sz="2800" i="1" dirty="0">
                <a:solidFill>
                  <a:srgbClr val="000000"/>
                </a:solidFill>
                <a:latin typeface="Times New Roman" pitchFamily="18" charset="0"/>
                <a:cs typeface="Times New Roman" panose="02020603050405020304" pitchFamily="18" charset="0"/>
              </a:rPr>
              <a:t> Nam</a:t>
            </a:r>
            <a:r>
              <a:rPr lang="en-US" altLang="en-US" sz="2800" dirty="0">
                <a:solidFill>
                  <a:srgbClr val="000000"/>
                </a:solidFill>
                <a:latin typeface="Times New Roman" pitchFamily="18" charset="0"/>
                <a:cs typeface="Times New Roman" panose="02020603050405020304" pitchFamily="18" charset="0"/>
              </a:rPr>
              <a:t>)</a:t>
            </a:r>
          </a:p>
          <a:p>
            <a:pPr defTabSz="914400" fontAlgn="base">
              <a:spcBef>
                <a:spcPct val="50000"/>
              </a:spcBef>
              <a:spcAft>
                <a:spcPct val="0"/>
              </a:spcAft>
              <a:defRPr/>
            </a:pPr>
            <a:endParaRPr lang="en-US" altLang="en-US" sz="2800" dirty="0">
              <a:solidFill>
                <a:srgbClr val="000000"/>
              </a:solidFill>
              <a:latin typeface="Times New Roman" pitchFamily="18" charset="0"/>
              <a:cs typeface="Times New Roman" panose="02020603050405020304" pitchFamily="18" charset="0"/>
            </a:endParaRPr>
          </a:p>
          <a:p>
            <a:pPr defTabSz="914400" fontAlgn="base">
              <a:spcBef>
                <a:spcPct val="50000"/>
              </a:spcBef>
              <a:spcAft>
                <a:spcPct val="0"/>
              </a:spcAft>
              <a:buFontTx/>
              <a:buChar char="-"/>
              <a:defRPr/>
            </a:pPr>
            <a:endParaRPr lang="en-US" altLang="en-US" sz="2800" i="1" dirty="0">
              <a:solidFill>
                <a:srgbClr val="000000"/>
              </a:solidFill>
              <a:latin typeface="Times New Roman" pitchFamily="18" charset="0"/>
              <a:cs typeface="Times New Roman" panose="02020603050405020304" pitchFamily="18" charset="0"/>
            </a:endParaRPr>
          </a:p>
        </p:txBody>
      </p:sp>
    </p:spTree>
    <p:extLst>
      <p:ext uri="{BB962C8B-B14F-4D97-AF65-F5344CB8AC3E}">
        <p14:creationId xmlns:p14="http://schemas.microsoft.com/office/powerpoint/2010/main" val="3772144732"/>
      </p:ext>
    </p:extLst>
  </p:cSld>
  <p:clrMapOvr>
    <a:masterClrMapping/>
  </p:clrMapOvr>
  <p:transition spd="med">
    <p:zoom dir="in"/>
    <p:sndAc>
      <p:stSnd>
        <p:snd r:embed="rId2" name="click.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174"/>
                                        </p:tgtEl>
                                        <p:attrNameLst>
                                          <p:attrName>style.visibility</p:attrName>
                                        </p:attrNameLst>
                                      </p:cBhvr>
                                      <p:to>
                                        <p:strVal val="visible"/>
                                      </p:to>
                                    </p:set>
                                    <p:animEffect transition="in" filter="wipe(down)">
                                      <p:cBhvr>
                                        <p:cTn id="7" dur="500"/>
                                        <p:tgtEl>
                                          <p:spTgt spid="717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175"/>
                                        </p:tgtEl>
                                        <p:attrNameLst>
                                          <p:attrName>style.visibility</p:attrName>
                                        </p:attrNameLst>
                                      </p:cBhvr>
                                      <p:to>
                                        <p:strVal val="visible"/>
                                      </p:to>
                                    </p:set>
                                    <p:animEffect transition="in" filter="barn(inVertical)">
                                      <p:cBhvr>
                                        <p:cTn id="12" dur="500"/>
                                        <p:tgtEl>
                                          <p:spTgt spid="717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7176"/>
                                        </p:tgtEl>
                                        <p:attrNameLst>
                                          <p:attrName>style.visibility</p:attrName>
                                        </p:attrNameLst>
                                      </p:cBhvr>
                                      <p:to>
                                        <p:strVal val="visible"/>
                                      </p:to>
                                    </p:set>
                                    <p:animEffect transition="in" filter="circle(in)">
                                      <p:cBhvr>
                                        <p:cTn id="17" dur="2000"/>
                                        <p:tgtEl>
                                          <p:spTgt spid="7176"/>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7177"/>
                                        </p:tgtEl>
                                        <p:attrNameLst>
                                          <p:attrName>style.visibility</p:attrName>
                                        </p:attrNameLst>
                                      </p:cBhvr>
                                      <p:to>
                                        <p:strVal val="visible"/>
                                      </p:to>
                                    </p:set>
                                    <p:animEffect transition="in" filter="circle(in)">
                                      <p:cBhvr>
                                        <p:cTn id="22" dur="2000"/>
                                        <p:tgtEl>
                                          <p:spTgt spid="71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4" grpId="0"/>
      <p:bldP spid="7175" grpId="0"/>
      <p:bldP spid="7176" grpId="0"/>
      <p:bldP spid="717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0"/>
          <p:cNvSpPr>
            <a:spLocks noChangeArrowheads="1"/>
          </p:cNvSpPr>
          <p:nvPr/>
        </p:nvSpPr>
        <p:spPr bwMode="auto">
          <a:xfrm>
            <a:off x="101600" y="609600"/>
            <a:ext cx="11887200"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buFontTx/>
              <a:buChar char="-"/>
            </a:pPr>
            <a:r>
              <a:rPr lang="en-US" altLang="en-US" sz="2800" smtClean="0">
                <a:solidFill>
                  <a:srgbClr val="000000"/>
                </a:solidFill>
                <a:latin typeface="Times New Roman" pitchFamily="18" charset="0"/>
                <a:cs typeface="Times New Roman" pitchFamily="18" charset="0"/>
              </a:rPr>
              <a:t> Câu hỏi của chàng rể tuân thủ phương châm lịch sự. Vì thể </a:t>
            </a:r>
          </a:p>
          <a:p>
            <a:pPr defTabSz="914400" fontAlgn="base">
              <a:spcBef>
                <a:spcPct val="0"/>
              </a:spcBef>
              <a:spcAft>
                <a:spcPct val="0"/>
              </a:spcAft>
            </a:pPr>
            <a:r>
              <a:rPr lang="en-US" altLang="en-US" sz="2800" smtClean="0">
                <a:solidFill>
                  <a:srgbClr val="000000"/>
                </a:solidFill>
                <a:latin typeface="Times New Roman" pitchFamily="18" charset="0"/>
                <a:cs typeface="Times New Roman" pitchFamily="18" charset="0"/>
              </a:rPr>
              <a:t>hiện sự quan tâm đến người khác.</a:t>
            </a:r>
          </a:p>
          <a:p>
            <a:pPr defTabSz="914400" fontAlgn="base">
              <a:spcBef>
                <a:spcPct val="0"/>
              </a:spcBef>
              <a:spcAft>
                <a:spcPct val="0"/>
              </a:spcAft>
              <a:buFontTx/>
              <a:buChar char="-"/>
            </a:pPr>
            <a:r>
              <a:rPr lang="en-US" altLang="en-US" sz="2800" smtClean="0">
                <a:solidFill>
                  <a:srgbClr val="000000"/>
                </a:solidFill>
                <a:latin typeface="Times New Roman" pitchFamily="18" charset="0"/>
                <a:cs typeface="Times New Roman" pitchFamily="18" charset="0"/>
              </a:rPr>
              <a:t> Sử dụng không đúng lúc, không đúng chỗ.</a:t>
            </a:r>
          </a:p>
          <a:p>
            <a:pPr defTabSz="914400" fontAlgn="base">
              <a:spcBef>
                <a:spcPct val="0"/>
              </a:spcBef>
              <a:spcAft>
                <a:spcPct val="0"/>
              </a:spcAft>
              <a:buFontTx/>
              <a:buChar char="-"/>
            </a:pPr>
            <a:r>
              <a:rPr lang="en-US" altLang="en-US" sz="2800" smtClean="0">
                <a:solidFill>
                  <a:srgbClr val="000000"/>
                </a:solidFill>
                <a:latin typeface="Times New Roman" pitchFamily="18" charset="0"/>
                <a:cs typeface="Times New Roman" pitchFamily="18" charset="0"/>
              </a:rPr>
              <a:t> Hậu quả: Quấy rối, gây phiền hà cho người khác. </a:t>
            </a:r>
          </a:p>
        </p:txBody>
      </p:sp>
      <p:sp>
        <p:nvSpPr>
          <p:cNvPr id="6" name="Rectangle 11"/>
          <p:cNvSpPr>
            <a:spLocks noChangeArrowheads="1"/>
          </p:cNvSpPr>
          <p:nvPr/>
        </p:nvSpPr>
        <p:spPr bwMode="auto">
          <a:xfrm>
            <a:off x="0" y="2895600"/>
            <a:ext cx="11988800" cy="2971800"/>
          </a:xfrm>
          <a:prstGeom prst="rect">
            <a:avLst/>
          </a:prstGeom>
          <a:noFill/>
          <a:ln>
            <a:noFill/>
          </a:ln>
          <a:effectLst/>
        </p:spPr>
        <p:txBody>
          <a:bodyPr wrap="none" anchor="ctr"/>
          <a:lstStyle/>
          <a:p>
            <a:pPr defTabSz="914400" fontAlgn="base">
              <a:spcBef>
                <a:spcPct val="0"/>
              </a:spcBef>
              <a:spcAft>
                <a:spcPct val="0"/>
              </a:spcAft>
              <a:defRPr/>
            </a:pPr>
            <a:r>
              <a:rPr lang="en-US" altLang="en-US" sz="2800" dirty="0" smtClean="0">
                <a:solidFill>
                  <a:srgbClr val="FF0000"/>
                </a:solidFill>
                <a:latin typeface="Times New Roman" pitchFamily="18" charset="0"/>
                <a:cs typeface="Times New Roman" panose="02020603050405020304" pitchFamily="18" charset="0"/>
              </a:rPr>
              <a:t>- </a:t>
            </a:r>
            <a:r>
              <a:rPr lang="en-US" altLang="en-US" sz="2800" dirty="0" err="1" smtClean="0">
                <a:solidFill>
                  <a:srgbClr val="FF0000"/>
                </a:solidFill>
                <a:latin typeface="Times New Roman" pitchFamily="18" charset="0"/>
                <a:cs typeface="Times New Roman" panose="02020603050405020304" pitchFamily="18" charset="0"/>
              </a:rPr>
              <a:t>Nhân</a:t>
            </a:r>
            <a:r>
              <a:rPr lang="en-US" altLang="en-US" sz="2800" dirty="0" smtClean="0">
                <a:solidFill>
                  <a:srgbClr val="FF0000"/>
                </a:solidFill>
                <a:latin typeface="Times New Roman" pitchFamily="18" charset="0"/>
                <a:cs typeface="Times New Roman" panose="02020603050405020304" pitchFamily="18" charset="0"/>
              </a:rPr>
              <a:t> </a:t>
            </a:r>
            <a:r>
              <a:rPr lang="en-US" altLang="en-US" sz="2800" dirty="0" err="1" smtClean="0">
                <a:solidFill>
                  <a:srgbClr val="FF0000"/>
                </a:solidFill>
                <a:latin typeface="Times New Roman" pitchFamily="18" charset="0"/>
                <a:cs typeface="Times New Roman" panose="02020603050405020304" pitchFamily="18" charset="0"/>
              </a:rPr>
              <a:t>vật</a:t>
            </a:r>
            <a:r>
              <a:rPr lang="en-US" altLang="en-US" sz="2800" dirty="0" smtClean="0">
                <a:solidFill>
                  <a:srgbClr val="FF0000"/>
                </a:solidFill>
                <a:latin typeface="Times New Roman" pitchFamily="18" charset="0"/>
                <a:cs typeface="Times New Roman" panose="02020603050405020304" pitchFamily="18" charset="0"/>
              </a:rPr>
              <a:t> </a:t>
            </a:r>
            <a:r>
              <a:rPr lang="en-US" altLang="en-US" sz="2800" dirty="0" err="1" smtClean="0">
                <a:solidFill>
                  <a:srgbClr val="FF0000"/>
                </a:solidFill>
                <a:latin typeface="Times New Roman" pitchFamily="18" charset="0"/>
                <a:cs typeface="Times New Roman" panose="02020603050405020304" pitchFamily="18" charset="0"/>
              </a:rPr>
              <a:t>không</a:t>
            </a:r>
            <a:r>
              <a:rPr lang="en-US" altLang="en-US" sz="2800" dirty="0" smtClean="0">
                <a:solidFill>
                  <a:srgbClr val="FF0000"/>
                </a:solidFill>
                <a:latin typeface="Times New Roman" pitchFamily="18" charset="0"/>
                <a:cs typeface="Times New Roman" panose="02020603050405020304" pitchFamily="18" charset="0"/>
              </a:rPr>
              <a:t> </a:t>
            </a:r>
            <a:r>
              <a:rPr lang="en-US" altLang="en-US" sz="2800" dirty="0" err="1" smtClean="0">
                <a:solidFill>
                  <a:srgbClr val="FF0000"/>
                </a:solidFill>
                <a:latin typeface="Times New Roman" pitchFamily="18" charset="0"/>
                <a:cs typeface="Times New Roman" panose="02020603050405020304" pitchFamily="18" charset="0"/>
              </a:rPr>
              <a:t>tuân</a:t>
            </a:r>
            <a:r>
              <a:rPr lang="en-US" altLang="en-US" sz="2800" dirty="0" smtClean="0">
                <a:solidFill>
                  <a:srgbClr val="FF0000"/>
                </a:solidFill>
                <a:latin typeface="Times New Roman" pitchFamily="18" charset="0"/>
                <a:cs typeface="Times New Roman" panose="02020603050405020304" pitchFamily="18" charset="0"/>
              </a:rPr>
              <a:t> </a:t>
            </a:r>
            <a:r>
              <a:rPr lang="en-US" altLang="en-US" sz="2800" dirty="0" err="1" smtClean="0">
                <a:solidFill>
                  <a:srgbClr val="FF0000"/>
                </a:solidFill>
                <a:latin typeface="Times New Roman" pitchFamily="18" charset="0"/>
                <a:cs typeface="Times New Roman" panose="02020603050405020304" pitchFamily="18" charset="0"/>
              </a:rPr>
              <a:t>thủ</a:t>
            </a:r>
            <a:r>
              <a:rPr lang="en-US" altLang="en-US" sz="2800" dirty="0" smtClean="0">
                <a:solidFill>
                  <a:srgbClr val="FF0000"/>
                </a:solidFill>
                <a:latin typeface="Times New Roman" pitchFamily="18" charset="0"/>
                <a:cs typeface="Times New Roman" panose="02020603050405020304" pitchFamily="18" charset="0"/>
              </a:rPr>
              <a:t> </a:t>
            </a:r>
            <a:r>
              <a:rPr lang="vi-VN" altLang="en-US" sz="2800" dirty="0" smtClean="0">
                <a:solidFill>
                  <a:srgbClr val="FF0000"/>
                </a:solidFill>
                <a:latin typeface="Times New Roman" pitchFamily="18" charset="0"/>
                <a:cs typeface="Times New Roman" panose="02020603050405020304" pitchFamily="18" charset="0"/>
              </a:rPr>
              <a:t>PCLS</a:t>
            </a:r>
            <a:r>
              <a:rPr lang="en-US" altLang="en-US" sz="2800" dirty="0" smtClean="0">
                <a:solidFill>
                  <a:srgbClr val="FF0000"/>
                </a:solidFill>
                <a:latin typeface="Times New Roman" pitchFamily="18" charset="0"/>
                <a:cs typeface="Times New Roman" panose="02020603050405020304" pitchFamily="18" charset="0"/>
              </a:rPr>
              <a:t> </a:t>
            </a:r>
            <a:r>
              <a:rPr lang="en-US" altLang="en-US" sz="2800" dirty="0" err="1" smtClean="0">
                <a:solidFill>
                  <a:srgbClr val="FF0000"/>
                </a:solidFill>
                <a:latin typeface="Times New Roman" pitchFamily="18" charset="0"/>
                <a:cs typeface="Times New Roman" panose="02020603050405020304" pitchFamily="18" charset="0"/>
              </a:rPr>
              <a:t>vì</a:t>
            </a:r>
            <a:r>
              <a:rPr lang="en-US" altLang="en-US" sz="2800" dirty="0" smtClean="0">
                <a:solidFill>
                  <a:srgbClr val="FF0000"/>
                </a:solidFill>
                <a:latin typeface="Times New Roman" pitchFamily="18" charset="0"/>
                <a:cs typeface="Times New Roman" panose="02020603050405020304" pitchFamily="18" charset="0"/>
              </a:rPr>
              <a:t> </a:t>
            </a:r>
            <a:r>
              <a:rPr lang="en-US" altLang="en-US" sz="2800" dirty="0" err="1" smtClean="0">
                <a:solidFill>
                  <a:srgbClr val="FF0000"/>
                </a:solidFill>
                <a:latin typeface="Times New Roman" pitchFamily="18" charset="0"/>
                <a:cs typeface="Times New Roman" panose="02020603050405020304" pitchFamily="18" charset="0"/>
              </a:rPr>
              <a:t>làm</a:t>
            </a:r>
            <a:r>
              <a:rPr lang="en-US" altLang="en-US" sz="2800" dirty="0" smtClean="0">
                <a:solidFill>
                  <a:srgbClr val="FF0000"/>
                </a:solidFill>
                <a:latin typeface="Times New Roman" pitchFamily="18" charset="0"/>
                <a:cs typeface="Times New Roman" panose="02020603050405020304" pitchFamily="18" charset="0"/>
              </a:rPr>
              <a:t> </a:t>
            </a:r>
            <a:r>
              <a:rPr lang="en-US" altLang="en-US" sz="2800" dirty="0" err="1" smtClean="0">
                <a:solidFill>
                  <a:srgbClr val="FF0000"/>
                </a:solidFill>
                <a:latin typeface="Times New Roman" pitchFamily="18" charset="0"/>
                <a:cs typeface="Times New Roman" panose="02020603050405020304" pitchFamily="18" charset="0"/>
              </a:rPr>
              <a:t>phiền</a:t>
            </a:r>
            <a:r>
              <a:rPr lang="en-US" altLang="en-US" sz="2800" dirty="0" smtClean="0">
                <a:solidFill>
                  <a:srgbClr val="FF0000"/>
                </a:solidFill>
                <a:latin typeface="Times New Roman" pitchFamily="18" charset="0"/>
                <a:cs typeface="Times New Roman" panose="02020603050405020304" pitchFamily="18" charset="0"/>
              </a:rPr>
              <a:t> </a:t>
            </a:r>
            <a:r>
              <a:rPr lang="en-US" altLang="en-US" sz="2800" dirty="0" err="1" smtClean="0">
                <a:solidFill>
                  <a:srgbClr val="FF0000"/>
                </a:solidFill>
                <a:latin typeface="Times New Roman" pitchFamily="18" charset="0"/>
                <a:cs typeface="Times New Roman" panose="02020603050405020304" pitchFamily="18" charset="0"/>
              </a:rPr>
              <a:t>người</a:t>
            </a:r>
            <a:r>
              <a:rPr lang="en-US" altLang="en-US" sz="2800" dirty="0" smtClean="0">
                <a:solidFill>
                  <a:srgbClr val="FF0000"/>
                </a:solidFill>
                <a:latin typeface="Times New Roman" pitchFamily="18" charset="0"/>
                <a:cs typeface="Times New Roman" panose="02020603050405020304" pitchFamily="18" charset="0"/>
              </a:rPr>
              <a:t> </a:t>
            </a:r>
            <a:r>
              <a:rPr lang="en-US" altLang="en-US" sz="2800" dirty="0" err="1" smtClean="0">
                <a:solidFill>
                  <a:srgbClr val="FF0000"/>
                </a:solidFill>
                <a:latin typeface="Times New Roman" pitchFamily="18" charset="0"/>
                <a:cs typeface="Times New Roman" panose="02020603050405020304" pitchFamily="18" charset="0"/>
              </a:rPr>
              <a:t>khác</a:t>
            </a:r>
            <a:endParaRPr lang="en-US" altLang="en-US" sz="2800" dirty="0">
              <a:solidFill>
                <a:srgbClr val="FF0000"/>
              </a:solidFill>
              <a:latin typeface="Times New Roman" pitchFamily="18" charset="0"/>
              <a:cs typeface="Times New Roman" panose="02020603050405020304" pitchFamily="18" charset="0"/>
            </a:endParaRPr>
          </a:p>
          <a:p>
            <a:pPr defTabSz="914400" fontAlgn="base">
              <a:spcBef>
                <a:spcPct val="0"/>
              </a:spcBef>
              <a:spcAft>
                <a:spcPct val="0"/>
              </a:spcAft>
              <a:defRPr/>
            </a:pPr>
            <a:r>
              <a:rPr lang="en-US" altLang="en-US" sz="2800" dirty="0">
                <a:solidFill>
                  <a:srgbClr val="FF0000"/>
                </a:solidFill>
                <a:latin typeface="Times New Roman" pitchFamily="18" charset="0"/>
                <a:cs typeface="Times New Roman" panose="02020603050405020304" pitchFamily="18" charset="0"/>
              </a:rPr>
              <a:t> - </a:t>
            </a:r>
            <a:r>
              <a:rPr lang="en-US" altLang="en-US" sz="2800" dirty="0" err="1">
                <a:solidFill>
                  <a:srgbClr val="FF0000"/>
                </a:solidFill>
                <a:latin typeface="Times New Roman" pitchFamily="18" charset="0"/>
                <a:cs typeface="Times New Roman" panose="02020603050405020304" pitchFamily="18" charset="0"/>
              </a:rPr>
              <a:t>Cần</a:t>
            </a:r>
            <a:r>
              <a:rPr lang="en-US" altLang="en-US" sz="2800" dirty="0">
                <a:solidFill>
                  <a:srgbClr val="FF0000"/>
                </a:solidFill>
                <a:latin typeface="Times New Roman" pitchFamily="18" charset="0"/>
                <a:cs typeface="Times New Roman" panose="02020603050405020304" pitchFamily="18" charset="0"/>
              </a:rPr>
              <a:t> </a:t>
            </a:r>
            <a:r>
              <a:rPr lang="en-US" altLang="en-US" sz="2800" dirty="0" err="1">
                <a:solidFill>
                  <a:srgbClr val="FF0000"/>
                </a:solidFill>
                <a:latin typeface="Times New Roman" pitchFamily="18" charset="0"/>
                <a:cs typeface="Times New Roman" panose="02020603050405020304" pitchFamily="18" charset="0"/>
              </a:rPr>
              <a:t>chú</a:t>
            </a:r>
            <a:r>
              <a:rPr lang="en-US" altLang="en-US" sz="2800" dirty="0">
                <a:solidFill>
                  <a:srgbClr val="FF0000"/>
                </a:solidFill>
                <a:latin typeface="Times New Roman" pitchFamily="18" charset="0"/>
                <a:cs typeface="Times New Roman" panose="02020603050405020304" pitchFamily="18" charset="0"/>
              </a:rPr>
              <a:t> ý </a:t>
            </a:r>
            <a:r>
              <a:rPr lang="en-US" altLang="en-US" sz="2800" dirty="0" err="1">
                <a:solidFill>
                  <a:srgbClr val="FF0000"/>
                </a:solidFill>
                <a:latin typeface="Times New Roman" pitchFamily="18" charset="0"/>
                <a:cs typeface="Times New Roman" panose="02020603050405020304" pitchFamily="18" charset="0"/>
              </a:rPr>
              <a:t>đến</a:t>
            </a:r>
            <a:r>
              <a:rPr lang="en-US" altLang="en-US" sz="2800" dirty="0">
                <a:solidFill>
                  <a:srgbClr val="FF0000"/>
                </a:solidFill>
                <a:latin typeface="Times New Roman" pitchFamily="18" charset="0"/>
                <a:cs typeface="Times New Roman" panose="02020603050405020304" pitchFamily="18" charset="0"/>
              </a:rPr>
              <a:t> </a:t>
            </a:r>
            <a:r>
              <a:rPr lang="en-US" altLang="en-US" sz="2800" u="sng" dirty="0" err="1" smtClean="0">
                <a:solidFill>
                  <a:srgbClr val="FF0000"/>
                </a:solidFill>
                <a:latin typeface="Times New Roman" pitchFamily="18" charset="0"/>
                <a:cs typeface="Times New Roman" panose="02020603050405020304" pitchFamily="18" charset="0"/>
              </a:rPr>
              <a:t>tình</a:t>
            </a:r>
            <a:r>
              <a:rPr lang="en-US" altLang="en-US" sz="2800" u="sng" dirty="0" smtClean="0">
                <a:solidFill>
                  <a:srgbClr val="FF0000"/>
                </a:solidFill>
                <a:latin typeface="Times New Roman" pitchFamily="18" charset="0"/>
                <a:cs typeface="Times New Roman" panose="02020603050405020304" pitchFamily="18" charset="0"/>
              </a:rPr>
              <a:t> </a:t>
            </a:r>
            <a:r>
              <a:rPr lang="en-US" altLang="en-US" sz="2800" u="sng" dirty="0" err="1">
                <a:solidFill>
                  <a:srgbClr val="FF0000"/>
                </a:solidFill>
                <a:latin typeface="Times New Roman" pitchFamily="18" charset="0"/>
                <a:cs typeface="Times New Roman" panose="02020603050405020304" pitchFamily="18" charset="0"/>
              </a:rPr>
              <a:t>huống</a:t>
            </a:r>
            <a:r>
              <a:rPr lang="en-US" altLang="en-US" sz="2800" u="sng" dirty="0">
                <a:solidFill>
                  <a:srgbClr val="FF0000"/>
                </a:solidFill>
                <a:latin typeface="Times New Roman" pitchFamily="18" charset="0"/>
                <a:cs typeface="Times New Roman" panose="02020603050405020304" pitchFamily="18" charset="0"/>
              </a:rPr>
              <a:t> </a:t>
            </a:r>
            <a:r>
              <a:rPr lang="en-US" altLang="en-US" sz="2800" u="sng" dirty="0" err="1">
                <a:solidFill>
                  <a:srgbClr val="FF0000"/>
                </a:solidFill>
                <a:latin typeface="Times New Roman" pitchFamily="18" charset="0"/>
                <a:cs typeface="Times New Roman" panose="02020603050405020304" pitchFamily="18" charset="0"/>
              </a:rPr>
              <a:t>giao</a:t>
            </a:r>
            <a:r>
              <a:rPr lang="en-US" altLang="en-US" sz="2800" u="sng" dirty="0">
                <a:solidFill>
                  <a:srgbClr val="FF0000"/>
                </a:solidFill>
                <a:latin typeface="Times New Roman" pitchFamily="18" charset="0"/>
                <a:cs typeface="Times New Roman" panose="02020603050405020304" pitchFamily="18" charset="0"/>
              </a:rPr>
              <a:t> </a:t>
            </a:r>
            <a:r>
              <a:rPr lang="en-US" altLang="en-US" sz="2800" u="sng" dirty="0" err="1">
                <a:solidFill>
                  <a:srgbClr val="FF0000"/>
                </a:solidFill>
                <a:latin typeface="Times New Roman" pitchFamily="18" charset="0"/>
                <a:cs typeface="Times New Roman" panose="02020603050405020304" pitchFamily="18" charset="0"/>
              </a:rPr>
              <a:t>tiếp</a:t>
            </a:r>
            <a:r>
              <a:rPr lang="en-US" altLang="en-US" sz="2800" dirty="0">
                <a:solidFill>
                  <a:srgbClr val="FF0000"/>
                </a:solidFill>
                <a:latin typeface="Times New Roman" pitchFamily="18" charset="0"/>
                <a:cs typeface="Times New Roman" panose="02020603050405020304" pitchFamily="18" charset="0"/>
              </a:rPr>
              <a:t>. </a:t>
            </a:r>
            <a:r>
              <a:rPr lang="en-US" altLang="en-US" sz="2800" dirty="0" err="1">
                <a:solidFill>
                  <a:srgbClr val="FF0000"/>
                </a:solidFill>
                <a:latin typeface="Times New Roman" pitchFamily="18" charset="0"/>
                <a:cs typeface="Times New Roman" panose="02020603050405020304" pitchFamily="18" charset="0"/>
              </a:rPr>
              <a:t>Vì</a:t>
            </a:r>
            <a:r>
              <a:rPr lang="en-US" altLang="en-US" sz="2800" dirty="0">
                <a:solidFill>
                  <a:srgbClr val="FF0000"/>
                </a:solidFill>
                <a:latin typeface="Times New Roman" pitchFamily="18" charset="0"/>
                <a:cs typeface="Times New Roman" panose="02020603050405020304" pitchFamily="18" charset="0"/>
              </a:rPr>
              <a:t> </a:t>
            </a:r>
            <a:r>
              <a:rPr lang="en-US" altLang="en-US" sz="2800" dirty="0" err="1">
                <a:solidFill>
                  <a:srgbClr val="FF0000"/>
                </a:solidFill>
                <a:latin typeface="Times New Roman" pitchFamily="18" charset="0"/>
                <a:cs typeface="Times New Roman" panose="02020603050405020304" pitchFamily="18" charset="0"/>
              </a:rPr>
              <a:t>một</a:t>
            </a:r>
            <a:r>
              <a:rPr lang="en-US" altLang="en-US" sz="2800" dirty="0">
                <a:solidFill>
                  <a:srgbClr val="FF0000"/>
                </a:solidFill>
                <a:latin typeface="Times New Roman" pitchFamily="18" charset="0"/>
                <a:cs typeface="Times New Roman" panose="02020603050405020304" pitchFamily="18" charset="0"/>
              </a:rPr>
              <a:t> </a:t>
            </a:r>
            <a:r>
              <a:rPr lang="en-US" altLang="en-US" sz="2800" dirty="0" err="1">
                <a:solidFill>
                  <a:srgbClr val="FF0000"/>
                </a:solidFill>
                <a:latin typeface="Times New Roman" pitchFamily="18" charset="0"/>
                <a:cs typeface="Times New Roman" panose="02020603050405020304" pitchFamily="18" charset="0"/>
              </a:rPr>
              <a:t>câu</a:t>
            </a:r>
            <a:r>
              <a:rPr lang="en-US" altLang="en-US" sz="2800" dirty="0">
                <a:solidFill>
                  <a:srgbClr val="FF0000"/>
                </a:solidFill>
                <a:latin typeface="Times New Roman" pitchFamily="18" charset="0"/>
                <a:cs typeface="Times New Roman" panose="02020603050405020304" pitchFamily="18" charset="0"/>
              </a:rPr>
              <a:t> </a:t>
            </a:r>
          </a:p>
          <a:p>
            <a:pPr defTabSz="914400" fontAlgn="base">
              <a:spcBef>
                <a:spcPct val="0"/>
              </a:spcBef>
              <a:spcAft>
                <a:spcPct val="0"/>
              </a:spcAft>
              <a:defRPr/>
            </a:pPr>
            <a:r>
              <a:rPr lang="en-US" altLang="en-US" sz="2800" dirty="0" err="1">
                <a:solidFill>
                  <a:srgbClr val="FF0000"/>
                </a:solidFill>
                <a:latin typeface="Times New Roman" pitchFamily="18" charset="0"/>
                <a:cs typeface="Times New Roman" panose="02020603050405020304" pitchFamily="18" charset="0"/>
              </a:rPr>
              <a:t>nói</a:t>
            </a:r>
            <a:r>
              <a:rPr lang="en-US" altLang="en-US" sz="2800" dirty="0">
                <a:solidFill>
                  <a:srgbClr val="FF0000"/>
                </a:solidFill>
                <a:latin typeface="Times New Roman" pitchFamily="18" charset="0"/>
                <a:cs typeface="Times New Roman" panose="02020603050405020304" pitchFamily="18" charset="0"/>
              </a:rPr>
              <a:t> </a:t>
            </a:r>
            <a:r>
              <a:rPr lang="en-US" altLang="en-US" sz="2800" dirty="0" err="1">
                <a:solidFill>
                  <a:srgbClr val="FF0000"/>
                </a:solidFill>
                <a:latin typeface="Times New Roman" pitchFamily="18" charset="0"/>
                <a:cs typeface="Times New Roman" panose="02020603050405020304" pitchFamily="18" charset="0"/>
              </a:rPr>
              <a:t>có</a:t>
            </a:r>
            <a:r>
              <a:rPr lang="en-US" altLang="en-US" sz="2800" dirty="0">
                <a:solidFill>
                  <a:srgbClr val="FF0000"/>
                </a:solidFill>
                <a:latin typeface="Times New Roman" pitchFamily="18" charset="0"/>
                <a:cs typeface="Times New Roman" panose="02020603050405020304" pitchFamily="18" charset="0"/>
              </a:rPr>
              <a:t> </a:t>
            </a:r>
            <a:r>
              <a:rPr lang="en-US" altLang="en-US" sz="2800" dirty="0" err="1">
                <a:solidFill>
                  <a:srgbClr val="FF0000"/>
                </a:solidFill>
                <a:latin typeface="Times New Roman" pitchFamily="18" charset="0"/>
                <a:cs typeface="Times New Roman" panose="02020603050405020304" pitchFamily="18" charset="0"/>
              </a:rPr>
              <a:t>thể</a:t>
            </a:r>
            <a:r>
              <a:rPr lang="en-US" altLang="en-US" sz="2800" dirty="0">
                <a:solidFill>
                  <a:srgbClr val="FF0000"/>
                </a:solidFill>
                <a:latin typeface="Times New Roman" pitchFamily="18" charset="0"/>
                <a:cs typeface="Times New Roman" panose="02020603050405020304" pitchFamily="18" charset="0"/>
              </a:rPr>
              <a:t> </a:t>
            </a:r>
            <a:r>
              <a:rPr lang="en-US" altLang="en-US" sz="2800" dirty="0" err="1">
                <a:solidFill>
                  <a:srgbClr val="FF0000"/>
                </a:solidFill>
                <a:latin typeface="Times New Roman" pitchFamily="18" charset="0"/>
                <a:cs typeface="Times New Roman" panose="02020603050405020304" pitchFamily="18" charset="0"/>
              </a:rPr>
              <a:t>thích</a:t>
            </a:r>
            <a:r>
              <a:rPr lang="en-US" altLang="en-US" sz="2800" dirty="0">
                <a:solidFill>
                  <a:srgbClr val="FF0000"/>
                </a:solidFill>
                <a:latin typeface="Times New Roman" pitchFamily="18" charset="0"/>
                <a:cs typeface="Times New Roman" panose="02020603050405020304" pitchFamily="18" charset="0"/>
              </a:rPr>
              <a:t> </a:t>
            </a:r>
            <a:r>
              <a:rPr lang="en-US" altLang="en-US" sz="2800" dirty="0" err="1">
                <a:solidFill>
                  <a:srgbClr val="FF0000"/>
                </a:solidFill>
                <a:latin typeface="Times New Roman" pitchFamily="18" charset="0"/>
                <a:cs typeface="Times New Roman" panose="02020603050405020304" pitchFamily="18" charset="0"/>
              </a:rPr>
              <a:t>hợp</a:t>
            </a:r>
            <a:r>
              <a:rPr lang="en-US" altLang="en-US" sz="2800" dirty="0">
                <a:solidFill>
                  <a:srgbClr val="FF0000"/>
                </a:solidFill>
                <a:latin typeface="Times New Roman" pitchFamily="18" charset="0"/>
                <a:cs typeface="Times New Roman" panose="02020603050405020304" pitchFamily="18" charset="0"/>
              </a:rPr>
              <a:t> </a:t>
            </a:r>
            <a:r>
              <a:rPr lang="en-US" altLang="en-US" sz="2800" dirty="0" err="1">
                <a:solidFill>
                  <a:srgbClr val="FF0000"/>
                </a:solidFill>
                <a:latin typeface="Times New Roman" pitchFamily="18" charset="0"/>
                <a:cs typeface="Times New Roman" panose="02020603050405020304" pitchFamily="18" charset="0"/>
              </a:rPr>
              <a:t>trong</a:t>
            </a:r>
            <a:r>
              <a:rPr lang="en-US" altLang="en-US" sz="2800" dirty="0">
                <a:solidFill>
                  <a:srgbClr val="FF0000"/>
                </a:solidFill>
                <a:latin typeface="Times New Roman" pitchFamily="18" charset="0"/>
                <a:cs typeface="Times New Roman" panose="02020603050405020304" pitchFamily="18" charset="0"/>
              </a:rPr>
              <a:t> </a:t>
            </a:r>
            <a:r>
              <a:rPr lang="en-US" altLang="en-US" sz="2800" dirty="0" err="1">
                <a:solidFill>
                  <a:srgbClr val="FF0000"/>
                </a:solidFill>
                <a:latin typeface="Times New Roman" pitchFamily="18" charset="0"/>
                <a:cs typeface="Times New Roman" panose="02020603050405020304" pitchFamily="18" charset="0"/>
              </a:rPr>
              <a:t>tình</a:t>
            </a:r>
            <a:r>
              <a:rPr lang="en-US" altLang="en-US" sz="2800" dirty="0">
                <a:solidFill>
                  <a:srgbClr val="FF0000"/>
                </a:solidFill>
                <a:latin typeface="Times New Roman" pitchFamily="18" charset="0"/>
                <a:cs typeface="Times New Roman" panose="02020603050405020304" pitchFamily="18" charset="0"/>
              </a:rPr>
              <a:t> </a:t>
            </a:r>
            <a:r>
              <a:rPr lang="en-US" altLang="en-US" sz="2800" dirty="0" err="1">
                <a:solidFill>
                  <a:srgbClr val="FF0000"/>
                </a:solidFill>
                <a:latin typeface="Times New Roman" pitchFamily="18" charset="0"/>
                <a:cs typeface="Times New Roman" panose="02020603050405020304" pitchFamily="18" charset="0"/>
              </a:rPr>
              <a:t>huống</a:t>
            </a:r>
            <a:r>
              <a:rPr lang="en-US" altLang="en-US" sz="2800" dirty="0">
                <a:solidFill>
                  <a:srgbClr val="FF0000"/>
                </a:solidFill>
                <a:latin typeface="Times New Roman" pitchFamily="18" charset="0"/>
                <a:cs typeface="Times New Roman" panose="02020603050405020304" pitchFamily="18" charset="0"/>
              </a:rPr>
              <a:t> </a:t>
            </a:r>
            <a:r>
              <a:rPr lang="en-US" altLang="en-US" sz="2800" dirty="0" err="1">
                <a:solidFill>
                  <a:srgbClr val="FF0000"/>
                </a:solidFill>
                <a:latin typeface="Times New Roman" pitchFamily="18" charset="0"/>
                <a:cs typeface="Times New Roman" panose="02020603050405020304" pitchFamily="18" charset="0"/>
              </a:rPr>
              <a:t>này</a:t>
            </a:r>
            <a:r>
              <a:rPr lang="en-US" altLang="en-US" sz="2800" dirty="0">
                <a:solidFill>
                  <a:srgbClr val="FF0000"/>
                </a:solidFill>
                <a:latin typeface="Times New Roman" pitchFamily="18" charset="0"/>
                <a:cs typeface="Times New Roman" panose="02020603050405020304" pitchFamily="18" charset="0"/>
              </a:rPr>
              <a:t> </a:t>
            </a:r>
            <a:r>
              <a:rPr lang="en-US" altLang="en-US" sz="2800" dirty="0" err="1">
                <a:solidFill>
                  <a:srgbClr val="FF0000"/>
                </a:solidFill>
                <a:latin typeface="Times New Roman" pitchFamily="18" charset="0"/>
                <a:cs typeface="Times New Roman" panose="02020603050405020304" pitchFamily="18" charset="0"/>
              </a:rPr>
              <a:t>nhưng</a:t>
            </a:r>
            <a:r>
              <a:rPr lang="en-US" altLang="en-US" sz="2800" dirty="0">
                <a:solidFill>
                  <a:srgbClr val="FF0000"/>
                </a:solidFill>
                <a:latin typeface="Times New Roman" pitchFamily="18" charset="0"/>
                <a:cs typeface="Times New Roman" panose="02020603050405020304" pitchFamily="18" charset="0"/>
              </a:rPr>
              <a:t> </a:t>
            </a:r>
            <a:r>
              <a:rPr lang="en-US" altLang="en-US" sz="2800" dirty="0" err="1">
                <a:solidFill>
                  <a:srgbClr val="FF0000"/>
                </a:solidFill>
                <a:latin typeface="Times New Roman" pitchFamily="18" charset="0"/>
                <a:cs typeface="Times New Roman" panose="02020603050405020304" pitchFamily="18" charset="0"/>
              </a:rPr>
              <a:t>không</a:t>
            </a:r>
            <a:r>
              <a:rPr lang="en-US" altLang="en-US" sz="2800" dirty="0">
                <a:solidFill>
                  <a:srgbClr val="FF0000"/>
                </a:solidFill>
                <a:latin typeface="Times New Roman" pitchFamily="18" charset="0"/>
                <a:cs typeface="Times New Roman" panose="02020603050405020304" pitchFamily="18" charset="0"/>
              </a:rPr>
              <a:t> </a:t>
            </a:r>
            <a:r>
              <a:rPr lang="en-US" altLang="en-US" sz="2800" dirty="0" err="1">
                <a:solidFill>
                  <a:srgbClr val="FF0000"/>
                </a:solidFill>
                <a:latin typeface="Times New Roman" pitchFamily="18" charset="0"/>
                <a:cs typeface="Times New Roman" panose="02020603050405020304" pitchFamily="18" charset="0"/>
              </a:rPr>
              <a:t>thích</a:t>
            </a:r>
            <a:r>
              <a:rPr lang="en-US" altLang="en-US" sz="2800" dirty="0">
                <a:solidFill>
                  <a:srgbClr val="FF0000"/>
                </a:solidFill>
                <a:latin typeface="Times New Roman" pitchFamily="18" charset="0"/>
                <a:cs typeface="Times New Roman" panose="02020603050405020304" pitchFamily="18" charset="0"/>
              </a:rPr>
              <a:t> </a:t>
            </a:r>
          </a:p>
          <a:p>
            <a:pPr defTabSz="914400" fontAlgn="base">
              <a:spcBef>
                <a:spcPct val="0"/>
              </a:spcBef>
              <a:spcAft>
                <a:spcPct val="0"/>
              </a:spcAft>
              <a:defRPr/>
            </a:pPr>
            <a:r>
              <a:rPr lang="en-US" altLang="en-US" sz="2800" dirty="0" err="1">
                <a:solidFill>
                  <a:srgbClr val="FF0000"/>
                </a:solidFill>
                <a:latin typeface="Times New Roman" pitchFamily="18" charset="0"/>
                <a:cs typeface="Times New Roman" panose="02020603050405020304" pitchFamily="18" charset="0"/>
              </a:rPr>
              <a:t>hợp</a:t>
            </a:r>
            <a:r>
              <a:rPr lang="en-US" altLang="en-US" sz="2800" dirty="0">
                <a:solidFill>
                  <a:srgbClr val="FF0000"/>
                </a:solidFill>
                <a:latin typeface="Times New Roman" pitchFamily="18" charset="0"/>
                <a:cs typeface="Times New Roman" panose="02020603050405020304" pitchFamily="18" charset="0"/>
              </a:rPr>
              <a:t> </a:t>
            </a:r>
            <a:r>
              <a:rPr lang="en-US" altLang="en-US" sz="2800" dirty="0" err="1">
                <a:solidFill>
                  <a:srgbClr val="FF0000"/>
                </a:solidFill>
                <a:latin typeface="Times New Roman" pitchFamily="18" charset="0"/>
                <a:cs typeface="Times New Roman" panose="02020603050405020304" pitchFamily="18" charset="0"/>
              </a:rPr>
              <a:t>trong</a:t>
            </a:r>
            <a:r>
              <a:rPr lang="en-US" altLang="en-US" sz="2800" dirty="0">
                <a:solidFill>
                  <a:srgbClr val="FF0000"/>
                </a:solidFill>
                <a:latin typeface="Times New Roman" pitchFamily="18" charset="0"/>
                <a:cs typeface="Times New Roman" panose="02020603050405020304" pitchFamily="18" charset="0"/>
              </a:rPr>
              <a:t> </a:t>
            </a:r>
            <a:r>
              <a:rPr lang="en-US" altLang="en-US" sz="2800" dirty="0" err="1">
                <a:solidFill>
                  <a:srgbClr val="FF0000"/>
                </a:solidFill>
                <a:latin typeface="Times New Roman" pitchFamily="18" charset="0"/>
                <a:cs typeface="Times New Roman" panose="02020603050405020304" pitchFamily="18" charset="0"/>
              </a:rPr>
              <a:t>một</a:t>
            </a:r>
            <a:r>
              <a:rPr lang="en-US" altLang="en-US" sz="2800" dirty="0">
                <a:solidFill>
                  <a:srgbClr val="FF0000"/>
                </a:solidFill>
                <a:latin typeface="Times New Roman" pitchFamily="18" charset="0"/>
                <a:cs typeface="Times New Roman" panose="02020603050405020304" pitchFamily="18" charset="0"/>
              </a:rPr>
              <a:t>  </a:t>
            </a:r>
            <a:r>
              <a:rPr lang="en-US" altLang="en-US" sz="2800" dirty="0" err="1">
                <a:solidFill>
                  <a:srgbClr val="FF0000"/>
                </a:solidFill>
                <a:latin typeface="Times New Roman" pitchFamily="18" charset="0"/>
                <a:cs typeface="Times New Roman" panose="02020603050405020304" pitchFamily="18" charset="0"/>
              </a:rPr>
              <a:t>tình</a:t>
            </a:r>
            <a:r>
              <a:rPr lang="en-US" altLang="en-US" sz="2800" dirty="0">
                <a:solidFill>
                  <a:srgbClr val="FF0000"/>
                </a:solidFill>
                <a:latin typeface="Times New Roman" pitchFamily="18" charset="0"/>
                <a:cs typeface="Times New Roman" panose="02020603050405020304" pitchFamily="18" charset="0"/>
              </a:rPr>
              <a:t> </a:t>
            </a:r>
            <a:r>
              <a:rPr lang="en-US" altLang="en-US" sz="2800" dirty="0" err="1">
                <a:solidFill>
                  <a:srgbClr val="FF0000"/>
                </a:solidFill>
                <a:latin typeface="Times New Roman" pitchFamily="18" charset="0"/>
                <a:cs typeface="Times New Roman" panose="02020603050405020304" pitchFamily="18" charset="0"/>
              </a:rPr>
              <a:t>huống</a:t>
            </a:r>
            <a:r>
              <a:rPr lang="en-US" altLang="en-US" sz="2800" dirty="0">
                <a:solidFill>
                  <a:srgbClr val="FF0000"/>
                </a:solidFill>
                <a:latin typeface="Times New Roman" pitchFamily="18" charset="0"/>
                <a:cs typeface="Times New Roman" panose="02020603050405020304" pitchFamily="18" charset="0"/>
              </a:rPr>
              <a:t> </a:t>
            </a:r>
            <a:r>
              <a:rPr lang="en-US" altLang="en-US" sz="2800" dirty="0" err="1">
                <a:solidFill>
                  <a:srgbClr val="FF0000"/>
                </a:solidFill>
                <a:latin typeface="Times New Roman" pitchFamily="18" charset="0"/>
                <a:cs typeface="Times New Roman" panose="02020603050405020304" pitchFamily="18" charset="0"/>
              </a:rPr>
              <a:t>khác</a:t>
            </a:r>
            <a:r>
              <a:rPr lang="en-US" altLang="en-US" sz="2800" dirty="0">
                <a:solidFill>
                  <a:srgbClr val="FF0000"/>
                </a:solidFill>
                <a:latin typeface="Times New Roman" pitchFamily="18" charset="0"/>
                <a:cs typeface="Times New Roman" panose="02020603050405020304" pitchFamily="18" charset="0"/>
              </a:rPr>
              <a:t>.</a:t>
            </a:r>
          </a:p>
          <a:p>
            <a:pPr marL="457200" indent="-457200" defTabSz="914400" fontAlgn="base">
              <a:spcBef>
                <a:spcPct val="0"/>
              </a:spcBef>
              <a:spcAft>
                <a:spcPct val="0"/>
              </a:spcAft>
              <a:buFontTx/>
              <a:buChar char="-"/>
              <a:defRPr/>
            </a:pPr>
            <a:r>
              <a:rPr lang="en-US" altLang="en-US" sz="2800" u="sng" dirty="0" err="1">
                <a:solidFill>
                  <a:srgbClr val="FF0000"/>
                </a:solidFill>
                <a:latin typeface="Times New Roman" pitchFamily="18" charset="0"/>
                <a:cs typeface="Times New Roman" panose="02020603050405020304" pitchFamily="18" charset="0"/>
              </a:rPr>
              <a:t>Vận</a:t>
            </a:r>
            <a:r>
              <a:rPr lang="en-US" altLang="en-US" sz="2800" u="sng" dirty="0">
                <a:solidFill>
                  <a:srgbClr val="FF0000"/>
                </a:solidFill>
                <a:latin typeface="Times New Roman" pitchFamily="18" charset="0"/>
                <a:cs typeface="Times New Roman" panose="02020603050405020304" pitchFamily="18" charset="0"/>
              </a:rPr>
              <a:t> </a:t>
            </a:r>
            <a:r>
              <a:rPr lang="en-US" altLang="en-US" sz="2800" u="sng" dirty="0" err="1">
                <a:solidFill>
                  <a:srgbClr val="FF0000"/>
                </a:solidFill>
                <a:latin typeface="Times New Roman" pitchFamily="18" charset="0"/>
                <a:cs typeface="Times New Roman" panose="02020603050405020304" pitchFamily="18" charset="0"/>
              </a:rPr>
              <a:t>dụng</a:t>
            </a:r>
            <a:r>
              <a:rPr lang="en-US" altLang="en-US" sz="2800" u="sng" dirty="0">
                <a:solidFill>
                  <a:srgbClr val="FF0000"/>
                </a:solidFill>
                <a:latin typeface="Times New Roman" pitchFamily="18" charset="0"/>
                <a:cs typeface="Times New Roman" panose="02020603050405020304" pitchFamily="18" charset="0"/>
              </a:rPr>
              <a:t> PCHT </a:t>
            </a:r>
            <a:r>
              <a:rPr lang="en-US" altLang="en-US" sz="2800" u="sng" dirty="0" err="1">
                <a:solidFill>
                  <a:srgbClr val="FF0000"/>
                </a:solidFill>
                <a:latin typeface="Times New Roman" pitchFamily="18" charset="0"/>
                <a:cs typeface="Times New Roman" panose="02020603050405020304" pitchFamily="18" charset="0"/>
              </a:rPr>
              <a:t>phải</a:t>
            </a:r>
            <a:r>
              <a:rPr lang="en-US" altLang="en-US" sz="2800" u="sng" dirty="0">
                <a:solidFill>
                  <a:srgbClr val="FF0000"/>
                </a:solidFill>
                <a:latin typeface="Times New Roman" pitchFamily="18" charset="0"/>
                <a:cs typeface="Times New Roman" panose="02020603050405020304" pitchFamily="18" charset="0"/>
              </a:rPr>
              <a:t> </a:t>
            </a:r>
            <a:r>
              <a:rPr lang="en-US" altLang="en-US" sz="2800" u="sng" dirty="0" err="1">
                <a:solidFill>
                  <a:srgbClr val="FF0000"/>
                </a:solidFill>
                <a:latin typeface="Times New Roman" pitchFamily="18" charset="0"/>
                <a:cs typeface="Times New Roman" panose="02020603050405020304" pitchFamily="18" charset="0"/>
              </a:rPr>
              <a:t>phù</a:t>
            </a:r>
            <a:r>
              <a:rPr lang="en-US" altLang="en-US" sz="2800" u="sng" dirty="0">
                <a:solidFill>
                  <a:srgbClr val="FF0000"/>
                </a:solidFill>
                <a:latin typeface="Times New Roman" pitchFamily="18" charset="0"/>
                <a:cs typeface="Times New Roman" panose="02020603050405020304" pitchFamily="18" charset="0"/>
              </a:rPr>
              <a:t> </a:t>
            </a:r>
            <a:r>
              <a:rPr lang="en-US" altLang="en-US" sz="2800" u="sng" dirty="0" err="1">
                <a:solidFill>
                  <a:srgbClr val="FF0000"/>
                </a:solidFill>
                <a:latin typeface="Times New Roman" pitchFamily="18" charset="0"/>
                <a:cs typeface="Times New Roman" panose="02020603050405020304" pitchFamily="18" charset="0"/>
              </a:rPr>
              <a:t>hợp</a:t>
            </a:r>
            <a:r>
              <a:rPr lang="en-US" altLang="en-US" sz="2800" u="sng" dirty="0">
                <a:solidFill>
                  <a:srgbClr val="FF0000"/>
                </a:solidFill>
                <a:latin typeface="Times New Roman" pitchFamily="18" charset="0"/>
                <a:cs typeface="Times New Roman" panose="02020603050405020304" pitchFamily="18" charset="0"/>
              </a:rPr>
              <a:t> </a:t>
            </a:r>
            <a:r>
              <a:rPr lang="en-US" altLang="en-US" sz="2800" u="sng" dirty="0" err="1">
                <a:solidFill>
                  <a:srgbClr val="FF0000"/>
                </a:solidFill>
                <a:latin typeface="Times New Roman" pitchFamily="18" charset="0"/>
                <a:cs typeface="Times New Roman" panose="02020603050405020304" pitchFamily="18" charset="0"/>
              </a:rPr>
              <a:t>với</a:t>
            </a:r>
            <a:r>
              <a:rPr lang="en-US" altLang="en-US" sz="2800" u="sng" dirty="0">
                <a:solidFill>
                  <a:srgbClr val="FF0000"/>
                </a:solidFill>
                <a:latin typeface="Times New Roman" pitchFamily="18" charset="0"/>
                <a:cs typeface="Times New Roman" panose="02020603050405020304" pitchFamily="18" charset="0"/>
              </a:rPr>
              <a:t> </a:t>
            </a:r>
            <a:r>
              <a:rPr lang="en-US" altLang="en-US" sz="2800" u="sng" dirty="0" err="1">
                <a:solidFill>
                  <a:srgbClr val="FF0000"/>
                </a:solidFill>
                <a:latin typeface="Times New Roman" pitchFamily="18" charset="0"/>
                <a:cs typeface="Times New Roman" panose="02020603050405020304" pitchFamily="18" charset="0"/>
              </a:rPr>
              <a:t>đặc</a:t>
            </a:r>
            <a:r>
              <a:rPr lang="en-US" altLang="en-US" sz="2800" u="sng" dirty="0">
                <a:solidFill>
                  <a:srgbClr val="FF0000"/>
                </a:solidFill>
                <a:latin typeface="Times New Roman" pitchFamily="18" charset="0"/>
                <a:cs typeface="Times New Roman" panose="02020603050405020304" pitchFamily="18" charset="0"/>
              </a:rPr>
              <a:t> </a:t>
            </a:r>
            <a:r>
              <a:rPr lang="en-US" altLang="en-US" sz="2800" u="sng" dirty="0" err="1">
                <a:solidFill>
                  <a:srgbClr val="FF0000"/>
                </a:solidFill>
                <a:latin typeface="Times New Roman" pitchFamily="18" charset="0"/>
                <a:cs typeface="Times New Roman" panose="02020603050405020304" pitchFamily="18" charset="0"/>
              </a:rPr>
              <a:t>điểm</a:t>
            </a:r>
            <a:r>
              <a:rPr lang="en-US" altLang="en-US" sz="2800" u="sng" dirty="0">
                <a:solidFill>
                  <a:srgbClr val="FF0000"/>
                </a:solidFill>
                <a:latin typeface="Times New Roman" pitchFamily="18" charset="0"/>
                <a:cs typeface="Times New Roman" panose="02020603050405020304" pitchFamily="18" charset="0"/>
              </a:rPr>
              <a:t> </a:t>
            </a:r>
            <a:r>
              <a:rPr lang="en-US" altLang="en-US" sz="2800" u="sng" dirty="0" err="1">
                <a:solidFill>
                  <a:srgbClr val="FF0000"/>
                </a:solidFill>
                <a:latin typeface="Times New Roman" pitchFamily="18" charset="0"/>
                <a:cs typeface="Times New Roman" panose="02020603050405020304" pitchFamily="18" charset="0"/>
              </a:rPr>
              <a:t>của</a:t>
            </a:r>
            <a:r>
              <a:rPr lang="en-US" altLang="en-US" sz="2800" u="sng" dirty="0">
                <a:solidFill>
                  <a:srgbClr val="FF0000"/>
                </a:solidFill>
                <a:latin typeface="Times New Roman" pitchFamily="18" charset="0"/>
                <a:cs typeface="Times New Roman" panose="02020603050405020304" pitchFamily="18" charset="0"/>
              </a:rPr>
              <a:t> </a:t>
            </a:r>
            <a:r>
              <a:rPr lang="en-US" altLang="en-US" sz="2800" u="sng" dirty="0" err="1">
                <a:solidFill>
                  <a:srgbClr val="FF0000"/>
                </a:solidFill>
                <a:latin typeface="Times New Roman" pitchFamily="18" charset="0"/>
                <a:cs typeface="Times New Roman" panose="02020603050405020304" pitchFamily="18" charset="0"/>
              </a:rPr>
              <a:t>tình</a:t>
            </a:r>
            <a:r>
              <a:rPr lang="en-US" altLang="en-US" sz="2800" u="sng" dirty="0">
                <a:solidFill>
                  <a:srgbClr val="FF0000"/>
                </a:solidFill>
                <a:latin typeface="Times New Roman" pitchFamily="18" charset="0"/>
                <a:cs typeface="Times New Roman" panose="02020603050405020304" pitchFamily="18" charset="0"/>
              </a:rPr>
              <a:t> </a:t>
            </a:r>
            <a:r>
              <a:rPr lang="en-US" altLang="en-US" sz="2800" u="sng" dirty="0" err="1">
                <a:solidFill>
                  <a:srgbClr val="FF0000"/>
                </a:solidFill>
                <a:latin typeface="Times New Roman" pitchFamily="18" charset="0"/>
                <a:cs typeface="Times New Roman" panose="02020603050405020304" pitchFamily="18" charset="0"/>
              </a:rPr>
              <a:t>huống</a:t>
            </a:r>
            <a:r>
              <a:rPr lang="en-US" altLang="en-US" sz="2800" u="sng" dirty="0">
                <a:solidFill>
                  <a:srgbClr val="FF0000"/>
                </a:solidFill>
                <a:latin typeface="Times New Roman" pitchFamily="18" charset="0"/>
                <a:cs typeface="Times New Roman" panose="02020603050405020304" pitchFamily="18" charset="0"/>
              </a:rPr>
              <a:t> </a:t>
            </a:r>
          </a:p>
          <a:p>
            <a:pPr defTabSz="914400" fontAlgn="base">
              <a:spcBef>
                <a:spcPct val="0"/>
              </a:spcBef>
              <a:spcAft>
                <a:spcPct val="0"/>
              </a:spcAft>
              <a:defRPr/>
            </a:pPr>
            <a:r>
              <a:rPr lang="en-US" altLang="en-US" sz="2800" u="sng" dirty="0" err="1">
                <a:solidFill>
                  <a:srgbClr val="FF0000"/>
                </a:solidFill>
                <a:latin typeface="Times New Roman" pitchFamily="18" charset="0"/>
                <a:cs typeface="Times New Roman" panose="02020603050405020304" pitchFamily="18" charset="0"/>
              </a:rPr>
              <a:t>giao</a:t>
            </a:r>
            <a:r>
              <a:rPr lang="en-US" altLang="en-US" sz="2800" u="sng" dirty="0">
                <a:solidFill>
                  <a:srgbClr val="FF0000"/>
                </a:solidFill>
                <a:latin typeface="Times New Roman" pitchFamily="18" charset="0"/>
                <a:cs typeface="Times New Roman" panose="02020603050405020304" pitchFamily="18" charset="0"/>
              </a:rPr>
              <a:t> </a:t>
            </a:r>
            <a:r>
              <a:rPr lang="en-US" altLang="en-US" sz="2800" u="sng" dirty="0" err="1">
                <a:solidFill>
                  <a:srgbClr val="FF0000"/>
                </a:solidFill>
                <a:latin typeface="Times New Roman" pitchFamily="18" charset="0"/>
                <a:cs typeface="Times New Roman" panose="02020603050405020304" pitchFamily="18" charset="0"/>
              </a:rPr>
              <a:t>tiếp</a:t>
            </a:r>
            <a:r>
              <a:rPr lang="en-US" altLang="en-US" sz="2800" u="sng" dirty="0">
                <a:solidFill>
                  <a:srgbClr val="FF0000"/>
                </a:solidFill>
                <a:latin typeface="Times New Roman" pitchFamily="18" charset="0"/>
                <a:cs typeface="Times New Roman" panose="02020603050405020304" pitchFamily="18" charset="0"/>
              </a:rPr>
              <a:t>: </a:t>
            </a:r>
            <a:r>
              <a:rPr lang="en-US" altLang="en-US" sz="2800" u="sng" dirty="0" err="1">
                <a:solidFill>
                  <a:srgbClr val="FF0000"/>
                </a:solidFill>
                <a:latin typeface="Times New Roman" pitchFamily="18" charset="0"/>
                <a:cs typeface="Times New Roman" panose="02020603050405020304" pitchFamily="18" charset="0"/>
              </a:rPr>
              <a:t>nói</a:t>
            </a:r>
            <a:r>
              <a:rPr lang="en-US" altLang="en-US" sz="2800" u="sng" dirty="0">
                <a:solidFill>
                  <a:srgbClr val="FF0000"/>
                </a:solidFill>
                <a:latin typeface="Times New Roman" pitchFamily="18" charset="0"/>
                <a:cs typeface="Times New Roman" panose="02020603050405020304" pitchFamily="18" charset="0"/>
              </a:rPr>
              <a:t> </a:t>
            </a:r>
            <a:r>
              <a:rPr lang="en-US" altLang="en-US" sz="2800" u="sng" dirty="0" err="1">
                <a:solidFill>
                  <a:srgbClr val="FF0000"/>
                </a:solidFill>
                <a:latin typeface="Times New Roman" pitchFamily="18" charset="0"/>
                <a:cs typeface="Times New Roman" panose="02020603050405020304" pitchFamily="18" charset="0"/>
              </a:rPr>
              <a:t>với</a:t>
            </a:r>
            <a:r>
              <a:rPr lang="en-US" altLang="en-US" sz="2800" u="sng" dirty="0">
                <a:solidFill>
                  <a:srgbClr val="FF0000"/>
                </a:solidFill>
                <a:latin typeface="Times New Roman" pitchFamily="18" charset="0"/>
                <a:cs typeface="Times New Roman" panose="02020603050405020304" pitchFamily="18" charset="0"/>
              </a:rPr>
              <a:t> ai, </a:t>
            </a:r>
            <a:r>
              <a:rPr lang="en-US" altLang="en-US" sz="2800" u="sng" dirty="0" err="1">
                <a:solidFill>
                  <a:srgbClr val="FF0000"/>
                </a:solidFill>
                <a:latin typeface="Times New Roman" pitchFamily="18" charset="0"/>
                <a:cs typeface="Times New Roman" panose="02020603050405020304" pitchFamily="18" charset="0"/>
              </a:rPr>
              <a:t>nói</a:t>
            </a:r>
            <a:r>
              <a:rPr lang="en-US" altLang="en-US" sz="2800" u="sng" dirty="0">
                <a:solidFill>
                  <a:srgbClr val="FF0000"/>
                </a:solidFill>
                <a:latin typeface="Times New Roman" pitchFamily="18" charset="0"/>
                <a:cs typeface="Times New Roman" panose="02020603050405020304" pitchFamily="18" charset="0"/>
              </a:rPr>
              <a:t> </a:t>
            </a:r>
            <a:r>
              <a:rPr lang="en-US" altLang="en-US" sz="2800" u="sng" dirty="0" err="1">
                <a:solidFill>
                  <a:srgbClr val="FF0000"/>
                </a:solidFill>
                <a:latin typeface="Times New Roman" pitchFamily="18" charset="0"/>
                <a:cs typeface="Times New Roman" panose="02020603050405020304" pitchFamily="18" charset="0"/>
              </a:rPr>
              <a:t>khi</a:t>
            </a:r>
            <a:r>
              <a:rPr lang="en-US" altLang="en-US" sz="2800" u="sng" dirty="0">
                <a:solidFill>
                  <a:srgbClr val="FF0000"/>
                </a:solidFill>
                <a:latin typeface="Times New Roman" pitchFamily="18" charset="0"/>
                <a:cs typeface="Times New Roman" panose="02020603050405020304" pitchFamily="18" charset="0"/>
              </a:rPr>
              <a:t> </a:t>
            </a:r>
            <a:r>
              <a:rPr lang="en-US" altLang="en-US" sz="2800" u="sng" dirty="0" err="1">
                <a:solidFill>
                  <a:srgbClr val="FF0000"/>
                </a:solidFill>
                <a:latin typeface="Times New Roman" pitchFamily="18" charset="0"/>
                <a:cs typeface="Times New Roman" panose="02020603050405020304" pitchFamily="18" charset="0"/>
              </a:rPr>
              <a:t>nào</a:t>
            </a:r>
            <a:r>
              <a:rPr lang="en-US" altLang="en-US" sz="2800" u="sng" dirty="0">
                <a:solidFill>
                  <a:srgbClr val="FF0000"/>
                </a:solidFill>
                <a:latin typeface="Times New Roman" pitchFamily="18" charset="0"/>
                <a:cs typeface="Times New Roman" panose="02020603050405020304" pitchFamily="18" charset="0"/>
              </a:rPr>
              <a:t>, </a:t>
            </a:r>
            <a:r>
              <a:rPr lang="en-US" altLang="en-US" sz="2800" u="sng" dirty="0" err="1">
                <a:solidFill>
                  <a:srgbClr val="FF0000"/>
                </a:solidFill>
                <a:latin typeface="Times New Roman" pitchFamily="18" charset="0"/>
                <a:cs typeface="Times New Roman" panose="02020603050405020304" pitchFamily="18" charset="0"/>
              </a:rPr>
              <a:t>nói</a:t>
            </a:r>
            <a:r>
              <a:rPr lang="en-US" altLang="en-US" sz="2800" u="sng" dirty="0">
                <a:solidFill>
                  <a:srgbClr val="FF0000"/>
                </a:solidFill>
                <a:latin typeface="Times New Roman" pitchFamily="18" charset="0"/>
                <a:cs typeface="Times New Roman" panose="02020603050405020304" pitchFamily="18" charset="0"/>
              </a:rPr>
              <a:t> ở </a:t>
            </a:r>
            <a:r>
              <a:rPr lang="en-US" altLang="en-US" sz="2800" u="sng" dirty="0" err="1">
                <a:solidFill>
                  <a:srgbClr val="FF0000"/>
                </a:solidFill>
                <a:latin typeface="Times New Roman" pitchFamily="18" charset="0"/>
                <a:cs typeface="Times New Roman" panose="02020603050405020304" pitchFamily="18" charset="0"/>
              </a:rPr>
              <a:t>đâu</a:t>
            </a:r>
            <a:r>
              <a:rPr lang="en-US" altLang="en-US" sz="2800" u="sng" dirty="0">
                <a:solidFill>
                  <a:srgbClr val="FF0000"/>
                </a:solidFill>
                <a:latin typeface="Times New Roman" pitchFamily="18" charset="0"/>
                <a:cs typeface="Times New Roman" panose="02020603050405020304" pitchFamily="18" charset="0"/>
              </a:rPr>
              <a:t>, </a:t>
            </a:r>
            <a:r>
              <a:rPr lang="en-US" altLang="en-US" sz="2800" u="sng" dirty="0" err="1">
                <a:solidFill>
                  <a:srgbClr val="FF0000"/>
                </a:solidFill>
                <a:latin typeface="Times New Roman" pitchFamily="18" charset="0"/>
                <a:cs typeface="Times New Roman" panose="02020603050405020304" pitchFamily="18" charset="0"/>
              </a:rPr>
              <a:t>nói</a:t>
            </a:r>
            <a:r>
              <a:rPr lang="en-US" altLang="en-US" sz="2800" u="sng" dirty="0">
                <a:solidFill>
                  <a:srgbClr val="FF0000"/>
                </a:solidFill>
                <a:latin typeface="Times New Roman" pitchFamily="18" charset="0"/>
                <a:cs typeface="Times New Roman" panose="02020603050405020304" pitchFamily="18" charset="0"/>
              </a:rPr>
              <a:t> </a:t>
            </a:r>
            <a:r>
              <a:rPr lang="en-US" altLang="en-US" sz="2800" u="sng" dirty="0" err="1">
                <a:solidFill>
                  <a:srgbClr val="FF0000"/>
                </a:solidFill>
                <a:latin typeface="Times New Roman" pitchFamily="18" charset="0"/>
                <a:cs typeface="Times New Roman" panose="02020603050405020304" pitchFamily="18" charset="0"/>
              </a:rPr>
              <a:t>để</a:t>
            </a:r>
            <a:r>
              <a:rPr lang="en-US" altLang="en-US" sz="2800" u="sng" dirty="0">
                <a:solidFill>
                  <a:srgbClr val="FF0000"/>
                </a:solidFill>
                <a:latin typeface="Times New Roman" pitchFamily="18" charset="0"/>
                <a:cs typeface="Times New Roman" panose="02020603050405020304" pitchFamily="18" charset="0"/>
              </a:rPr>
              <a:t> </a:t>
            </a:r>
            <a:r>
              <a:rPr lang="en-US" altLang="en-US" sz="2800" u="sng" dirty="0" err="1">
                <a:solidFill>
                  <a:srgbClr val="FF0000"/>
                </a:solidFill>
                <a:latin typeface="Times New Roman" pitchFamily="18" charset="0"/>
                <a:cs typeface="Times New Roman" panose="02020603050405020304" pitchFamily="18" charset="0"/>
              </a:rPr>
              <a:t>làm</a:t>
            </a:r>
            <a:r>
              <a:rPr lang="en-US" altLang="en-US" sz="2800" u="sng" dirty="0">
                <a:solidFill>
                  <a:srgbClr val="FF0000"/>
                </a:solidFill>
                <a:latin typeface="Times New Roman" pitchFamily="18" charset="0"/>
                <a:cs typeface="Times New Roman" panose="02020603050405020304" pitchFamily="18" charset="0"/>
              </a:rPr>
              <a:t> </a:t>
            </a:r>
            <a:r>
              <a:rPr lang="en-US" altLang="en-US" sz="2800" u="sng" dirty="0" err="1">
                <a:solidFill>
                  <a:srgbClr val="FF0000"/>
                </a:solidFill>
                <a:latin typeface="Times New Roman" pitchFamily="18" charset="0"/>
                <a:cs typeface="Times New Roman" panose="02020603050405020304" pitchFamily="18" charset="0"/>
              </a:rPr>
              <a:t>gì</a:t>
            </a:r>
            <a:r>
              <a:rPr lang="en-US" altLang="en-US" sz="2800" u="sng" dirty="0">
                <a:solidFill>
                  <a:srgbClr val="FF0000"/>
                </a:solidFill>
                <a:latin typeface="Times New Roman" pitchFamily="18" charset="0"/>
                <a:cs typeface="Times New Roman" panose="02020603050405020304" pitchFamily="18" charset="0"/>
              </a:rPr>
              <a:t>?</a:t>
            </a:r>
          </a:p>
        </p:txBody>
      </p:sp>
    </p:spTree>
    <p:extLst>
      <p:ext uri="{BB962C8B-B14F-4D97-AF65-F5344CB8AC3E}">
        <p14:creationId xmlns:p14="http://schemas.microsoft.com/office/powerpoint/2010/main" val="3721563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5" name="Picture 9">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97600" y="3962400"/>
            <a:ext cx="59944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0" name="Text Box 4"/>
          <p:cNvSpPr txBox="1">
            <a:spLocks noChangeArrowheads="1"/>
          </p:cNvSpPr>
          <p:nvPr/>
        </p:nvSpPr>
        <p:spPr bwMode="auto">
          <a:xfrm>
            <a:off x="0" y="228627"/>
            <a:ext cx="12192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itchFamily="18" charset="0"/>
                <a:cs typeface="Arial" charset="0"/>
              </a:defRPr>
            </a:lvl1pPr>
            <a:lvl2pPr marL="742950" indent="-285750">
              <a:defRPr sz="2800">
                <a:solidFill>
                  <a:schemeClr val="tx1"/>
                </a:solidFill>
                <a:latin typeface="Times New Roman" pitchFamily="18" charset="0"/>
                <a:cs typeface="Arial" charset="0"/>
              </a:defRPr>
            </a:lvl2pPr>
            <a:lvl3pPr marL="1143000" indent="-228600">
              <a:defRPr sz="2800">
                <a:solidFill>
                  <a:schemeClr val="tx1"/>
                </a:solidFill>
                <a:latin typeface="Times New Roman" pitchFamily="18" charset="0"/>
                <a:cs typeface="Arial" charset="0"/>
              </a:defRPr>
            </a:lvl3pPr>
            <a:lvl4pPr marL="1600200" indent="-228600">
              <a:defRPr sz="2800">
                <a:solidFill>
                  <a:schemeClr val="tx1"/>
                </a:solidFill>
                <a:latin typeface="Times New Roman" pitchFamily="18" charset="0"/>
                <a:cs typeface="Arial" charset="0"/>
              </a:defRPr>
            </a:lvl4pPr>
            <a:lvl5pPr marL="2057400" indent="-228600">
              <a:defRPr sz="28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8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8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8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800">
                <a:solidFill>
                  <a:schemeClr val="tx1"/>
                </a:solidFill>
                <a:latin typeface="Times New Roman" pitchFamily="18" charset="0"/>
                <a:cs typeface="Arial" charset="0"/>
              </a:defRPr>
            </a:lvl9pPr>
          </a:lstStyle>
          <a:p>
            <a:pPr defTabSz="914400" fontAlgn="base">
              <a:spcBef>
                <a:spcPct val="50000"/>
              </a:spcBef>
              <a:spcAft>
                <a:spcPct val="0"/>
              </a:spcAft>
            </a:pPr>
            <a:r>
              <a:rPr lang="en-US" altLang="en-US" b="1" smtClean="0">
                <a:solidFill>
                  <a:srgbClr val="FF0000"/>
                </a:solidFill>
                <a:cs typeface="Times New Roman" pitchFamily="18" charset="0"/>
              </a:rPr>
              <a:t>III. </a:t>
            </a:r>
            <a:r>
              <a:rPr lang="en-US" altLang="en-US" b="1" u="sng" smtClean="0">
                <a:solidFill>
                  <a:srgbClr val="FF0000"/>
                </a:solidFill>
                <a:cs typeface="Times New Roman" pitchFamily="18" charset="0"/>
              </a:rPr>
              <a:t>Những trường hợp không tuân thủ phương châm hội thoại</a:t>
            </a:r>
            <a:r>
              <a:rPr lang="en-US" altLang="en-US" b="1" smtClean="0">
                <a:solidFill>
                  <a:srgbClr val="FF0000"/>
                </a:solidFill>
                <a:cs typeface="Times New Roman" pitchFamily="18" charset="0"/>
              </a:rPr>
              <a:t>:</a:t>
            </a:r>
          </a:p>
        </p:txBody>
      </p:sp>
      <p:sp>
        <p:nvSpPr>
          <p:cNvPr id="9223" name="Rectangle 7"/>
          <p:cNvSpPr>
            <a:spLocks noChangeArrowheads="1"/>
          </p:cNvSpPr>
          <p:nvPr/>
        </p:nvSpPr>
        <p:spPr bwMode="auto">
          <a:xfrm>
            <a:off x="406400" y="1219200"/>
            <a:ext cx="233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r>
              <a:rPr lang="en-US" altLang="en-US" sz="2400" b="1" smtClean="0">
                <a:solidFill>
                  <a:srgbClr val="CC3300"/>
                </a:solidFill>
              </a:rPr>
              <a:t>Ví dụ 1/ 37</a:t>
            </a:r>
          </a:p>
        </p:txBody>
      </p:sp>
      <p:sp>
        <p:nvSpPr>
          <p:cNvPr id="9224" name="Text Box 8"/>
          <p:cNvSpPr txBox="1">
            <a:spLocks noChangeArrowheads="1"/>
          </p:cNvSpPr>
          <p:nvPr/>
        </p:nvSpPr>
        <p:spPr bwMode="auto">
          <a:xfrm>
            <a:off x="812800" y="1686342"/>
            <a:ext cx="11582400" cy="2123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itchFamily="18" charset="0"/>
                <a:cs typeface="Arial" charset="0"/>
              </a:defRPr>
            </a:lvl1pPr>
            <a:lvl2pPr marL="742950" indent="-285750">
              <a:defRPr sz="2800">
                <a:solidFill>
                  <a:schemeClr val="tx1"/>
                </a:solidFill>
                <a:latin typeface="Times New Roman" pitchFamily="18" charset="0"/>
                <a:cs typeface="Arial" charset="0"/>
              </a:defRPr>
            </a:lvl2pPr>
            <a:lvl3pPr marL="1143000" indent="-228600">
              <a:defRPr sz="2800">
                <a:solidFill>
                  <a:schemeClr val="tx1"/>
                </a:solidFill>
                <a:latin typeface="Times New Roman" pitchFamily="18" charset="0"/>
                <a:cs typeface="Arial" charset="0"/>
              </a:defRPr>
            </a:lvl3pPr>
            <a:lvl4pPr marL="1600200" indent="-228600">
              <a:defRPr sz="2800">
                <a:solidFill>
                  <a:schemeClr val="tx1"/>
                </a:solidFill>
                <a:latin typeface="Times New Roman" pitchFamily="18" charset="0"/>
                <a:cs typeface="Arial" charset="0"/>
              </a:defRPr>
            </a:lvl4pPr>
            <a:lvl5pPr marL="2057400" indent="-228600">
              <a:defRPr sz="28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8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8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8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800">
                <a:solidFill>
                  <a:schemeClr val="tx1"/>
                </a:solidFill>
                <a:latin typeface="Times New Roman" pitchFamily="18" charset="0"/>
                <a:cs typeface="Arial" charset="0"/>
              </a:defRPr>
            </a:lvl9pPr>
          </a:lstStyle>
          <a:p>
            <a:pPr defTabSz="914400" fontAlgn="base">
              <a:spcBef>
                <a:spcPct val="50000"/>
              </a:spcBef>
              <a:spcAft>
                <a:spcPct val="0"/>
              </a:spcAft>
            </a:pPr>
            <a:r>
              <a:rPr lang="en-US" altLang="en-US" sz="2400" smtClean="0">
                <a:solidFill>
                  <a:srgbClr val="000000"/>
                </a:solidFill>
                <a:latin typeface="Arial" charset="0"/>
              </a:rPr>
              <a:t>An: -Cậu có biết bơi không?</a:t>
            </a:r>
          </a:p>
          <a:p>
            <a:pPr defTabSz="914400" fontAlgn="base">
              <a:spcBef>
                <a:spcPct val="50000"/>
              </a:spcBef>
              <a:spcAft>
                <a:spcPct val="0"/>
              </a:spcAft>
            </a:pPr>
            <a:r>
              <a:rPr lang="en-US" altLang="en-US" sz="2400" smtClean="0">
                <a:solidFill>
                  <a:srgbClr val="000000"/>
                </a:solidFill>
                <a:latin typeface="Arial" charset="0"/>
              </a:rPr>
              <a:t>Ba:- Biết chứ! Thậm chí còn bơi giỏi nữa.</a:t>
            </a:r>
          </a:p>
          <a:p>
            <a:pPr defTabSz="914400" fontAlgn="base">
              <a:spcBef>
                <a:spcPct val="50000"/>
              </a:spcBef>
              <a:spcAft>
                <a:spcPct val="0"/>
              </a:spcAft>
            </a:pPr>
            <a:r>
              <a:rPr lang="en-US" altLang="en-US" sz="2400" smtClean="0">
                <a:solidFill>
                  <a:srgbClr val="000000"/>
                </a:solidFill>
                <a:latin typeface="Arial" charset="0"/>
              </a:rPr>
              <a:t>An: -Cậu học bơi ở đâu vậy?</a:t>
            </a:r>
          </a:p>
          <a:p>
            <a:pPr defTabSz="914400" fontAlgn="base">
              <a:spcBef>
                <a:spcPct val="50000"/>
              </a:spcBef>
              <a:spcAft>
                <a:spcPct val="0"/>
              </a:spcAft>
            </a:pPr>
            <a:r>
              <a:rPr lang="en-US" altLang="en-US" sz="2400" smtClean="0">
                <a:solidFill>
                  <a:srgbClr val="000000"/>
                </a:solidFill>
                <a:latin typeface="Arial" charset="0"/>
              </a:rPr>
              <a:t>Ba:- Dĩ nhiên là ở dưới nước chứ còn ở đâu.</a:t>
            </a:r>
          </a:p>
        </p:txBody>
      </p:sp>
      <p:sp>
        <p:nvSpPr>
          <p:cNvPr id="9226" name="Rectangle 10"/>
          <p:cNvSpPr>
            <a:spLocks noChangeArrowheads="1"/>
          </p:cNvSpPr>
          <p:nvPr/>
        </p:nvSpPr>
        <p:spPr bwMode="auto">
          <a:xfrm>
            <a:off x="609600" y="1600200"/>
            <a:ext cx="64008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r>
              <a:rPr lang="en-US" altLang="en-US" sz="2400" i="1" smtClean="0">
                <a:solidFill>
                  <a:srgbClr val="6600CC"/>
                </a:solidFill>
              </a:rPr>
              <a:t>Vi phạm phương châm về lượng. </a:t>
            </a:r>
          </a:p>
        </p:txBody>
      </p:sp>
      <p:sp>
        <p:nvSpPr>
          <p:cNvPr id="9227" name="Rectangle 11"/>
          <p:cNvSpPr>
            <a:spLocks noChangeArrowheads="1"/>
          </p:cNvSpPr>
          <p:nvPr/>
        </p:nvSpPr>
        <p:spPr bwMode="auto">
          <a:xfrm>
            <a:off x="-101600" y="1676400"/>
            <a:ext cx="10160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defTabSz="914400" fontAlgn="base">
              <a:spcBef>
                <a:spcPct val="0"/>
              </a:spcBef>
              <a:spcAft>
                <a:spcPct val="0"/>
              </a:spcAft>
            </a:pPr>
            <a:r>
              <a:rPr lang="en-US" altLang="en-US" sz="2800" b="1" smtClean="0">
                <a:solidFill>
                  <a:srgbClr val="6600CC"/>
                </a:solidFill>
                <a:latin typeface="Times New Roman" pitchFamily="18" charset="0"/>
              </a:rPr>
              <a:t>a.</a:t>
            </a:r>
          </a:p>
        </p:txBody>
      </p:sp>
      <p:sp>
        <p:nvSpPr>
          <p:cNvPr id="9228" name="Rectangle 12"/>
          <p:cNvSpPr>
            <a:spLocks noChangeArrowheads="1"/>
          </p:cNvSpPr>
          <p:nvPr/>
        </p:nvSpPr>
        <p:spPr bwMode="auto">
          <a:xfrm>
            <a:off x="-101600" y="2133600"/>
            <a:ext cx="10160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defTabSz="914400" fontAlgn="base">
              <a:spcBef>
                <a:spcPct val="0"/>
              </a:spcBef>
              <a:spcAft>
                <a:spcPct val="0"/>
              </a:spcAft>
            </a:pPr>
            <a:r>
              <a:rPr lang="en-US" altLang="en-US" sz="2800" b="1" smtClean="0">
                <a:solidFill>
                  <a:srgbClr val="6600CC"/>
                </a:solidFill>
                <a:latin typeface="Times New Roman" pitchFamily="18" charset="0"/>
              </a:rPr>
              <a:t>b.</a:t>
            </a:r>
          </a:p>
        </p:txBody>
      </p:sp>
      <p:sp>
        <p:nvSpPr>
          <p:cNvPr id="9229" name="Rectangle 13"/>
          <p:cNvSpPr>
            <a:spLocks noChangeArrowheads="1"/>
          </p:cNvSpPr>
          <p:nvPr/>
        </p:nvSpPr>
        <p:spPr bwMode="auto">
          <a:xfrm>
            <a:off x="304800" y="1981200"/>
            <a:ext cx="51816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defTabSz="914400" fontAlgn="base">
              <a:spcBef>
                <a:spcPct val="0"/>
              </a:spcBef>
              <a:spcAft>
                <a:spcPct val="0"/>
              </a:spcAft>
            </a:pPr>
            <a:r>
              <a:rPr lang="en-US" altLang="en-US" sz="2400" smtClean="0">
                <a:solidFill>
                  <a:srgbClr val="0000CC"/>
                </a:solidFill>
              </a:rPr>
              <a:t>Truyện</a:t>
            </a:r>
            <a:r>
              <a:rPr lang="en-US" altLang="en-US" sz="2400" smtClean="0">
                <a:solidFill>
                  <a:srgbClr val="000000"/>
                </a:solidFill>
              </a:rPr>
              <a:t>  </a:t>
            </a:r>
            <a:r>
              <a:rPr lang="en-US" altLang="en-US" sz="2400" b="1" i="1" smtClean="0">
                <a:solidFill>
                  <a:srgbClr val="6600CC"/>
                </a:solidFill>
              </a:rPr>
              <a:t>Lợn cưới áo mới</a:t>
            </a:r>
          </a:p>
        </p:txBody>
      </p:sp>
      <p:pic>
        <p:nvPicPr>
          <p:cNvPr id="9230" name="Picture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1237" y="3733800"/>
            <a:ext cx="3943351"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31" name="Picture 1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88028" y="3200400"/>
            <a:ext cx="3917951"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32" name="Rectangle 16"/>
          <p:cNvSpPr>
            <a:spLocks noChangeArrowheads="1"/>
          </p:cNvSpPr>
          <p:nvPr/>
        </p:nvSpPr>
        <p:spPr bwMode="auto">
          <a:xfrm>
            <a:off x="6197600" y="1981200"/>
            <a:ext cx="568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r>
              <a:rPr lang="en-US" altLang="en-US" sz="2400" i="1" smtClean="0">
                <a:solidFill>
                  <a:srgbClr val="6600CC"/>
                </a:solidFill>
              </a:rPr>
              <a:t>Vi phạm phương châm về lượng. </a:t>
            </a:r>
          </a:p>
        </p:txBody>
      </p:sp>
      <p:sp>
        <p:nvSpPr>
          <p:cNvPr id="9233" name="Rectangle 17"/>
          <p:cNvSpPr>
            <a:spLocks noChangeArrowheads="1"/>
          </p:cNvSpPr>
          <p:nvPr/>
        </p:nvSpPr>
        <p:spPr bwMode="auto">
          <a:xfrm>
            <a:off x="-203200" y="2667000"/>
            <a:ext cx="10160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defTabSz="914400" fontAlgn="base">
              <a:spcBef>
                <a:spcPct val="0"/>
              </a:spcBef>
              <a:spcAft>
                <a:spcPct val="0"/>
              </a:spcAft>
            </a:pPr>
            <a:r>
              <a:rPr lang="en-US" altLang="en-US" sz="2800" b="1" smtClean="0">
                <a:solidFill>
                  <a:srgbClr val="6600CC"/>
                </a:solidFill>
                <a:latin typeface="Times New Roman" pitchFamily="18" charset="0"/>
              </a:rPr>
              <a:t>c.</a:t>
            </a:r>
          </a:p>
        </p:txBody>
      </p:sp>
      <p:sp>
        <p:nvSpPr>
          <p:cNvPr id="9234" name="Rectangle 18"/>
          <p:cNvSpPr>
            <a:spLocks noChangeArrowheads="1"/>
          </p:cNvSpPr>
          <p:nvPr/>
        </p:nvSpPr>
        <p:spPr bwMode="auto">
          <a:xfrm>
            <a:off x="101600" y="2514600"/>
            <a:ext cx="51816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defTabSz="914400" fontAlgn="base">
              <a:spcBef>
                <a:spcPct val="0"/>
              </a:spcBef>
              <a:spcAft>
                <a:spcPct val="0"/>
              </a:spcAft>
            </a:pPr>
            <a:r>
              <a:rPr lang="en-US" altLang="en-US" sz="2400" smtClean="0">
                <a:solidFill>
                  <a:srgbClr val="0000CC"/>
                </a:solidFill>
              </a:rPr>
              <a:t>Truyện</a:t>
            </a:r>
            <a:r>
              <a:rPr lang="en-US" altLang="en-US" sz="2400" smtClean="0">
                <a:solidFill>
                  <a:srgbClr val="000000"/>
                </a:solidFill>
              </a:rPr>
              <a:t>  </a:t>
            </a:r>
            <a:r>
              <a:rPr lang="en-US" altLang="en-US" sz="2400" b="1" i="1" smtClean="0">
                <a:solidFill>
                  <a:srgbClr val="6600CC"/>
                </a:solidFill>
              </a:rPr>
              <a:t>Quả bí khổng lồ</a:t>
            </a:r>
          </a:p>
        </p:txBody>
      </p:sp>
      <p:pic>
        <p:nvPicPr>
          <p:cNvPr id="9235" name="Picture 1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52800" y="3810000"/>
            <a:ext cx="88392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36" name="Rectangle 20"/>
          <p:cNvSpPr>
            <a:spLocks noChangeArrowheads="1"/>
          </p:cNvSpPr>
          <p:nvPr/>
        </p:nvSpPr>
        <p:spPr bwMode="auto">
          <a:xfrm>
            <a:off x="6400800" y="2514600"/>
            <a:ext cx="57912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r>
              <a:rPr lang="en-US" altLang="en-US" sz="2400" i="1" smtClean="0">
                <a:solidFill>
                  <a:srgbClr val="6600CC"/>
                </a:solidFill>
              </a:rPr>
              <a:t>Vi phạm phương châm về chất. </a:t>
            </a:r>
          </a:p>
        </p:txBody>
      </p:sp>
      <p:sp>
        <p:nvSpPr>
          <p:cNvPr id="9237" name="AutoShape 21"/>
          <p:cNvSpPr>
            <a:spLocks noChangeArrowheads="1"/>
          </p:cNvSpPr>
          <p:nvPr/>
        </p:nvSpPr>
        <p:spPr bwMode="auto">
          <a:xfrm>
            <a:off x="5283200" y="2216063"/>
            <a:ext cx="914400" cy="228600"/>
          </a:xfrm>
          <a:prstGeom prst="rightArrow">
            <a:avLst>
              <a:gd name="adj1" fmla="val 50000"/>
              <a:gd name="adj2" fmla="val 75000"/>
            </a:avLst>
          </a:prstGeom>
          <a:solidFill>
            <a:srgbClr val="00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sz="2800" smtClean="0">
              <a:solidFill>
                <a:srgbClr val="000000"/>
              </a:solidFill>
              <a:latin typeface="Times New Roman" pitchFamily="18" charset="0"/>
            </a:endParaRPr>
          </a:p>
        </p:txBody>
      </p:sp>
      <p:sp>
        <p:nvSpPr>
          <p:cNvPr id="9238" name="AutoShape 22"/>
          <p:cNvSpPr>
            <a:spLocks noChangeArrowheads="1"/>
          </p:cNvSpPr>
          <p:nvPr/>
        </p:nvSpPr>
        <p:spPr bwMode="auto">
          <a:xfrm>
            <a:off x="5283200" y="2743200"/>
            <a:ext cx="914400" cy="228600"/>
          </a:xfrm>
          <a:prstGeom prst="rightArrow">
            <a:avLst>
              <a:gd name="adj1" fmla="val 50000"/>
              <a:gd name="adj2" fmla="val 75000"/>
            </a:avLst>
          </a:prstGeom>
          <a:solidFill>
            <a:srgbClr val="00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sz="2800" smtClean="0">
              <a:solidFill>
                <a:srgbClr val="000000"/>
              </a:solidFill>
              <a:latin typeface="Times New Roman" pitchFamily="18" charset="0"/>
            </a:endParaRPr>
          </a:p>
        </p:txBody>
      </p:sp>
      <p:sp>
        <p:nvSpPr>
          <p:cNvPr id="9239" name="Rectangle 23"/>
          <p:cNvSpPr>
            <a:spLocks noChangeArrowheads="1"/>
          </p:cNvSpPr>
          <p:nvPr/>
        </p:nvSpPr>
        <p:spPr bwMode="auto">
          <a:xfrm>
            <a:off x="0" y="3048000"/>
            <a:ext cx="812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defTabSz="914400" fontAlgn="base">
              <a:spcBef>
                <a:spcPct val="0"/>
              </a:spcBef>
              <a:spcAft>
                <a:spcPct val="0"/>
              </a:spcAft>
            </a:pPr>
            <a:r>
              <a:rPr lang="en-US" altLang="en-US" sz="2800" b="1" smtClean="0">
                <a:solidFill>
                  <a:srgbClr val="6600CC"/>
                </a:solidFill>
                <a:latin typeface="Times New Roman" pitchFamily="18" charset="0"/>
              </a:rPr>
              <a:t>d.</a:t>
            </a:r>
          </a:p>
        </p:txBody>
      </p:sp>
      <p:sp>
        <p:nvSpPr>
          <p:cNvPr id="9240" name="Rectangle 24"/>
          <p:cNvSpPr>
            <a:spLocks noChangeArrowheads="1"/>
          </p:cNvSpPr>
          <p:nvPr/>
        </p:nvSpPr>
        <p:spPr bwMode="auto">
          <a:xfrm>
            <a:off x="609600" y="2971800"/>
            <a:ext cx="39624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defTabSz="914400" fontAlgn="base">
              <a:spcBef>
                <a:spcPct val="0"/>
              </a:spcBef>
              <a:spcAft>
                <a:spcPct val="0"/>
              </a:spcAft>
            </a:pPr>
            <a:r>
              <a:rPr lang="en-US" altLang="en-US" sz="2400" i="1" smtClean="0">
                <a:solidFill>
                  <a:srgbClr val="6600CC"/>
                </a:solidFill>
              </a:rPr>
              <a:t>Ông nói gà bà nói vịt</a:t>
            </a:r>
          </a:p>
        </p:txBody>
      </p:sp>
      <p:sp>
        <p:nvSpPr>
          <p:cNvPr id="9241" name="AutoShape 25"/>
          <p:cNvSpPr>
            <a:spLocks noChangeArrowheads="1"/>
          </p:cNvSpPr>
          <p:nvPr/>
        </p:nvSpPr>
        <p:spPr bwMode="auto">
          <a:xfrm>
            <a:off x="4775200" y="3200400"/>
            <a:ext cx="914400" cy="228600"/>
          </a:xfrm>
          <a:prstGeom prst="rightArrow">
            <a:avLst>
              <a:gd name="adj1" fmla="val 50000"/>
              <a:gd name="adj2" fmla="val 75000"/>
            </a:avLst>
          </a:prstGeom>
          <a:solidFill>
            <a:srgbClr val="00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sz="2800" smtClean="0">
              <a:solidFill>
                <a:srgbClr val="000000"/>
              </a:solidFill>
              <a:latin typeface="Times New Roman" pitchFamily="18" charset="0"/>
            </a:endParaRPr>
          </a:p>
        </p:txBody>
      </p:sp>
      <p:sp>
        <p:nvSpPr>
          <p:cNvPr id="9242" name="Rectangle 26"/>
          <p:cNvSpPr>
            <a:spLocks noChangeArrowheads="1"/>
          </p:cNvSpPr>
          <p:nvPr/>
        </p:nvSpPr>
        <p:spPr bwMode="auto">
          <a:xfrm>
            <a:off x="5689600" y="3048000"/>
            <a:ext cx="59944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r>
              <a:rPr lang="en-US" altLang="en-US" sz="2400" i="1" smtClean="0">
                <a:solidFill>
                  <a:srgbClr val="6600CC"/>
                </a:solidFill>
              </a:rPr>
              <a:t>Vi phạm phương châm quan hệ.  </a:t>
            </a:r>
          </a:p>
        </p:txBody>
      </p:sp>
      <p:sp>
        <p:nvSpPr>
          <p:cNvPr id="9243" name="Rectangle 27"/>
          <p:cNvSpPr>
            <a:spLocks noChangeArrowheads="1"/>
          </p:cNvSpPr>
          <p:nvPr/>
        </p:nvSpPr>
        <p:spPr bwMode="auto">
          <a:xfrm>
            <a:off x="0" y="3429000"/>
            <a:ext cx="914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defTabSz="914400" fontAlgn="base">
              <a:spcBef>
                <a:spcPct val="0"/>
              </a:spcBef>
              <a:spcAft>
                <a:spcPct val="0"/>
              </a:spcAft>
            </a:pPr>
            <a:r>
              <a:rPr lang="en-US" altLang="en-US" sz="2400" b="1" smtClean="0">
                <a:solidFill>
                  <a:srgbClr val="6600CC"/>
                </a:solidFill>
              </a:rPr>
              <a:t>e</a:t>
            </a:r>
            <a:r>
              <a:rPr lang="en-US" altLang="en-US" sz="2800" b="1" smtClean="0">
                <a:solidFill>
                  <a:srgbClr val="6600CC"/>
                </a:solidFill>
                <a:latin typeface="Times New Roman" pitchFamily="18" charset="0"/>
              </a:rPr>
              <a:t>.</a:t>
            </a:r>
          </a:p>
        </p:txBody>
      </p:sp>
      <p:sp>
        <p:nvSpPr>
          <p:cNvPr id="9244" name="Rectangle 28"/>
          <p:cNvSpPr>
            <a:spLocks noChangeArrowheads="1"/>
          </p:cNvSpPr>
          <p:nvPr/>
        </p:nvSpPr>
        <p:spPr bwMode="auto">
          <a:xfrm>
            <a:off x="711200" y="3429000"/>
            <a:ext cx="39624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defTabSz="914400" fontAlgn="base">
              <a:spcBef>
                <a:spcPct val="0"/>
              </a:spcBef>
              <a:spcAft>
                <a:spcPct val="0"/>
              </a:spcAft>
            </a:pPr>
            <a:r>
              <a:rPr lang="en-US" altLang="en-US" sz="2400" i="1" smtClean="0">
                <a:solidFill>
                  <a:srgbClr val="6600CC"/>
                </a:solidFill>
              </a:rPr>
              <a:t>Dây cà ra dây muống</a:t>
            </a:r>
          </a:p>
        </p:txBody>
      </p:sp>
      <p:sp>
        <p:nvSpPr>
          <p:cNvPr id="9245" name="AutoShape 29"/>
          <p:cNvSpPr>
            <a:spLocks noChangeArrowheads="1"/>
          </p:cNvSpPr>
          <p:nvPr/>
        </p:nvSpPr>
        <p:spPr bwMode="auto">
          <a:xfrm>
            <a:off x="4673600" y="3581400"/>
            <a:ext cx="914400" cy="228600"/>
          </a:xfrm>
          <a:prstGeom prst="rightArrow">
            <a:avLst>
              <a:gd name="adj1" fmla="val 50000"/>
              <a:gd name="adj2" fmla="val 75000"/>
            </a:avLst>
          </a:prstGeom>
          <a:solidFill>
            <a:srgbClr val="00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sz="2800" smtClean="0">
              <a:solidFill>
                <a:srgbClr val="000000"/>
              </a:solidFill>
              <a:latin typeface="Times New Roman" pitchFamily="18" charset="0"/>
            </a:endParaRPr>
          </a:p>
        </p:txBody>
      </p:sp>
      <p:sp>
        <p:nvSpPr>
          <p:cNvPr id="9246" name="Rectangle 30"/>
          <p:cNvSpPr>
            <a:spLocks noChangeArrowheads="1"/>
          </p:cNvSpPr>
          <p:nvPr/>
        </p:nvSpPr>
        <p:spPr bwMode="auto">
          <a:xfrm>
            <a:off x="5588000" y="3429000"/>
            <a:ext cx="62992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r>
              <a:rPr lang="en-US" altLang="en-US" sz="2400" i="1" smtClean="0">
                <a:solidFill>
                  <a:srgbClr val="6600CC"/>
                </a:solidFill>
              </a:rPr>
              <a:t>Vi phạm phương châm cách thức. </a:t>
            </a:r>
          </a:p>
        </p:txBody>
      </p:sp>
      <p:sp>
        <p:nvSpPr>
          <p:cNvPr id="9247" name="Rectangle 31"/>
          <p:cNvSpPr>
            <a:spLocks noChangeArrowheads="1"/>
          </p:cNvSpPr>
          <p:nvPr/>
        </p:nvSpPr>
        <p:spPr bwMode="auto">
          <a:xfrm>
            <a:off x="0" y="3962400"/>
            <a:ext cx="1016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defTabSz="914400" fontAlgn="base">
              <a:spcBef>
                <a:spcPct val="0"/>
              </a:spcBef>
              <a:spcAft>
                <a:spcPct val="0"/>
              </a:spcAft>
            </a:pPr>
            <a:r>
              <a:rPr lang="en-US" altLang="en-US" sz="2400" b="1" smtClean="0">
                <a:solidFill>
                  <a:srgbClr val="6600CC"/>
                </a:solidFill>
              </a:rPr>
              <a:t>f</a:t>
            </a:r>
            <a:r>
              <a:rPr lang="en-US" altLang="en-US" sz="2800" b="1" smtClean="0">
                <a:solidFill>
                  <a:srgbClr val="6600CC"/>
                </a:solidFill>
                <a:latin typeface="Times New Roman" pitchFamily="18" charset="0"/>
              </a:rPr>
              <a:t>.</a:t>
            </a:r>
          </a:p>
        </p:txBody>
      </p:sp>
      <p:sp>
        <p:nvSpPr>
          <p:cNvPr id="9248" name="Rectangle 32"/>
          <p:cNvSpPr>
            <a:spLocks noChangeArrowheads="1"/>
          </p:cNvSpPr>
          <p:nvPr/>
        </p:nvSpPr>
        <p:spPr bwMode="auto">
          <a:xfrm>
            <a:off x="711200" y="3810000"/>
            <a:ext cx="47752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defTabSz="914400" fontAlgn="base">
              <a:spcBef>
                <a:spcPct val="0"/>
              </a:spcBef>
              <a:spcAft>
                <a:spcPct val="0"/>
              </a:spcAft>
            </a:pPr>
            <a:r>
              <a:rPr lang="en-US" altLang="en-US" sz="2400" i="1" smtClean="0">
                <a:solidFill>
                  <a:srgbClr val="6600CC"/>
                </a:solidFill>
              </a:rPr>
              <a:t>Câu chuyện : Người ăn xin</a:t>
            </a:r>
          </a:p>
        </p:txBody>
      </p:sp>
      <p:sp>
        <p:nvSpPr>
          <p:cNvPr id="9249" name="AutoShape 33"/>
          <p:cNvSpPr>
            <a:spLocks noChangeArrowheads="1"/>
          </p:cNvSpPr>
          <p:nvPr/>
        </p:nvSpPr>
        <p:spPr bwMode="auto">
          <a:xfrm>
            <a:off x="5588000" y="4038600"/>
            <a:ext cx="914400" cy="228600"/>
          </a:xfrm>
          <a:prstGeom prst="rightArrow">
            <a:avLst>
              <a:gd name="adj1" fmla="val 50000"/>
              <a:gd name="adj2" fmla="val 75000"/>
            </a:avLst>
          </a:prstGeom>
          <a:solidFill>
            <a:srgbClr val="00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sz="2800" smtClean="0">
              <a:solidFill>
                <a:srgbClr val="000000"/>
              </a:solidFill>
              <a:latin typeface="Times New Roman" pitchFamily="18" charset="0"/>
            </a:endParaRPr>
          </a:p>
        </p:txBody>
      </p:sp>
      <p:sp>
        <p:nvSpPr>
          <p:cNvPr id="9250" name="Rectangle 34"/>
          <p:cNvSpPr>
            <a:spLocks noChangeArrowheads="1"/>
          </p:cNvSpPr>
          <p:nvPr/>
        </p:nvSpPr>
        <p:spPr bwMode="auto">
          <a:xfrm>
            <a:off x="6400800" y="3886200"/>
            <a:ext cx="55880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r>
              <a:rPr lang="en-US" altLang="en-US" sz="2400" i="1" smtClean="0">
                <a:solidFill>
                  <a:srgbClr val="6600CC"/>
                </a:solidFill>
              </a:rPr>
              <a:t>Tuân thủ phương châm lịch sự  </a:t>
            </a:r>
          </a:p>
        </p:txBody>
      </p:sp>
      <p:sp>
        <p:nvSpPr>
          <p:cNvPr id="31" name="Text Box 9"/>
          <p:cNvSpPr txBox="1">
            <a:spLocks noChangeArrowheads="1"/>
          </p:cNvSpPr>
          <p:nvPr/>
        </p:nvSpPr>
        <p:spPr bwMode="auto">
          <a:xfrm>
            <a:off x="101600" y="4495855"/>
            <a:ext cx="121920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itchFamily="18" charset="0"/>
                <a:cs typeface="Arial" charset="0"/>
              </a:defRPr>
            </a:lvl1pPr>
            <a:lvl2pPr marL="742950" indent="-285750">
              <a:defRPr sz="2800">
                <a:solidFill>
                  <a:schemeClr val="tx1"/>
                </a:solidFill>
                <a:latin typeface="Times New Roman" pitchFamily="18" charset="0"/>
                <a:cs typeface="Arial" charset="0"/>
              </a:defRPr>
            </a:lvl2pPr>
            <a:lvl3pPr marL="1143000" indent="-228600">
              <a:defRPr sz="2800">
                <a:solidFill>
                  <a:schemeClr val="tx1"/>
                </a:solidFill>
                <a:latin typeface="Times New Roman" pitchFamily="18" charset="0"/>
                <a:cs typeface="Arial" charset="0"/>
              </a:defRPr>
            </a:lvl3pPr>
            <a:lvl4pPr marL="1600200" indent="-228600">
              <a:defRPr sz="2800">
                <a:solidFill>
                  <a:schemeClr val="tx1"/>
                </a:solidFill>
                <a:latin typeface="Times New Roman" pitchFamily="18" charset="0"/>
                <a:cs typeface="Arial" charset="0"/>
              </a:defRPr>
            </a:lvl4pPr>
            <a:lvl5pPr marL="2057400" indent="-228600">
              <a:defRPr sz="28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8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8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8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800">
                <a:solidFill>
                  <a:schemeClr val="tx1"/>
                </a:solidFill>
                <a:latin typeface="Times New Roman" pitchFamily="18" charset="0"/>
                <a:cs typeface="Arial" charset="0"/>
              </a:defRPr>
            </a:lvl9pPr>
          </a:lstStyle>
          <a:p>
            <a:pPr defTabSz="914400" fontAlgn="base">
              <a:spcBef>
                <a:spcPct val="0"/>
              </a:spcBef>
              <a:spcAft>
                <a:spcPct val="0"/>
              </a:spcAft>
            </a:pPr>
            <a:r>
              <a:rPr lang="en-US" altLang="en-US" smtClean="0">
                <a:solidFill>
                  <a:srgbClr val="FF0000"/>
                </a:solidFill>
                <a:cs typeface="Times New Roman" pitchFamily="18" charset="0"/>
              </a:rPr>
              <a:t>=&gt; Vô ý, vụng về trong giao tiếp</a:t>
            </a:r>
          </a:p>
        </p:txBody>
      </p:sp>
    </p:spTree>
    <p:extLst>
      <p:ext uri="{BB962C8B-B14F-4D97-AF65-F5344CB8AC3E}">
        <p14:creationId xmlns:p14="http://schemas.microsoft.com/office/powerpoint/2010/main" val="248823425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0" presetClass="entr" presetSubtype="0" fill="hold" grpId="0" nodeType="clickEffect">
                                  <p:stCondLst>
                                    <p:cond delay="0"/>
                                  </p:stCondLst>
                                  <p:iterate type="lt">
                                    <p:tmPct val="10000"/>
                                  </p:iterate>
                                  <p:childTnLst>
                                    <p:set>
                                      <p:cBhvr>
                                        <p:cTn id="6" dur="1" fill="hold">
                                          <p:stCondLst>
                                            <p:cond delay="0"/>
                                          </p:stCondLst>
                                        </p:cTn>
                                        <p:tgtEl>
                                          <p:spTgt spid="9220"/>
                                        </p:tgtEl>
                                        <p:attrNameLst>
                                          <p:attrName>style.visibility</p:attrName>
                                        </p:attrNameLst>
                                      </p:cBhvr>
                                      <p:to>
                                        <p:strVal val="visible"/>
                                      </p:to>
                                    </p:set>
                                    <p:animEffect transition="in" filter="fade">
                                      <p:cBhvr>
                                        <p:cTn id="7" dur="500"/>
                                        <p:tgtEl>
                                          <p:spTgt spid="9220"/>
                                        </p:tgtEl>
                                      </p:cBhvr>
                                    </p:animEffect>
                                    <p:anim calcmode="lin" valueType="num">
                                      <p:cBhvr>
                                        <p:cTn id="8" dur="500" fill="hold"/>
                                        <p:tgtEl>
                                          <p:spTgt spid="9220"/>
                                        </p:tgtEl>
                                        <p:attrNameLst>
                                          <p:attrName>ppt_x</p:attrName>
                                        </p:attrNameLst>
                                      </p:cBhvr>
                                      <p:tavLst>
                                        <p:tav tm="0">
                                          <p:val>
                                            <p:strVal val="#ppt_x-.1"/>
                                          </p:val>
                                        </p:tav>
                                        <p:tav tm="100000">
                                          <p:val>
                                            <p:strVal val="#ppt_x"/>
                                          </p:val>
                                        </p:tav>
                                      </p:tavLst>
                                    </p:anim>
                                    <p:anim calcmode="lin" valueType="num">
                                      <p:cBhvr>
                                        <p:cTn id="9" dur="500" fill="hold"/>
                                        <p:tgtEl>
                                          <p:spTgt spid="9220"/>
                                        </p:tgtEl>
                                        <p:attrNameLst>
                                          <p:attrName>ppt_y</p:attrName>
                                        </p:attrNameLst>
                                      </p:cBhvr>
                                      <p:tavLst>
                                        <p:tav tm="0">
                                          <p:val>
                                            <p:strVal val="#ppt_y"/>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9223"/>
                                        </p:tgtEl>
                                        <p:attrNameLst>
                                          <p:attrName>style.visibility</p:attrName>
                                        </p:attrNameLst>
                                      </p:cBhvr>
                                      <p:to>
                                        <p:strVal val="visible"/>
                                      </p:to>
                                    </p:set>
                                    <p:animEffect transition="in" filter="circle(in)">
                                      <p:cBhvr>
                                        <p:cTn id="14" dur="1000"/>
                                        <p:tgtEl>
                                          <p:spTgt spid="9223"/>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35" presetClass="entr" presetSubtype="0" fill="hold" grpId="0" nodeType="clickEffect">
                                  <p:stCondLst>
                                    <p:cond delay="0"/>
                                  </p:stCondLst>
                                  <p:childTnLst>
                                    <p:set>
                                      <p:cBhvr>
                                        <p:cTn id="18" dur="1" fill="hold">
                                          <p:stCondLst>
                                            <p:cond delay="0"/>
                                          </p:stCondLst>
                                        </p:cTn>
                                        <p:tgtEl>
                                          <p:spTgt spid="9227"/>
                                        </p:tgtEl>
                                        <p:attrNameLst>
                                          <p:attrName>style.visibility</p:attrName>
                                        </p:attrNameLst>
                                      </p:cBhvr>
                                      <p:to>
                                        <p:strVal val="visible"/>
                                      </p:to>
                                    </p:set>
                                    <p:animEffect transition="in" filter="fade">
                                      <p:cBhvr>
                                        <p:cTn id="19" dur="2000"/>
                                        <p:tgtEl>
                                          <p:spTgt spid="9227"/>
                                        </p:tgtEl>
                                      </p:cBhvr>
                                    </p:animEffect>
                                    <p:anim calcmode="lin" valueType="num">
                                      <p:cBhvr>
                                        <p:cTn id="20" dur="2000" fill="hold"/>
                                        <p:tgtEl>
                                          <p:spTgt spid="9227"/>
                                        </p:tgtEl>
                                        <p:attrNameLst>
                                          <p:attrName>style.rotation</p:attrName>
                                        </p:attrNameLst>
                                      </p:cBhvr>
                                      <p:tavLst>
                                        <p:tav tm="0">
                                          <p:val>
                                            <p:fltVal val="720"/>
                                          </p:val>
                                        </p:tav>
                                        <p:tav tm="100000">
                                          <p:val>
                                            <p:fltVal val="0"/>
                                          </p:val>
                                        </p:tav>
                                      </p:tavLst>
                                    </p:anim>
                                    <p:anim calcmode="lin" valueType="num">
                                      <p:cBhvr>
                                        <p:cTn id="21" dur="2000" fill="hold"/>
                                        <p:tgtEl>
                                          <p:spTgt spid="9227"/>
                                        </p:tgtEl>
                                        <p:attrNameLst>
                                          <p:attrName>ppt_h</p:attrName>
                                        </p:attrNameLst>
                                      </p:cBhvr>
                                      <p:tavLst>
                                        <p:tav tm="0">
                                          <p:val>
                                            <p:fltVal val="0"/>
                                          </p:val>
                                        </p:tav>
                                        <p:tav tm="100000">
                                          <p:val>
                                            <p:strVal val="#ppt_h"/>
                                          </p:val>
                                        </p:tav>
                                      </p:tavLst>
                                    </p:anim>
                                    <p:anim calcmode="lin" valueType="num">
                                      <p:cBhvr>
                                        <p:cTn id="22" dur="2000" fill="hold"/>
                                        <p:tgtEl>
                                          <p:spTgt spid="9227"/>
                                        </p:tgtEl>
                                        <p:attrNameLst>
                                          <p:attrName>ppt_w</p:attrName>
                                        </p:attrNameLst>
                                      </p:cBhvr>
                                      <p:tavLst>
                                        <p:tav tm="0">
                                          <p:val>
                                            <p:fltVal val="0"/>
                                          </p:val>
                                        </p:tav>
                                        <p:tav tm="100000">
                                          <p:val>
                                            <p:strVal val="#ppt_w"/>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nodeType="clickEffect">
                                  <p:stCondLst>
                                    <p:cond delay="0"/>
                                  </p:stCondLst>
                                  <p:childTnLst>
                                    <p:set>
                                      <p:cBhvr>
                                        <p:cTn id="26" dur="1" fill="hold">
                                          <p:stCondLst>
                                            <p:cond delay="0"/>
                                          </p:stCondLst>
                                        </p:cTn>
                                        <p:tgtEl>
                                          <p:spTgt spid="9225"/>
                                        </p:tgtEl>
                                        <p:attrNameLst>
                                          <p:attrName>style.visibility</p:attrName>
                                        </p:attrNameLst>
                                      </p:cBhvr>
                                      <p:to>
                                        <p:strVal val="visible"/>
                                      </p:to>
                                    </p:set>
                                    <p:animEffect transition="in" filter="box(in)">
                                      <p:cBhvr>
                                        <p:cTn id="27" dur="500"/>
                                        <p:tgtEl>
                                          <p:spTgt spid="9225"/>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9224"/>
                                        </p:tgtEl>
                                        <p:attrNameLst>
                                          <p:attrName>style.visibility</p:attrName>
                                        </p:attrNameLst>
                                      </p:cBhvr>
                                      <p:to>
                                        <p:strVal val="visible"/>
                                      </p:to>
                                    </p:set>
                                    <p:animEffect transition="in" filter="blinds(horizontal)">
                                      <p:cBhvr>
                                        <p:cTn id="32" dur="500"/>
                                        <p:tgtEl>
                                          <p:spTgt spid="9224"/>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9" presetClass="exit" presetSubtype="0" fill="hold" grpId="1" nodeType="clickEffect">
                                  <p:stCondLst>
                                    <p:cond delay="0"/>
                                  </p:stCondLst>
                                  <p:childTnLst>
                                    <p:anim calcmode="lin" valueType="num">
                                      <p:cBhvr>
                                        <p:cTn id="36" dur="1000"/>
                                        <p:tgtEl>
                                          <p:spTgt spid="9224"/>
                                        </p:tgtEl>
                                        <p:attrNameLst>
                                          <p:attrName>ppt_x</p:attrName>
                                        </p:attrNameLst>
                                      </p:cBhvr>
                                      <p:tavLst>
                                        <p:tav tm="0">
                                          <p:val>
                                            <p:strVal val="ppt_x"/>
                                          </p:val>
                                        </p:tav>
                                        <p:tav tm="100000">
                                          <p:val>
                                            <p:strVal val="ppt_x-.2"/>
                                          </p:val>
                                        </p:tav>
                                      </p:tavLst>
                                    </p:anim>
                                    <p:anim calcmode="lin" valueType="num">
                                      <p:cBhvr>
                                        <p:cTn id="37" dur="1000"/>
                                        <p:tgtEl>
                                          <p:spTgt spid="9224"/>
                                        </p:tgtEl>
                                        <p:attrNameLst>
                                          <p:attrName>ppt_y</p:attrName>
                                        </p:attrNameLst>
                                      </p:cBhvr>
                                      <p:tavLst>
                                        <p:tav tm="0">
                                          <p:val>
                                            <p:strVal val="ppt_y"/>
                                          </p:val>
                                        </p:tav>
                                        <p:tav tm="100000">
                                          <p:val>
                                            <p:strVal val="ppt_y"/>
                                          </p:val>
                                        </p:tav>
                                      </p:tavLst>
                                    </p:anim>
                                    <p:animEffect transition="out" filter="fade">
                                      <p:cBhvr>
                                        <p:cTn id="38" dur="1000"/>
                                        <p:tgtEl>
                                          <p:spTgt spid="9224"/>
                                        </p:tgtEl>
                                      </p:cBhvr>
                                    </p:animEffect>
                                    <p:set>
                                      <p:cBhvr>
                                        <p:cTn id="39" dur="1" fill="hold">
                                          <p:stCondLst>
                                            <p:cond delay="999"/>
                                          </p:stCondLst>
                                        </p:cTn>
                                        <p:tgtEl>
                                          <p:spTgt spid="9224"/>
                                        </p:tgtEl>
                                        <p:attrNameLst>
                                          <p:attrName>style.visibility</p:attrName>
                                        </p:attrNameLst>
                                      </p:cBhvr>
                                      <p:to>
                                        <p:strVal val="hidden"/>
                                      </p:to>
                                    </p:set>
                                  </p:childTnLst>
                                </p:cTn>
                              </p:par>
                              <p:par>
                                <p:cTn id="40" presetID="29" presetClass="exit" presetSubtype="0" fill="hold" nodeType="withEffect">
                                  <p:stCondLst>
                                    <p:cond delay="0"/>
                                  </p:stCondLst>
                                  <p:childTnLst>
                                    <p:anim calcmode="lin" valueType="num">
                                      <p:cBhvr>
                                        <p:cTn id="41" dur="1000"/>
                                        <p:tgtEl>
                                          <p:spTgt spid="9225"/>
                                        </p:tgtEl>
                                        <p:attrNameLst>
                                          <p:attrName>ppt_x</p:attrName>
                                        </p:attrNameLst>
                                      </p:cBhvr>
                                      <p:tavLst>
                                        <p:tav tm="0">
                                          <p:val>
                                            <p:strVal val="ppt_x"/>
                                          </p:val>
                                        </p:tav>
                                        <p:tav tm="100000">
                                          <p:val>
                                            <p:strVal val="ppt_x-.2"/>
                                          </p:val>
                                        </p:tav>
                                      </p:tavLst>
                                    </p:anim>
                                    <p:anim calcmode="lin" valueType="num">
                                      <p:cBhvr>
                                        <p:cTn id="42" dur="1000"/>
                                        <p:tgtEl>
                                          <p:spTgt spid="9225"/>
                                        </p:tgtEl>
                                        <p:attrNameLst>
                                          <p:attrName>ppt_y</p:attrName>
                                        </p:attrNameLst>
                                      </p:cBhvr>
                                      <p:tavLst>
                                        <p:tav tm="0">
                                          <p:val>
                                            <p:strVal val="ppt_y"/>
                                          </p:val>
                                        </p:tav>
                                        <p:tav tm="100000">
                                          <p:val>
                                            <p:strVal val="ppt_y"/>
                                          </p:val>
                                        </p:tav>
                                      </p:tavLst>
                                    </p:anim>
                                    <p:animEffect transition="out" filter="fade">
                                      <p:cBhvr>
                                        <p:cTn id="43" dur="1000"/>
                                        <p:tgtEl>
                                          <p:spTgt spid="9225"/>
                                        </p:tgtEl>
                                      </p:cBhvr>
                                    </p:animEffect>
                                    <p:set>
                                      <p:cBhvr>
                                        <p:cTn id="44" dur="1" fill="hold">
                                          <p:stCondLst>
                                            <p:cond delay="999"/>
                                          </p:stCondLst>
                                        </p:cTn>
                                        <p:tgtEl>
                                          <p:spTgt spid="9225"/>
                                        </p:tgtEl>
                                        <p:attrNameLst>
                                          <p:attrName>style.visibility</p:attrName>
                                        </p:attrNameLst>
                                      </p:cBhvr>
                                      <p:to>
                                        <p:strVal val="hidden"/>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56" presetClass="entr" presetSubtype="0" fill="hold" grpId="0" nodeType="clickEffect">
                                  <p:stCondLst>
                                    <p:cond delay="0"/>
                                  </p:stCondLst>
                                  <p:iterate type="lt">
                                    <p:tmPct val="10000"/>
                                  </p:iterate>
                                  <p:childTnLst>
                                    <p:set>
                                      <p:cBhvr>
                                        <p:cTn id="48" dur="1" fill="hold">
                                          <p:stCondLst>
                                            <p:cond delay="0"/>
                                          </p:stCondLst>
                                        </p:cTn>
                                        <p:tgtEl>
                                          <p:spTgt spid="9226"/>
                                        </p:tgtEl>
                                        <p:attrNameLst>
                                          <p:attrName>style.visibility</p:attrName>
                                        </p:attrNameLst>
                                      </p:cBhvr>
                                      <p:to>
                                        <p:strVal val="visible"/>
                                      </p:to>
                                    </p:set>
                                    <p:anim by="(-#ppt_w*2)" calcmode="lin" valueType="num">
                                      <p:cBhvr rctx="PPT">
                                        <p:cTn id="49" dur="500" autoRev="1" fill="hold">
                                          <p:stCondLst>
                                            <p:cond delay="0"/>
                                          </p:stCondLst>
                                        </p:cTn>
                                        <p:tgtEl>
                                          <p:spTgt spid="9226"/>
                                        </p:tgtEl>
                                        <p:attrNameLst>
                                          <p:attrName>ppt_w</p:attrName>
                                        </p:attrNameLst>
                                      </p:cBhvr>
                                    </p:anim>
                                    <p:anim by="(#ppt_w*0.50)" calcmode="lin" valueType="num">
                                      <p:cBhvr>
                                        <p:cTn id="50" dur="500" decel="50000" autoRev="1" fill="hold">
                                          <p:stCondLst>
                                            <p:cond delay="0"/>
                                          </p:stCondLst>
                                        </p:cTn>
                                        <p:tgtEl>
                                          <p:spTgt spid="9226"/>
                                        </p:tgtEl>
                                        <p:attrNameLst>
                                          <p:attrName>ppt_x</p:attrName>
                                        </p:attrNameLst>
                                      </p:cBhvr>
                                    </p:anim>
                                    <p:anim from="(-#ppt_h/2)" to="(#ppt_y)" calcmode="lin" valueType="num">
                                      <p:cBhvr>
                                        <p:cTn id="51" dur="1000" fill="hold">
                                          <p:stCondLst>
                                            <p:cond delay="0"/>
                                          </p:stCondLst>
                                        </p:cTn>
                                        <p:tgtEl>
                                          <p:spTgt spid="9226"/>
                                        </p:tgtEl>
                                        <p:attrNameLst>
                                          <p:attrName>ppt_y</p:attrName>
                                        </p:attrNameLst>
                                      </p:cBhvr>
                                    </p:anim>
                                    <p:animRot by="21600000">
                                      <p:cBhvr>
                                        <p:cTn id="52" dur="1000" fill="hold">
                                          <p:stCondLst>
                                            <p:cond delay="0"/>
                                          </p:stCondLst>
                                        </p:cTn>
                                        <p:tgtEl>
                                          <p:spTgt spid="9226"/>
                                        </p:tgtEl>
                                        <p:attrNameLst>
                                          <p:attrName>r</p:attrName>
                                        </p:attrNameLst>
                                      </p:cBhvr>
                                    </p:animRot>
                                  </p:childTnLst>
                                </p:cTn>
                              </p:par>
                            </p:childTnLst>
                          </p:cTn>
                        </p:par>
                      </p:childTnLst>
                    </p:cTn>
                  </p:par>
                  <p:par>
                    <p:cTn id="53" fill="hold" nodeType="clickPar">
                      <p:stCondLst>
                        <p:cond delay="indefinite"/>
                      </p:stCondLst>
                      <p:childTnLst>
                        <p:par>
                          <p:cTn id="54" fill="hold" nodeType="withGroup">
                            <p:stCondLst>
                              <p:cond delay="0"/>
                            </p:stCondLst>
                            <p:childTnLst>
                              <p:par>
                                <p:cTn id="55" presetID="56" presetClass="entr" presetSubtype="0" fill="hold" grpId="0" nodeType="clickEffect">
                                  <p:stCondLst>
                                    <p:cond delay="0"/>
                                  </p:stCondLst>
                                  <p:iterate type="lt">
                                    <p:tmPct val="10000"/>
                                  </p:iterate>
                                  <p:childTnLst>
                                    <p:set>
                                      <p:cBhvr>
                                        <p:cTn id="56" dur="1" fill="hold">
                                          <p:stCondLst>
                                            <p:cond delay="0"/>
                                          </p:stCondLst>
                                        </p:cTn>
                                        <p:tgtEl>
                                          <p:spTgt spid="9228"/>
                                        </p:tgtEl>
                                        <p:attrNameLst>
                                          <p:attrName>style.visibility</p:attrName>
                                        </p:attrNameLst>
                                      </p:cBhvr>
                                      <p:to>
                                        <p:strVal val="visible"/>
                                      </p:to>
                                    </p:set>
                                    <p:anim by="(-#ppt_w*2)" calcmode="lin" valueType="num">
                                      <p:cBhvr rctx="PPT">
                                        <p:cTn id="57" dur="500" autoRev="1" fill="hold">
                                          <p:stCondLst>
                                            <p:cond delay="0"/>
                                          </p:stCondLst>
                                        </p:cTn>
                                        <p:tgtEl>
                                          <p:spTgt spid="9228"/>
                                        </p:tgtEl>
                                        <p:attrNameLst>
                                          <p:attrName>ppt_w</p:attrName>
                                        </p:attrNameLst>
                                      </p:cBhvr>
                                    </p:anim>
                                    <p:anim by="(#ppt_w*0.50)" calcmode="lin" valueType="num">
                                      <p:cBhvr>
                                        <p:cTn id="58" dur="500" decel="50000" autoRev="1" fill="hold">
                                          <p:stCondLst>
                                            <p:cond delay="0"/>
                                          </p:stCondLst>
                                        </p:cTn>
                                        <p:tgtEl>
                                          <p:spTgt spid="9228"/>
                                        </p:tgtEl>
                                        <p:attrNameLst>
                                          <p:attrName>ppt_x</p:attrName>
                                        </p:attrNameLst>
                                      </p:cBhvr>
                                    </p:anim>
                                    <p:anim from="(-#ppt_h/2)" to="(#ppt_y)" calcmode="lin" valueType="num">
                                      <p:cBhvr>
                                        <p:cTn id="59" dur="1000" fill="hold">
                                          <p:stCondLst>
                                            <p:cond delay="0"/>
                                          </p:stCondLst>
                                        </p:cTn>
                                        <p:tgtEl>
                                          <p:spTgt spid="9228"/>
                                        </p:tgtEl>
                                        <p:attrNameLst>
                                          <p:attrName>ppt_y</p:attrName>
                                        </p:attrNameLst>
                                      </p:cBhvr>
                                    </p:anim>
                                    <p:animRot by="21600000">
                                      <p:cBhvr>
                                        <p:cTn id="60" dur="1000" fill="hold">
                                          <p:stCondLst>
                                            <p:cond delay="0"/>
                                          </p:stCondLst>
                                        </p:cTn>
                                        <p:tgtEl>
                                          <p:spTgt spid="9228"/>
                                        </p:tgtEl>
                                        <p:attrNameLst>
                                          <p:attrName>r</p:attrName>
                                        </p:attrNameLst>
                                      </p:cBhvr>
                                    </p:animRot>
                                  </p:childTnLst>
                                </p:cTn>
                              </p:par>
                            </p:childTnLst>
                          </p:cTn>
                        </p:par>
                      </p:childTnLst>
                    </p:cTn>
                  </p:par>
                  <p:par>
                    <p:cTn id="61" fill="hold" nodeType="clickPar">
                      <p:stCondLst>
                        <p:cond delay="indefinite"/>
                      </p:stCondLst>
                      <p:childTnLst>
                        <p:par>
                          <p:cTn id="62" fill="hold" nodeType="withGroup">
                            <p:stCondLst>
                              <p:cond delay="0"/>
                            </p:stCondLst>
                            <p:childTnLst>
                              <p:par>
                                <p:cTn id="63" presetID="51" presetClass="entr" presetSubtype="0" fill="hold" grpId="0" nodeType="clickEffect">
                                  <p:stCondLst>
                                    <p:cond delay="0"/>
                                  </p:stCondLst>
                                  <p:childTnLst>
                                    <p:set>
                                      <p:cBhvr>
                                        <p:cTn id="64" dur="1" fill="hold">
                                          <p:stCondLst>
                                            <p:cond delay="0"/>
                                          </p:stCondLst>
                                        </p:cTn>
                                        <p:tgtEl>
                                          <p:spTgt spid="9229"/>
                                        </p:tgtEl>
                                        <p:attrNameLst>
                                          <p:attrName>style.visibility</p:attrName>
                                        </p:attrNameLst>
                                      </p:cBhvr>
                                      <p:to>
                                        <p:strVal val="visible"/>
                                      </p:to>
                                    </p:set>
                                    <p:animEffect transition="in" filter="fade">
                                      <p:cBhvr>
                                        <p:cTn id="65" dur="770" decel="100000"/>
                                        <p:tgtEl>
                                          <p:spTgt spid="9229"/>
                                        </p:tgtEl>
                                      </p:cBhvr>
                                    </p:animEffect>
                                    <p:animScale>
                                      <p:cBhvr>
                                        <p:cTn id="66" dur="770" decel="100000"/>
                                        <p:tgtEl>
                                          <p:spTgt spid="9229"/>
                                        </p:tgtEl>
                                      </p:cBhvr>
                                      <p:from x="10000" y="10000"/>
                                      <p:to x="200000" y="450000"/>
                                    </p:animScale>
                                    <p:animScale>
                                      <p:cBhvr>
                                        <p:cTn id="67" dur="1230" accel="100000" fill="hold">
                                          <p:stCondLst>
                                            <p:cond delay="770"/>
                                          </p:stCondLst>
                                        </p:cTn>
                                        <p:tgtEl>
                                          <p:spTgt spid="9229"/>
                                        </p:tgtEl>
                                      </p:cBhvr>
                                      <p:from x="200000" y="450000"/>
                                      <p:to x="100000" y="100000"/>
                                    </p:animScale>
                                    <p:set>
                                      <p:cBhvr>
                                        <p:cTn id="68" dur="770" fill="hold"/>
                                        <p:tgtEl>
                                          <p:spTgt spid="9229"/>
                                        </p:tgtEl>
                                        <p:attrNameLst>
                                          <p:attrName>ppt_x</p:attrName>
                                        </p:attrNameLst>
                                      </p:cBhvr>
                                      <p:to>
                                        <p:strVal val="(0.5)"/>
                                      </p:to>
                                    </p:set>
                                    <p:anim from="(0.5)" to="(#ppt_x)" calcmode="lin" valueType="num">
                                      <p:cBhvr>
                                        <p:cTn id="69" dur="1230" accel="100000" fill="hold">
                                          <p:stCondLst>
                                            <p:cond delay="770"/>
                                          </p:stCondLst>
                                        </p:cTn>
                                        <p:tgtEl>
                                          <p:spTgt spid="9229"/>
                                        </p:tgtEl>
                                        <p:attrNameLst>
                                          <p:attrName>ppt_x</p:attrName>
                                        </p:attrNameLst>
                                      </p:cBhvr>
                                    </p:anim>
                                    <p:set>
                                      <p:cBhvr>
                                        <p:cTn id="70" dur="770" fill="hold"/>
                                        <p:tgtEl>
                                          <p:spTgt spid="9229"/>
                                        </p:tgtEl>
                                        <p:attrNameLst>
                                          <p:attrName>ppt_y</p:attrName>
                                        </p:attrNameLst>
                                      </p:cBhvr>
                                      <p:to>
                                        <p:strVal val="(#ppt_y+0.4)"/>
                                      </p:to>
                                    </p:set>
                                    <p:anim from="(#ppt_y+0.4)" to="(#ppt_y)" calcmode="lin" valueType="num">
                                      <p:cBhvr>
                                        <p:cTn id="71" dur="1230" accel="100000" fill="hold">
                                          <p:stCondLst>
                                            <p:cond delay="770"/>
                                          </p:stCondLst>
                                        </p:cTn>
                                        <p:tgtEl>
                                          <p:spTgt spid="9229"/>
                                        </p:tgtEl>
                                        <p:attrNameLst>
                                          <p:attrName>ppt_y</p:attrName>
                                        </p:attrNameLst>
                                      </p:cBhvr>
                                    </p:anim>
                                  </p:childTnLst>
                                </p:cTn>
                              </p:par>
                            </p:childTnLst>
                          </p:cTn>
                        </p:par>
                      </p:childTnLst>
                    </p:cTn>
                  </p:par>
                  <p:par>
                    <p:cTn id="72" fill="hold" nodeType="clickPar">
                      <p:stCondLst>
                        <p:cond delay="indefinite"/>
                      </p:stCondLst>
                      <p:childTnLst>
                        <p:par>
                          <p:cTn id="73" fill="hold" nodeType="withGroup">
                            <p:stCondLst>
                              <p:cond delay="0"/>
                            </p:stCondLst>
                            <p:childTnLst>
                              <p:par>
                                <p:cTn id="74" presetID="29" presetClass="entr" presetSubtype="0" fill="hold" nodeType="clickEffect">
                                  <p:stCondLst>
                                    <p:cond delay="0"/>
                                  </p:stCondLst>
                                  <p:childTnLst>
                                    <p:set>
                                      <p:cBhvr>
                                        <p:cTn id="75" dur="1" fill="hold">
                                          <p:stCondLst>
                                            <p:cond delay="0"/>
                                          </p:stCondLst>
                                        </p:cTn>
                                        <p:tgtEl>
                                          <p:spTgt spid="9237"/>
                                        </p:tgtEl>
                                        <p:attrNameLst>
                                          <p:attrName>style.visibility</p:attrName>
                                        </p:attrNameLst>
                                      </p:cBhvr>
                                      <p:to>
                                        <p:strVal val="visible"/>
                                      </p:to>
                                    </p:set>
                                    <p:anim calcmode="lin" valueType="num">
                                      <p:cBhvr>
                                        <p:cTn id="76" dur="1000" fill="hold"/>
                                        <p:tgtEl>
                                          <p:spTgt spid="9237"/>
                                        </p:tgtEl>
                                        <p:attrNameLst>
                                          <p:attrName>ppt_x</p:attrName>
                                        </p:attrNameLst>
                                      </p:cBhvr>
                                      <p:tavLst>
                                        <p:tav tm="0">
                                          <p:val>
                                            <p:strVal val="#ppt_x-.2"/>
                                          </p:val>
                                        </p:tav>
                                        <p:tav tm="100000">
                                          <p:val>
                                            <p:strVal val="#ppt_x"/>
                                          </p:val>
                                        </p:tav>
                                      </p:tavLst>
                                    </p:anim>
                                    <p:anim calcmode="lin" valueType="num">
                                      <p:cBhvr>
                                        <p:cTn id="77" dur="1000" fill="hold"/>
                                        <p:tgtEl>
                                          <p:spTgt spid="9237"/>
                                        </p:tgtEl>
                                        <p:attrNameLst>
                                          <p:attrName>ppt_y</p:attrName>
                                        </p:attrNameLst>
                                      </p:cBhvr>
                                      <p:tavLst>
                                        <p:tav tm="0">
                                          <p:val>
                                            <p:strVal val="#ppt_y"/>
                                          </p:val>
                                        </p:tav>
                                        <p:tav tm="100000">
                                          <p:val>
                                            <p:strVal val="#ppt_y"/>
                                          </p:val>
                                        </p:tav>
                                      </p:tavLst>
                                    </p:anim>
                                    <p:animEffect transition="in" filter="wipe(right)" prLst="gradientSize: 0.1">
                                      <p:cBhvr>
                                        <p:cTn id="78" dur="1000"/>
                                        <p:tgtEl>
                                          <p:spTgt spid="9237"/>
                                        </p:tgtEl>
                                      </p:cBhvr>
                                    </p:animEffect>
                                  </p:childTnLst>
                                </p:cTn>
                              </p:par>
                            </p:childTnLst>
                          </p:cTn>
                        </p:par>
                      </p:childTnLst>
                    </p:cTn>
                  </p:par>
                  <p:par>
                    <p:cTn id="79" fill="hold" nodeType="clickPar">
                      <p:stCondLst>
                        <p:cond delay="indefinite"/>
                      </p:stCondLst>
                      <p:childTnLst>
                        <p:par>
                          <p:cTn id="80" fill="hold" nodeType="withGroup">
                            <p:stCondLst>
                              <p:cond delay="0"/>
                            </p:stCondLst>
                            <p:childTnLst>
                              <p:par>
                                <p:cTn id="81" presetID="19" presetClass="entr" presetSubtype="10" fill="hold" nodeType="clickEffect">
                                  <p:stCondLst>
                                    <p:cond delay="0"/>
                                  </p:stCondLst>
                                  <p:childTnLst>
                                    <p:set>
                                      <p:cBhvr>
                                        <p:cTn id="82" dur="1" fill="hold">
                                          <p:stCondLst>
                                            <p:cond delay="0"/>
                                          </p:stCondLst>
                                        </p:cTn>
                                        <p:tgtEl>
                                          <p:spTgt spid="9230"/>
                                        </p:tgtEl>
                                        <p:attrNameLst>
                                          <p:attrName>style.visibility</p:attrName>
                                        </p:attrNameLst>
                                      </p:cBhvr>
                                      <p:to>
                                        <p:strVal val="visible"/>
                                      </p:to>
                                    </p:set>
                                    <p:anim calcmode="lin" valueType="num">
                                      <p:cBhvr>
                                        <p:cTn id="83" dur="500" fill="hold"/>
                                        <p:tgtEl>
                                          <p:spTgt spid="9230"/>
                                        </p:tgtEl>
                                        <p:attrNameLst>
                                          <p:attrName>ppt_w</p:attrName>
                                        </p:attrNameLst>
                                      </p:cBhvr>
                                      <p:tavLst>
                                        <p:tav tm="0" fmla="#ppt_w*sin(2.5*pi*$)">
                                          <p:val>
                                            <p:fltVal val="0"/>
                                          </p:val>
                                        </p:tav>
                                        <p:tav tm="100000">
                                          <p:val>
                                            <p:fltVal val="1"/>
                                          </p:val>
                                        </p:tav>
                                      </p:tavLst>
                                    </p:anim>
                                    <p:anim calcmode="lin" valueType="num">
                                      <p:cBhvr>
                                        <p:cTn id="84" dur="500" fill="hold"/>
                                        <p:tgtEl>
                                          <p:spTgt spid="9230"/>
                                        </p:tgtEl>
                                        <p:attrNameLst>
                                          <p:attrName>ppt_h</p:attrName>
                                        </p:attrNameLst>
                                      </p:cBhvr>
                                      <p:tavLst>
                                        <p:tav tm="0">
                                          <p:val>
                                            <p:strVal val="#ppt_h"/>
                                          </p:val>
                                        </p:tav>
                                        <p:tav tm="100000">
                                          <p:val>
                                            <p:strVal val="#ppt_h"/>
                                          </p:val>
                                        </p:tav>
                                      </p:tavLst>
                                    </p:anim>
                                  </p:childTnLst>
                                </p:cTn>
                              </p:par>
                            </p:childTnLst>
                          </p:cTn>
                        </p:par>
                      </p:childTnLst>
                    </p:cTn>
                  </p:par>
                  <p:par>
                    <p:cTn id="85" fill="hold" nodeType="clickPar">
                      <p:stCondLst>
                        <p:cond delay="indefinite"/>
                      </p:stCondLst>
                      <p:childTnLst>
                        <p:par>
                          <p:cTn id="86" fill="hold" nodeType="withGroup">
                            <p:stCondLst>
                              <p:cond delay="0"/>
                            </p:stCondLst>
                            <p:childTnLst>
                              <p:par>
                                <p:cTn id="87" presetID="48" presetClass="entr" presetSubtype="0" accel="50000" fill="hold" nodeType="clickEffect">
                                  <p:stCondLst>
                                    <p:cond delay="0"/>
                                  </p:stCondLst>
                                  <p:childTnLst>
                                    <p:set>
                                      <p:cBhvr>
                                        <p:cTn id="88" dur="1" fill="hold">
                                          <p:stCondLst>
                                            <p:cond delay="0"/>
                                          </p:stCondLst>
                                        </p:cTn>
                                        <p:tgtEl>
                                          <p:spTgt spid="9231"/>
                                        </p:tgtEl>
                                        <p:attrNameLst>
                                          <p:attrName>style.visibility</p:attrName>
                                        </p:attrNameLst>
                                      </p:cBhvr>
                                      <p:to>
                                        <p:strVal val="visible"/>
                                      </p:to>
                                    </p:set>
                                    <p:anim calcmode="lin" valueType="num">
                                      <p:cBhvr>
                                        <p:cTn id="89" dur="1000" fill="hold"/>
                                        <p:tgtEl>
                                          <p:spTgt spid="9231"/>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90" dur="1000" fill="hold"/>
                                        <p:tgtEl>
                                          <p:spTgt spid="9231"/>
                                        </p:tgtEl>
                                        <p:attrNameLst>
                                          <p:attrName>ppt_x</p:attrName>
                                        </p:attrNameLst>
                                      </p:cBhvr>
                                      <p:tavLst>
                                        <p:tav tm="0">
                                          <p:val>
                                            <p:fltVal val="-1"/>
                                          </p:val>
                                        </p:tav>
                                        <p:tav tm="50000">
                                          <p:val>
                                            <p:fltVal val="0.95"/>
                                          </p:val>
                                        </p:tav>
                                        <p:tav tm="100000">
                                          <p:val>
                                            <p:strVal val="#ppt_x"/>
                                          </p:val>
                                        </p:tav>
                                      </p:tavLst>
                                    </p:anim>
                                    <p:anim calcmode="lin" valueType="num">
                                      <p:cBhvr>
                                        <p:cTn id="91" dur="1000" fill="hold"/>
                                        <p:tgtEl>
                                          <p:spTgt spid="9231"/>
                                        </p:tgtEl>
                                        <p:attrNameLst>
                                          <p:attrName>ppt_y</p:attrName>
                                        </p:attrNameLst>
                                      </p:cBhvr>
                                      <p:tavLst>
                                        <p:tav tm="0">
                                          <p:val>
                                            <p:strVal val="#ppt_y"/>
                                          </p:val>
                                        </p:tav>
                                        <p:tav tm="100000">
                                          <p:val>
                                            <p:strVal val="#ppt_y"/>
                                          </p:val>
                                        </p:tav>
                                      </p:tavLst>
                                    </p:anim>
                                    <p:animEffect transition="in" filter="fade">
                                      <p:cBhvr>
                                        <p:cTn id="92" dur="1000"/>
                                        <p:tgtEl>
                                          <p:spTgt spid="9231"/>
                                        </p:tgtEl>
                                      </p:cBhvr>
                                    </p:animEffect>
                                  </p:childTnLst>
                                </p:cTn>
                              </p:par>
                            </p:childTnLst>
                          </p:cTn>
                        </p:par>
                      </p:childTnLst>
                    </p:cTn>
                  </p:par>
                  <p:par>
                    <p:cTn id="93" fill="hold" nodeType="clickPar">
                      <p:stCondLst>
                        <p:cond delay="indefinite"/>
                      </p:stCondLst>
                      <p:childTnLst>
                        <p:par>
                          <p:cTn id="94" fill="hold" nodeType="withGroup">
                            <p:stCondLst>
                              <p:cond delay="0"/>
                            </p:stCondLst>
                            <p:childTnLst>
                              <p:par>
                                <p:cTn id="95" presetID="51" presetClass="exit" presetSubtype="0" fill="hold" nodeType="clickEffect">
                                  <p:stCondLst>
                                    <p:cond delay="0"/>
                                  </p:stCondLst>
                                  <p:childTnLst>
                                    <p:animEffect transition="out" filter="fade">
                                      <p:cBhvr>
                                        <p:cTn id="96" dur="192" accel="100000">
                                          <p:stCondLst>
                                            <p:cond delay="308"/>
                                          </p:stCondLst>
                                        </p:cTn>
                                        <p:tgtEl>
                                          <p:spTgt spid="9230"/>
                                        </p:tgtEl>
                                      </p:cBhvr>
                                    </p:animEffect>
                                    <p:animScale>
                                      <p:cBhvr>
                                        <p:cTn id="97" dur="192" accel="100000">
                                          <p:stCondLst>
                                            <p:cond delay="308"/>
                                          </p:stCondLst>
                                        </p:cTn>
                                        <p:tgtEl>
                                          <p:spTgt spid="9230"/>
                                        </p:tgtEl>
                                      </p:cBhvr>
                                      <p:from x="200000" y="450000"/>
                                      <p:to x="10000" y="10000"/>
                                    </p:animScale>
                                    <p:animScale>
                                      <p:cBhvr>
                                        <p:cTn id="98" dur="308" decel="100000"/>
                                        <p:tgtEl>
                                          <p:spTgt spid="9230"/>
                                        </p:tgtEl>
                                      </p:cBhvr>
                                      <p:from x="100000" y="100000"/>
                                      <p:to x="200000" y="450000"/>
                                    </p:animScale>
                                    <p:anim from="(ppt_x)" to="(0.5)" calcmode="lin" valueType="num">
                                      <p:cBhvr>
                                        <p:cTn id="99" dur="308" decel="100000"/>
                                        <p:tgtEl>
                                          <p:spTgt spid="9230"/>
                                        </p:tgtEl>
                                        <p:attrNameLst>
                                          <p:attrName>ppt_x</p:attrName>
                                        </p:attrNameLst>
                                      </p:cBhvr>
                                    </p:anim>
                                    <p:anim from="(0.5)" to="(0.5)" calcmode="lin" valueType="num">
                                      <p:cBhvr>
                                        <p:cTn id="100" dur="192">
                                          <p:stCondLst>
                                            <p:cond delay="308"/>
                                          </p:stCondLst>
                                        </p:cTn>
                                        <p:tgtEl>
                                          <p:spTgt spid="9230"/>
                                        </p:tgtEl>
                                        <p:attrNameLst>
                                          <p:attrName>ppt_x</p:attrName>
                                        </p:attrNameLst>
                                      </p:cBhvr>
                                    </p:anim>
                                    <p:anim from="(ppt_y)" to="(ppt_y+0.4)" calcmode="lin" valueType="num">
                                      <p:cBhvr>
                                        <p:cTn id="101" dur="308" decel="100000"/>
                                        <p:tgtEl>
                                          <p:spTgt spid="9230"/>
                                        </p:tgtEl>
                                        <p:attrNameLst>
                                          <p:attrName>ppt_y</p:attrName>
                                        </p:attrNameLst>
                                      </p:cBhvr>
                                    </p:anim>
                                    <p:anim from="(ppt_y)" to="(ppt_y)" calcmode="lin" valueType="num">
                                      <p:cBhvr>
                                        <p:cTn id="102" dur="192">
                                          <p:stCondLst>
                                            <p:cond delay="308"/>
                                          </p:stCondLst>
                                        </p:cTn>
                                        <p:tgtEl>
                                          <p:spTgt spid="9230"/>
                                        </p:tgtEl>
                                        <p:attrNameLst>
                                          <p:attrName>ppt_y</p:attrName>
                                        </p:attrNameLst>
                                      </p:cBhvr>
                                    </p:anim>
                                    <p:set>
                                      <p:cBhvr>
                                        <p:cTn id="103" dur="1" fill="hold">
                                          <p:stCondLst>
                                            <p:cond delay="499"/>
                                          </p:stCondLst>
                                        </p:cTn>
                                        <p:tgtEl>
                                          <p:spTgt spid="9230"/>
                                        </p:tgtEl>
                                        <p:attrNameLst>
                                          <p:attrName>style.visibility</p:attrName>
                                        </p:attrNameLst>
                                      </p:cBhvr>
                                      <p:to>
                                        <p:strVal val="hidden"/>
                                      </p:to>
                                    </p:set>
                                  </p:childTnLst>
                                </p:cTn>
                              </p:par>
                              <p:par>
                                <p:cTn id="104" presetID="51" presetClass="exit" presetSubtype="0" fill="hold" nodeType="withEffect">
                                  <p:stCondLst>
                                    <p:cond delay="0"/>
                                  </p:stCondLst>
                                  <p:childTnLst>
                                    <p:animEffect transition="out" filter="fade">
                                      <p:cBhvr>
                                        <p:cTn id="105" dur="192" accel="100000">
                                          <p:stCondLst>
                                            <p:cond delay="308"/>
                                          </p:stCondLst>
                                        </p:cTn>
                                        <p:tgtEl>
                                          <p:spTgt spid="9231"/>
                                        </p:tgtEl>
                                      </p:cBhvr>
                                    </p:animEffect>
                                    <p:animScale>
                                      <p:cBhvr>
                                        <p:cTn id="106" dur="192" accel="100000">
                                          <p:stCondLst>
                                            <p:cond delay="308"/>
                                          </p:stCondLst>
                                        </p:cTn>
                                        <p:tgtEl>
                                          <p:spTgt spid="9231"/>
                                        </p:tgtEl>
                                      </p:cBhvr>
                                      <p:from x="200000" y="450000"/>
                                      <p:to x="10000" y="10000"/>
                                    </p:animScale>
                                    <p:animScale>
                                      <p:cBhvr>
                                        <p:cTn id="107" dur="308" decel="100000"/>
                                        <p:tgtEl>
                                          <p:spTgt spid="9231"/>
                                        </p:tgtEl>
                                      </p:cBhvr>
                                      <p:from x="100000" y="100000"/>
                                      <p:to x="200000" y="450000"/>
                                    </p:animScale>
                                    <p:anim from="(ppt_x)" to="(0.5)" calcmode="lin" valueType="num">
                                      <p:cBhvr>
                                        <p:cTn id="108" dur="308" decel="100000"/>
                                        <p:tgtEl>
                                          <p:spTgt spid="9231"/>
                                        </p:tgtEl>
                                        <p:attrNameLst>
                                          <p:attrName>ppt_x</p:attrName>
                                        </p:attrNameLst>
                                      </p:cBhvr>
                                    </p:anim>
                                    <p:anim from="(0.5)" to="(0.5)" calcmode="lin" valueType="num">
                                      <p:cBhvr>
                                        <p:cTn id="109" dur="192">
                                          <p:stCondLst>
                                            <p:cond delay="308"/>
                                          </p:stCondLst>
                                        </p:cTn>
                                        <p:tgtEl>
                                          <p:spTgt spid="9231"/>
                                        </p:tgtEl>
                                        <p:attrNameLst>
                                          <p:attrName>ppt_x</p:attrName>
                                        </p:attrNameLst>
                                      </p:cBhvr>
                                    </p:anim>
                                    <p:anim from="(ppt_y)" to="(ppt_y+0.4)" calcmode="lin" valueType="num">
                                      <p:cBhvr>
                                        <p:cTn id="110" dur="308" decel="100000"/>
                                        <p:tgtEl>
                                          <p:spTgt spid="9231"/>
                                        </p:tgtEl>
                                        <p:attrNameLst>
                                          <p:attrName>ppt_y</p:attrName>
                                        </p:attrNameLst>
                                      </p:cBhvr>
                                    </p:anim>
                                    <p:anim from="(ppt_y)" to="(ppt_y)" calcmode="lin" valueType="num">
                                      <p:cBhvr>
                                        <p:cTn id="111" dur="192">
                                          <p:stCondLst>
                                            <p:cond delay="308"/>
                                          </p:stCondLst>
                                        </p:cTn>
                                        <p:tgtEl>
                                          <p:spTgt spid="9231"/>
                                        </p:tgtEl>
                                        <p:attrNameLst>
                                          <p:attrName>ppt_y</p:attrName>
                                        </p:attrNameLst>
                                      </p:cBhvr>
                                    </p:anim>
                                    <p:set>
                                      <p:cBhvr>
                                        <p:cTn id="112" dur="1" fill="hold">
                                          <p:stCondLst>
                                            <p:cond delay="499"/>
                                          </p:stCondLst>
                                        </p:cTn>
                                        <p:tgtEl>
                                          <p:spTgt spid="9231"/>
                                        </p:tgtEl>
                                        <p:attrNameLst>
                                          <p:attrName>style.visibility</p:attrName>
                                        </p:attrNameLst>
                                      </p:cBhvr>
                                      <p:to>
                                        <p:strVal val="hidden"/>
                                      </p:to>
                                    </p:set>
                                  </p:childTnLst>
                                </p:cTn>
                              </p:par>
                            </p:childTnLst>
                          </p:cTn>
                        </p:par>
                      </p:childTnLst>
                    </p:cTn>
                  </p:par>
                  <p:par>
                    <p:cTn id="113" fill="hold" nodeType="clickPar">
                      <p:stCondLst>
                        <p:cond delay="indefinite"/>
                      </p:stCondLst>
                      <p:childTnLst>
                        <p:par>
                          <p:cTn id="114" fill="hold" nodeType="withGroup">
                            <p:stCondLst>
                              <p:cond delay="0"/>
                            </p:stCondLst>
                            <p:childTnLst>
                              <p:par>
                                <p:cTn id="115" presetID="30" presetClass="entr" presetSubtype="0" fill="hold" grpId="0" nodeType="clickEffect">
                                  <p:stCondLst>
                                    <p:cond delay="0"/>
                                  </p:stCondLst>
                                  <p:childTnLst>
                                    <p:set>
                                      <p:cBhvr>
                                        <p:cTn id="116" dur="1" fill="hold">
                                          <p:stCondLst>
                                            <p:cond delay="0"/>
                                          </p:stCondLst>
                                        </p:cTn>
                                        <p:tgtEl>
                                          <p:spTgt spid="9232"/>
                                        </p:tgtEl>
                                        <p:attrNameLst>
                                          <p:attrName>style.visibility</p:attrName>
                                        </p:attrNameLst>
                                      </p:cBhvr>
                                      <p:to>
                                        <p:strVal val="visible"/>
                                      </p:to>
                                    </p:set>
                                    <p:animEffect transition="in" filter="fade">
                                      <p:cBhvr>
                                        <p:cTn id="117" dur="800" decel="100000"/>
                                        <p:tgtEl>
                                          <p:spTgt spid="9232"/>
                                        </p:tgtEl>
                                      </p:cBhvr>
                                    </p:animEffect>
                                    <p:anim calcmode="lin" valueType="num">
                                      <p:cBhvr>
                                        <p:cTn id="118" dur="800" decel="100000" fill="hold"/>
                                        <p:tgtEl>
                                          <p:spTgt spid="9232"/>
                                        </p:tgtEl>
                                        <p:attrNameLst>
                                          <p:attrName>style.rotation</p:attrName>
                                        </p:attrNameLst>
                                      </p:cBhvr>
                                      <p:tavLst>
                                        <p:tav tm="0">
                                          <p:val>
                                            <p:fltVal val="-90"/>
                                          </p:val>
                                        </p:tav>
                                        <p:tav tm="100000">
                                          <p:val>
                                            <p:fltVal val="0"/>
                                          </p:val>
                                        </p:tav>
                                      </p:tavLst>
                                    </p:anim>
                                    <p:anim calcmode="lin" valueType="num">
                                      <p:cBhvr>
                                        <p:cTn id="119" dur="800" decel="100000" fill="hold"/>
                                        <p:tgtEl>
                                          <p:spTgt spid="9232"/>
                                        </p:tgtEl>
                                        <p:attrNameLst>
                                          <p:attrName>ppt_x</p:attrName>
                                        </p:attrNameLst>
                                      </p:cBhvr>
                                      <p:tavLst>
                                        <p:tav tm="0">
                                          <p:val>
                                            <p:strVal val="#ppt_x+0.4"/>
                                          </p:val>
                                        </p:tav>
                                        <p:tav tm="100000">
                                          <p:val>
                                            <p:strVal val="#ppt_x-0.05"/>
                                          </p:val>
                                        </p:tav>
                                      </p:tavLst>
                                    </p:anim>
                                    <p:anim calcmode="lin" valueType="num">
                                      <p:cBhvr>
                                        <p:cTn id="120" dur="800" decel="100000" fill="hold"/>
                                        <p:tgtEl>
                                          <p:spTgt spid="9232"/>
                                        </p:tgtEl>
                                        <p:attrNameLst>
                                          <p:attrName>ppt_y</p:attrName>
                                        </p:attrNameLst>
                                      </p:cBhvr>
                                      <p:tavLst>
                                        <p:tav tm="0">
                                          <p:val>
                                            <p:strVal val="#ppt_y-0.4"/>
                                          </p:val>
                                        </p:tav>
                                        <p:tav tm="100000">
                                          <p:val>
                                            <p:strVal val="#ppt_y+0.1"/>
                                          </p:val>
                                        </p:tav>
                                      </p:tavLst>
                                    </p:anim>
                                    <p:anim calcmode="lin" valueType="num">
                                      <p:cBhvr>
                                        <p:cTn id="121" dur="200" accel="100000" fill="hold">
                                          <p:stCondLst>
                                            <p:cond delay="800"/>
                                          </p:stCondLst>
                                        </p:cTn>
                                        <p:tgtEl>
                                          <p:spTgt spid="9232"/>
                                        </p:tgtEl>
                                        <p:attrNameLst>
                                          <p:attrName>ppt_x</p:attrName>
                                        </p:attrNameLst>
                                      </p:cBhvr>
                                      <p:tavLst>
                                        <p:tav tm="0">
                                          <p:val>
                                            <p:strVal val="#ppt_x-0.05"/>
                                          </p:val>
                                        </p:tav>
                                        <p:tav tm="100000">
                                          <p:val>
                                            <p:strVal val="#ppt_x"/>
                                          </p:val>
                                        </p:tav>
                                      </p:tavLst>
                                    </p:anim>
                                    <p:anim calcmode="lin" valueType="num">
                                      <p:cBhvr>
                                        <p:cTn id="122" dur="200" accel="100000" fill="hold">
                                          <p:stCondLst>
                                            <p:cond delay="800"/>
                                          </p:stCondLst>
                                        </p:cTn>
                                        <p:tgtEl>
                                          <p:spTgt spid="9232"/>
                                        </p:tgtEl>
                                        <p:attrNameLst>
                                          <p:attrName>ppt_y</p:attrName>
                                        </p:attrNameLst>
                                      </p:cBhvr>
                                      <p:tavLst>
                                        <p:tav tm="0">
                                          <p:val>
                                            <p:strVal val="#ppt_y+0.1"/>
                                          </p:val>
                                        </p:tav>
                                        <p:tav tm="100000">
                                          <p:val>
                                            <p:strVal val="#ppt_y"/>
                                          </p:val>
                                        </p:tav>
                                      </p:tavLst>
                                    </p:anim>
                                  </p:childTnLst>
                                </p:cTn>
                              </p:par>
                            </p:childTnLst>
                          </p:cTn>
                        </p:par>
                      </p:childTnLst>
                    </p:cTn>
                  </p:par>
                  <p:par>
                    <p:cTn id="123" fill="hold" nodeType="clickPar">
                      <p:stCondLst>
                        <p:cond delay="indefinite"/>
                      </p:stCondLst>
                      <p:childTnLst>
                        <p:par>
                          <p:cTn id="124" fill="hold" nodeType="withGroup">
                            <p:stCondLst>
                              <p:cond delay="0"/>
                            </p:stCondLst>
                            <p:childTnLst>
                              <p:par>
                                <p:cTn id="125" presetID="48" presetClass="entr" presetSubtype="0" accel="50000" fill="hold" grpId="0" nodeType="clickEffect">
                                  <p:stCondLst>
                                    <p:cond delay="0"/>
                                  </p:stCondLst>
                                  <p:childTnLst>
                                    <p:set>
                                      <p:cBhvr>
                                        <p:cTn id="126" dur="1" fill="hold">
                                          <p:stCondLst>
                                            <p:cond delay="0"/>
                                          </p:stCondLst>
                                        </p:cTn>
                                        <p:tgtEl>
                                          <p:spTgt spid="9233"/>
                                        </p:tgtEl>
                                        <p:attrNameLst>
                                          <p:attrName>style.visibility</p:attrName>
                                        </p:attrNameLst>
                                      </p:cBhvr>
                                      <p:to>
                                        <p:strVal val="visible"/>
                                      </p:to>
                                    </p:set>
                                    <p:anim calcmode="lin" valueType="num">
                                      <p:cBhvr>
                                        <p:cTn id="127" dur="1000" fill="hold"/>
                                        <p:tgtEl>
                                          <p:spTgt spid="9233"/>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28" dur="1000" fill="hold"/>
                                        <p:tgtEl>
                                          <p:spTgt spid="9233"/>
                                        </p:tgtEl>
                                        <p:attrNameLst>
                                          <p:attrName>ppt_x</p:attrName>
                                        </p:attrNameLst>
                                      </p:cBhvr>
                                      <p:tavLst>
                                        <p:tav tm="0">
                                          <p:val>
                                            <p:fltVal val="-1"/>
                                          </p:val>
                                        </p:tav>
                                        <p:tav tm="50000">
                                          <p:val>
                                            <p:fltVal val="0.95"/>
                                          </p:val>
                                        </p:tav>
                                        <p:tav tm="100000">
                                          <p:val>
                                            <p:strVal val="#ppt_x"/>
                                          </p:val>
                                        </p:tav>
                                      </p:tavLst>
                                    </p:anim>
                                    <p:anim calcmode="lin" valueType="num">
                                      <p:cBhvr>
                                        <p:cTn id="129" dur="1000" fill="hold"/>
                                        <p:tgtEl>
                                          <p:spTgt spid="9233"/>
                                        </p:tgtEl>
                                        <p:attrNameLst>
                                          <p:attrName>ppt_y</p:attrName>
                                        </p:attrNameLst>
                                      </p:cBhvr>
                                      <p:tavLst>
                                        <p:tav tm="0">
                                          <p:val>
                                            <p:strVal val="#ppt_y"/>
                                          </p:val>
                                        </p:tav>
                                        <p:tav tm="100000">
                                          <p:val>
                                            <p:strVal val="#ppt_y"/>
                                          </p:val>
                                        </p:tav>
                                      </p:tavLst>
                                    </p:anim>
                                    <p:animEffect transition="in" filter="fade">
                                      <p:cBhvr>
                                        <p:cTn id="130" dur="1000"/>
                                        <p:tgtEl>
                                          <p:spTgt spid="9233"/>
                                        </p:tgtEl>
                                      </p:cBhvr>
                                    </p:animEffect>
                                  </p:childTnLst>
                                </p:cTn>
                              </p:par>
                            </p:childTnLst>
                          </p:cTn>
                        </p:par>
                      </p:childTnLst>
                    </p:cTn>
                  </p:par>
                  <p:par>
                    <p:cTn id="131" fill="hold" nodeType="clickPar">
                      <p:stCondLst>
                        <p:cond delay="indefinite"/>
                      </p:stCondLst>
                      <p:childTnLst>
                        <p:par>
                          <p:cTn id="132" fill="hold" nodeType="withGroup">
                            <p:stCondLst>
                              <p:cond delay="0"/>
                            </p:stCondLst>
                            <p:childTnLst>
                              <p:par>
                                <p:cTn id="133" presetID="40" presetClass="entr" presetSubtype="0" fill="hold" grpId="0" nodeType="clickEffect">
                                  <p:stCondLst>
                                    <p:cond delay="0"/>
                                  </p:stCondLst>
                                  <p:iterate type="lt">
                                    <p:tmPct val="10000"/>
                                  </p:iterate>
                                  <p:childTnLst>
                                    <p:set>
                                      <p:cBhvr>
                                        <p:cTn id="134" dur="1" fill="hold">
                                          <p:stCondLst>
                                            <p:cond delay="0"/>
                                          </p:stCondLst>
                                        </p:cTn>
                                        <p:tgtEl>
                                          <p:spTgt spid="9234"/>
                                        </p:tgtEl>
                                        <p:attrNameLst>
                                          <p:attrName>style.visibility</p:attrName>
                                        </p:attrNameLst>
                                      </p:cBhvr>
                                      <p:to>
                                        <p:strVal val="visible"/>
                                      </p:to>
                                    </p:set>
                                    <p:animEffect transition="in" filter="fade">
                                      <p:cBhvr>
                                        <p:cTn id="135" dur="1000"/>
                                        <p:tgtEl>
                                          <p:spTgt spid="9234"/>
                                        </p:tgtEl>
                                      </p:cBhvr>
                                    </p:animEffect>
                                    <p:anim calcmode="lin" valueType="num">
                                      <p:cBhvr>
                                        <p:cTn id="136" dur="1000" fill="hold"/>
                                        <p:tgtEl>
                                          <p:spTgt spid="9234"/>
                                        </p:tgtEl>
                                        <p:attrNameLst>
                                          <p:attrName>ppt_x</p:attrName>
                                        </p:attrNameLst>
                                      </p:cBhvr>
                                      <p:tavLst>
                                        <p:tav tm="0">
                                          <p:val>
                                            <p:strVal val="#ppt_x-.1"/>
                                          </p:val>
                                        </p:tav>
                                        <p:tav tm="100000">
                                          <p:val>
                                            <p:strVal val="#ppt_x"/>
                                          </p:val>
                                        </p:tav>
                                      </p:tavLst>
                                    </p:anim>
                                    <p:anim calcmode="lin" valueType="num">
                                      <p:cBhvr>
                                        <p:cTn id="137" dur="1000" fill="hold"/>
                                        <p:tgtEl>
                                          <p:spTgt spid="9234"/>
                                        </p:tgtEl>
                                        <p:attrNameLst>
                                          <p:attrName>ppt_y</p:attrName>
                                        </p:attrNameLst>
                                      </p:cBhvr>
                                      <p:tavLst>
                                        <p:tav tm="0">
                                          <p:val>
                                            <p:strVal val="#ppt_y"/>
                                          </p:val>
                                        </p:tav>
                                        <p:tav tm="100000">
                                          <p:val>
                                            <p:strVal val="#ppt_y"/>
                                          </p:val>
                                        </p:tav>
                                      </p:tavLst>
                                    </p:anim>
                                  </p:childTnLst>
                                </p:cTn>
                              </p:par>
                            </p:childTnLst>
                          </p:cTn>
                        </p:par>
                      </p:childTnLst>
                    </p:cTn>
                  </p:par>
                  <p:par>
                    <p:cTn id="138" fill="hold" nodeType="clickPar">
                      <p:stCondLst>
                        <p:cond delay="indefinite"/>
                      </p:stCondLst>
                      <p:childTnLst>
                        <p:par>
                          <p:cTn id="139" fill="hold" nodeType="withGroup">
                            <p:stCondLst>
                              <p:cond delay="0"/>
                            </p:stCondLst>
                            <p:childTnLst>
                              <p:par>
                                <p:cTn id="140" presetID="35" presetClass="entr" presetSubtype="0" fill="hold" nodeType="clickEffect">
                                  <p:stCondLst>
                                    <p:cond delay="0"/>
                                  </p:stCondLst>
                                  <p:childTnLst>
                                    <p:set>
                                      <p:cBhvr>
                                        <p:cTn id="141" dur="1" fill="hold">
                                          <p:stCondLst>
                                            <p:cond delay="0"/>
                                          </p:stCondLst>
                                        </p:cTn>
                                        <p:tgtEl>
                                          <p:spTgt spid="9235"/>
                                        </p:tgtEl>
                                        <p:attrNameLst>
                                          <p:attrName>style.visibility</p:attrName>
                                        </p:attrNameLst>
                                      </p:cBhvr>
                                      <p:to>
                                        <p:strVal val="visible"/>
                                      </p:to>
                                    </p:set>
                                    <p:animEffect transition="in" filter="fade">
                                      <p:cBhvr>
                                        <p:cTn id="142" dur="2000"/>
                                        <p:tgtEl>
                                          <p:spTgt spid="9235"/>
                                        </p:tgtEl>
                                      </p:cBhvr>
                                    </p:animEffect>
                                    <p:anim calcmode="lin" valueType="num">
                                      <p:cBhvr>
                                        <p:cTn id="143" dur="2000" fill="hold"/>
                                        <p:tgtEl>
                                          <p:spTgt spid="9235"/>
                                        </p:tgtEl>
                                        <p:attrNameLst>
                                          <p:attrName>style.rotation</p:attrName>
                                        </p:attrNameLst>
                                      </p:cBhvr>
                                      <p:tavLst>
                                        <p:tav tm="0">
                                          <p:val>
                                            <p:fltVal val="720"/>
                                          </p:val>
                                        </p:tav>
                                        <p:tav tm="100000">
                                          <p:val>
                                            <p:fltVal val="0"/>
                                          </p:val>
                                        </p:tav>
                                      </p:tavLst>
                                    </p:anim>
                                    <p:anim calcmode="lin" valueType="num">
                                      <p:cBhvr>
                                        <p:cTn id="144" dur="2000" fill="hold"/>
                                        <p:tgtEl>
                                          <p:spTgt spid="9235"/>
                                        </p:tgtEl>
                                        <p:attrNameLst>
                                          <p:attrName>ppt_h</p:attrName>
                                        </p:attrNameLst>
                                      </p:cBhvr>
                                      <p:tavLst>
                                        <p:tav tm="0">
                                          <p:val>
                                            <p:fltVal val="0"/>
                                          </p:val>
                                        </p:tav>
                                        <p:tav tm="100000">
                                          <p:val>
                                            <p:strVal val="#ppt_h"/>
                                          </p:val>
                                        </p:tav>
                                      </p:tavLst>
                                    </p:anim>
                                    <p:anim calcmode="lin" valueType="num">
                                      <p:cBhvr>
                                        <p:cTn id="145" dur="2000" fill="hold"/>
                                        <p:tgtEl>
                                          <p:spTgt spid="9235"/>
                                        </p:tgtEl>
                                        <p:attrNameLst>
                                          <p:attrName>ppt_w</p:attrName>
                                        </p:attrNameLst>
                                      </p:cBhvr>
                                      <p:tavLst>
                                        <p:tav tm="0">
                                          <p:val>
                                            <p:fltVal val="0"/>
                                          </p:val>
                                        </p:tav>
                                        <p:tav tm="100000">
                                          <p:val>
                                            <p:strVal val="#ppt_w"/>
                                          </p:val>
                                        </p:tav>
                                      </p:tavLst>
                                    </p:anim>
                                  </p:childTnLst>
                                </p:cTn>
                              </p:par>
                            </p:childTnLst>
                          </p:cTn>
                        </p:par>
                      </p:childTnLst>
                    </p:cTn>
                  </p:par>
                  <p:par>
                    <p:cTn id="146" fill="hold" nodeType="clickPar">
                      <p:stCondLst>
                        <p:cond delay="indefinite"/>
                      </p:stCondLst>
                      <p:childTnLst>
                        <p:par>
                          <p:cTn id="147" fill="hold" nodeType="withGroup">
                            <p:stCondLst>
                              <p:cond delay="0"/>
                            </p:stCondLst>
                            <p:childTnLst>
                              <p:par>
                                <p:cTn id="148" presetID="52" presetClass="exit" presetSubtype="0" fill="hold" nodeType="clickEffect">
                                  <p:stCondLst>
                                    <p:cond delay="0"/>
                                  </p:stCondLst>
                                  <p:childTnLst>
                                    <p:animScale>
                                      <p:cBhvr>
                                        <p:cTn id="149" dur="1000" accel="50000">
                                          <p:stCondLst>
                                            <p:cond delay="0"/>
                                          </p:stCondLst>
                                        </p:cTn>
                                        <p:tgtEl>
                                          <p:spTgt spid="9235"/>
                                        </p:tgtEl>
                                      </p:cBhvr>
                                      <p:from x="100000" y="100000"/>
                                      <p:to x="250000" y="250000"/>
                                    </p:animScale>
                                    <p:animMotion origin="layout" path="M 0.0000 0.0000 C 0.03802 0.0 0.1441 0.02341 0.1826 0.0915 C 0.22118 0.15964 0.24705 0.31256 0.2318 0.4083 C 0.21649 0.50394 0.20747 0.57948 0.0908 0.6661 C -0.02552 0.75279 -0.37517 0.88508 -0.4674 0.9289" pathEditMode="relative" ptsTypes="">
                                      <p:cBhvr>
                                        <p:cTn id="150" dur="1000" accel="50000">
                                          <p:stCondLst>
                                            <p:cond delay="0"/>
                                          </p:stCondLst>
                                        </p:cTn>
                                        <p:tgtEl>
                                          <p:spTgt spid="9235"/>
                                        </p:tgtEl>
                                        <p:attrNameLst>
                                          <p:attrName>ppt_x</p:attrName>
                                          <p:attrName>ppt_y</p:attrName>
                                        </p:attrNameLst>
                                      </p:cBhvr>
                                    </p:animMotion>
                                    <p:animEffect transition="out" filter="fade">
                                      <p:cBhvr>
                                        <p:cTn id="151" dur="1000"/>
                                        <p:tgtEl>
                                          <p:spTgt spid="9235"/>
                                        </p:tgtEl>
                                      </p:cBhvr>
                                    </p:animEffect>
                                    <p:set>
                                      <p:cBhvr>
                                        <p:cTn id="152" dur="1" fill="hold">
                                          <p:stCondLst>
                                            <p:cond delay="999"/>
                                          </p:stCondLst>
                                        </p:cTn>
                                        <p:tgtEl>
                                          <p:spTgt spid="9235"/>
                                        </p:tgtEl>
                                        <p:attrNameLst>
                                          <p:attrName>style.visibility</p:attrName>
                                        </p:attrNameLst>
                                      </p:cBhvr>
                                      <p:to>
                                        <p:strVal val="hidden"/>
                                      </p:to>
                                    </p:set>
                                  </p:childTnLst>
                                </p:cTn>
                              </p:par>
                            </p:childTnLst>
                          </p:cTn>
                        </p:par>
                      </p:childTnLst>
                    </p:cTn>
                  </p:par>
                  <p:par>
                    <p:cTn id="153" fill="hold" nodeType="clickPar">
                      <p:stCondLst>
                        <p:cond delay="indefinite"/>
                      </p:stCondLst>
                      <p:childTnLst>
                        <p:par>
                          <p:cTn id="154" fill="hold" nodeType="withGroup">
                            <p:stCondLst>
                              <p:cond delay="0"/>
                            </p:stCondLst>
                            <p:childTnLst>
                              <p:par>
                                <p:cTn id="155" presetID="29" presetClass="entr" presetSubtype="0" fill="hold" nodeType="clickEffect">
                                  <p:stCondLst>
                                    <p:cond delay="0"/>
                                  </p:stCondLst>
                                  <p:childTnLst>
                                    <p:set>
                                      <p:cBhvr>
                                        <p:cTn id="156" dur="1" fill="hold">
                                          <p:stCondLst>
                                            <p:cond delay="0"/>
                                          </p:stCondLst>
                                        </p:cTn>
                                        <p:tgtEl>
                                          <p:spTgt spid="9238"/>
                                        </p:tgtEl>
                                        <p:attrNameLst>
                                          <p:attrName>style.visibility</p:attrName>
                                        </p:attrNameLst>
                                      </p:cBhvr>
                                      <p:to>
                                        <p:strVal val="visible"/>
                                      </p:to>
                                    </p:set>
                                    <p:anim calcmode="lin" valueType="num">
                                      <p:cBhvr>
                                        <p:cTn id="157" dur="1000" fill="hold"/>
                                        <p:tgtEl>
                                          <p:spTgt spid="9238"/>
                                        </p:tgtEl>
                                        <p:attrNameLst>
                                          <p:attrName>ppt_x</p:attrName>
                                        </p:attrNameLst>
                                      </p:cBhvr>
                                      <p:tavLst>
                                        <p:tav tm="0">
                                          <p:val>
                                            <p:strVal val="#ppt_x-.2"/>
                                          </p:val>
                                        </p:tav>
                                        <p:tav tm="100000">
                                          <p:val>
                                            <p:strVal val="#ppt_x"/>
                                          </p:val>
                                        </p:tav>
                                      </p:tavLst>
                                    </p:anim>
                                    <p:anim calcmode="lin" valueType="num">
                                      <p:cBhvr>
                                        <p:cTn id="158" dur="1000" fill="hold"/>
                                        <p:tgtEl>
                                          <p:spTgt spid="9238"/>
                                        </p:tgtEl>
                                        <p:attrNameLst>
                                          <p:attrName>ppt_y</p:attrName>
                                        </p:attrNameLst>
                                      </p:cBhvr>
                                      <p:tavLst>
                                        <p:tav tm="0">
                                          <p:val>
                                            <p:strVal val="#ppt_y"/>
                                          </p:val>
                                        </p:tav>
                                        <p:tav tm="100000">
                                          <p:val>
                                            <p:strVal val="#ppt_y"/>
                                          </p:val>
                                        </p:tav>
                                      </p:tavLst>
                                    </p:anim>
                                    <p:animEffect transition="in" filter="wipe(right)" prLst="gradientSize: 0.1">
                                      <p:cBhvr>
                                        <p:cTn id="159" dur="1000"/>
                                        <p:tgtEl>
                                          <p:spTgt spid="9238"/>
                                        </p:tgtEl>
                                      </p:cBhvr>
                                    </p:animEffect>
                                  </p:childTnLst>
                                </p:cTn>
                              </p:par>
                            </p:childTnLst>
                          </p:cTn>
                        </p:par>
                      </p:childTnLst>
                    </p:cTn>
                  </p:par>
                  <p:par>
                    <p:cTn id="160" fill="hold" nodeType="clickPar">
                      <p:stCondLst>
                        <p:cond delay="indefinite"/>
                      </p:stCondLst>
                      <p:childTnLst>
                        <p:par>
                          <p:cTn id="161" fill="hold" nodeType="withGroup">
                            <p:stCondLst>
                              <p:cond delay="0"/>
                            </p:stCondLst>
                            <p:childTnLst>
                              <p:par>
                                <p:cTn id="162" presetID="30" presetClass="entr" presetSubtype="0" fill="hold" grpId="0" nodeType="clickEffect">
                                  <p:stCondLst>
                                    <p:cond delay="0"/>
                                  </p:stCondLst>
                                  <p:childTnLst>
                                    <p:set>
                                      <p:cBhvr>
                                        <p:cTn id="163" dur="1" fill="hold">
                                          <p:stCondLst>
                                            <p:cond delay="0"/>
                                          </p:stCondLst>
                                        </p:cTn>
                                        <p:tgtEl>
                                          <p:spTgt spid="9236"/>
                                        </p:tgtEl>
                                        <p:attrNameLst>
                                          <p:attrName>style.visibility</p:attrName>
                                        </p:attrNameLst>
                                      </p:cBhvr>
                                      <p:to>
                                        <p:strVal val="visible"/>
                                      </p:to>
                                    </p:set>
                                    <p:animEffect transition="in" filter="fade">
                                      <p:cBhvr>
                                        <p:cTn id="164" dur="800" decel="100000"/>
                                        <p:tgtEl>
                                          <p:spTgt spid="9236"/>
                                        </p:tgtEl>
                                      </p:cBhvr>
                                    </p:animEffect>
                                    <p:anim calcmode="lin" valueType="num">
                                      <p:cBhvr>
                                        <p:cTn id="165" dur="800" decel="100000" fill="hold"/>
                                        <p:tgtEl>
                                          <p:spTgt spid="9236"/>
                                        </p:tgtEl>
                                        <p:attrNameLst>
                                          <p:attrName>style.rotation</p:attrName>
                                        </p:attrNameLst>
                                      </p:cBhvr>
                                      <p:tavLst>
                                        <p:tav tm="0">
                                          <p:val>
                                            <p:fltVal val="-90"/>
                                          </p:val>
                                        </p:tav>
                                        <p:tav tm="100000">
                                          <p:val>
                                            <p:fltVal val="0"/>
                                          </p:val>
                                        </p:tav>
                                      </p:tavLst>
                                    </p:anim>
                                    <p:anim calcmode="lin" valueType="num">
                                      <p:cBhvr>
                                        <p:cTn id="166" dur="800" decel="100000" fill="hold"/>
                                        <p:tgtEl>
                                          <p:spTgt spid="9236"/>
                                        </p:tgtEl>
                                        <p:attrNameLst>
                                          <p:attrName>ppt_x</p:attrName>
                                        </p:attrNameLst>
                                      </p:cBhvr>
                                      <p:tavLst>
                                        <p:tav tm="0">
                                          <p:val>
                                            <p:strVal val="#ppt_x+0.4"/>
                                          </p:val>
                                        </p:tav>
                                        <p:tav tm="100000">
                                          <p:val>
                                            <p:strVal val="#ppt_x-0.05"/>
                                          </p:val>
                                        </p:tav>
                                      </p:tavLst>
                                    </p:anim>
                                    <p:anim calcmode="lin" valueType="num">
                                      <p:cBhvr>
                                        <p:cTn id="167" dur="800" decel="100000" fill="hold"/>
                                        <p:tgtEl>
                                          <p:spTgt spid="9236"/>
                                        </p:tgtEl>
                                        <p:attrNameLst>
                                          <p:attrName>ppt_y</p:attrName>
                                        </p:attrNameLst>
                                      </p:cBhvr>
                                      <p:tavLst>
                                        <p:tav tm="0">
                                          <p:val>
                                            <p:strVal val="#ppt_y-0.4"/>
                                          </p:val>
                                        </p:tav>
                                        <p:tav tm="100000">
                                          <p:val>
                                            <p:strVal val="#ppt_y+0.1"/>
                                          </p:val>
                                        </p:tav>
                                      </p:tavLst>
                                    </p:anim>
                                    <p:anim calcmode="lin" valueType="num">
                                      <p:cBhvr>
                                        <p:cTn id="168" dur="200" accel="100000" fill="hold">
                                          <p:stCondLst>
                                            <p:cond delay="800"/>
                                          </p:stCondLst>
                                        </p:cTn>
                                        <p:tgtEl>
                                          <p:spTgt spid="9236"/>
                                        </p:tgtEl>
                                        <p:attrNameLst>
                                          <p:attrName>ppt_x</p:attrName>
                                        </p:attrNameLst>
                                      </p:cBhvr>
                                      <p:tavLst>
                                        <p:tav tm="0">
                                          <p:val>
                                            <p:strVal val="#ppt_x-0.05"/>
                                          </p:val>
                                        </p:tav>
                                        <p:tav tm="100000">
                                          <p:val>
                                            <p:strVal val="#ppt_x"/>
                                          </p:val>
                                        </p:tav>
                                      </p:tavLst>
                                    </p:anim>
                                    <p:anim calcmode="lin" valueType="num">
                                      <p:cBhvr>
                                        <p:cTn id="169" dur="200" accel="100000" fill="hold">
                                          <p:stCondLst>
                                            <p:cond delay="800"/>
                                          </p:stCondLst>
                                        </p:cTn>
                                        <p:tgtEl>
                                          <p:spTgt spid="9236"/>
                                        </p:tgtEl>
                                        <p:attrNameLst>
                                          <p:attrName>ppt_y</p:attrName>
                                        </p:attrNameLst>
                                      </p:cBhvr>
                                      <p:tavLst>
                                        <p:tav tm="0">
                                          <p:val>
                                            <p:strVal val="#ppt_y+0.1"/>
                                          </p:val>
                                        </p:tav>
                                        <p:tav tm="100000">
                                          <p:val>
                                            <p:strVal val="#ppt_y"/>
                                          </p:val>
                                        </p:tav>
                                      </p:tavLst>
                                    </p:anim>
                                  </p:childTnLst>
                                </p:cTn>
                              </p:par>
                            </p:childTnLst>
                          </p:cTn>
                        </p:par>
                      </p:childTnLst>
                    </p:cTn>
                  </p:par>
                  <p:par>
                    <p:cTn id="170" fill="hold" nodeType="clickPar">
                      <p:stCondLst>
                        <p:cond delay="indefinite"/>
                      </p:stCondLst>
                      <p:childTnLst>
                        <p:par>
                          <p:cTn id="171" fill="hold" nodeType="withGroup">
                            <p:stCondLst>
                              <p:cond delay="0"/>
                            </p:stCondLst>
                            <p:childTnLst>
                              <p:par>
                                <p:cTn id="172" presetID="25" presetClass="entr" presetSubtype="0" fill="hold" grpId="0" nodeType="clickEffect">
                                  <p:stCondLst>
                                    <p:cond delay="0"/>
                                  </p:stCondLst>
                                  <p:childTnLst>
                                    <p:set>
                                      <p:cBhvr>
                                        <p:cTn id="173" dur="1" fill="hold">
                                          <p:stCondLst>
                                            <p:cond delay="0"/>
                                          </p:stCondLst>
                                        </p:cTn>
                                        <p:tgtEl>
                                          <p:spTgt spid="9239"/>
                                        </p:tgtEl>
                                        <p:attrNameLst>
                                          <p:attrName>style.visibility</p:attrName>
                                        </p:attrNameLst>
                                      </p:cBhvr>
                                      <p:to>
                                        <p:strVal val="visible"/>
                                      </p:to>
                                    </p:set>
                                    <p:anim calcmode="lin" valueType="num">
                                      <p:cBhvr>
                                        <p:cTn id="174" dur="250" decel="50000" fill="hold">
                                          <p:stCondLst>
                                            <p:cond delay="0"/>
                                          </p:stCondLst>
                                        </p:cTn>
                                        <p:tgtEl>
                                          <p:spTgt spid="9239"/>
                                        </p:tgtEl>
                                        <p:attrNameLst>
                                          <p:attrName>style.rotation</p:attrName>
                                        </p:attrNameLst>
                                      </p:cBhvr>
                                      <p:tavLst>
                                        <p:tav tm="0">
                                          <p:val>
                                            <p:fltVal val="-90"/>
                                          </p:val>
                                        </p:tav>
                                        <p:tav tm="100000">
                                          <p:val>
                                            <p:fltVal val="0"/>
                                          </p:val>
                                        </p:tav>
                                      </p:tavLst>
                                    </p:anim>
                                    <p:anim calcmode="lin" valueType="num">
                                      <p:cBhvr>
                                        <p:cTn id="175" dur="250" decel="50000" fill="hold">
                                          <p:stCondLst>
                                            <p:cond delay="0"/>
                                          </p:stCondLst>
                                        </p:cTn>
                                        <p:tgtEl>
                                          <p:spTgt spid="9239"/>
                                        </p:tgtEl>
                                        <p:attrNameLst>
                                          <p:attrName>ppt_w</p:attrName>
                                        </p:attrNameLst>
                                      </p:cBhvr>
                                      <p:tavLst>
                                        <p:tav tm="0">
                                          <p:val>
                                            <p:strVal val="#ppt_w"/>
                                          </p:val>
                                        </p:tav>
                                        <p:tav tm="100000">
                                          <p:val>
                                            <p:strVal val="#ppt_w*.05"/>
                                          </p:val>
                                        </p:tav>
                                      </p:tavLst>
                                    </p:anim>
                                    <p:anim calcmode="lin" valueType="num">
                                      <p:cBhvr>
                                        <p:cTn id="176" dur="250" accel="50000" fill="hold">
                                          <p:stCondLst>
                                            <p:cond delay="250"/>
                                          </p:stCondLst>
                                        </p:cTn>
                                        <p:tgtEl>
                                          <p:spTgt spid="9239"/>
                                        </p:tgtEl>
                                        <p:attrNameLst>
                                          <p:attrName>ppt_w</p:attrName>
                                        </p:attrNameLst>
                                      </p:cBhvr>
                                      <p:tavLst>
                                        <p:tav tm="0">
                                          <p:val>
                                            <p:strVal val="#ppt_w*.05"/>
                                          </p:val>
                                        </p:tav>
                                        <p:tav tm="100000">
                                          <p:val>
                                            <p:strVal val="#ppt_w"/>
                                          </p:val>
                                        </p:tav>
                                      </p:tavLst>
                                    </p:anim>
                                    <p:anim calcmode="lin" valueType="num">
                                      <p:cBhvr>
                                        <p:cTn id="177" dur="500" fill="hold"/>
                                        <p:tgtEl>
                                          <p:spTgt spid="9239"/>
                                        </p:tgtEl>
                                        <p:attrNameLst>
                                          <p:attrName>ppt_h</p:attrName>
                                        </p:attrNameLst>
                                      </p:cBhvr>
                                      <p:tavLst>
                                        <p:tav tm="0">
                                          <p:val>
                                            <p:strVal val="#ppt_h"/>
                                          </p:val>
                                        </p:tav>
                                        <p:tav tm="100000">
                                          <p:val>
                                            <p:strVal val="#ppt_h"/>
                                          </p:val>
                                        </p:tav>
                                      </p:tavLst>
                                    </p:anim>
                                    <p:anim calcmode="lin" valueType="num">
                                      <p:cBhvr>
                                        <p:cTn id="178" dur="250" decel="50000" fill="hold">
                                          <p:stCondLst>
                                            <p:cond delay="0"/>
                                          </p:stCondLst>
                                        </p:cTn>
                                        <p:tgtEl>
                                          <p:spTgt spid="9239"/>
                                        </p:tgtEl>
                                        <p:attrNameLst>
                                          <p:attrName>ppt_x</p:attrName>
                                        </p:attrNameLst>
                                      </p:cBhvr>
                                      <p:tavLst>
                                        <p:tav tm="0">
                                          <p:val>
                                            <p:strVal val="#ppt_x+.4"/>
                                          </p:val>
                                        </p:tav>
                                        <p:tav tm="100000">
                                          <p:val>
                                            <p:strVal val="#ppt_x"/>
                                          </p:val>
                                        </p:tav>
                                      </p:tavLst>
                                    </p:anim>
                                    <p:anim calcmode="lin" valueType="num">
                                      <p:cBhvr>
                                        <p:cTn id="179" dur="250" decel="50000" fill="hold">
                                          <p:stCondLst>
                                            <p:cond delay="0"/>
                                          </p:stCondLst>
                                        </p:cTn>
                                        <p:tgtEl>
                                          <p:spTgt spid="9239"/>
                                        </p:tgtEl>
                                        <p:attrNameLst>
                                          <p:attrName>ppt_y</p:attrName>
                                        </p:attrNameLst>
                                      </p:cBhvr>
                                      <p:tavLst>
                                        <p:tav tm="0">
                                          <p:val>
                                            <p:strVal val="#ppt_y-.2"/>
                                          </p:val>
                                        </p:tav>
                                        <p:tav tm="100000">
                                          <p:val>
                                            <p:strVal val="#ppt_y+.1"/>
                                          </p:val>
                                        </p:tav>
                                      </p:tavLst>
                                    </p:anim>
                                    <p:anim calcmode="lin" valueType="num">
                                      <p:cBhvr>
                                        <p:cTn id="180" dur="250" accel="50000" fill="hold">
                                          <p:stCondLst>
                                            <p:cond delay="250"/>
                                          </p:stCondLst>
                                        </p:cTn>
                                        <p:tgtEl>
                                          <p:spTgt spid="9239"/>
                                        </p:tgtEl>
                                        <p:attrNameLst>
                                          <p:attrName>ppt_y</p:attrName>
                                        </p:attrNameLst>
                                      </p:cBhvr>
                                      <p:tavLst>
                                        <p:tav tm="0">
                                          <p:val>
                                            <p:strVal val="#ppt_y+.1"/>
                                          </p:val>
                                        </p:tav>
                                        <p:tav tm="100000">
                                          <p:val>
                                            <p:strVal val="#ppt_y"/>
                                          </p:val>
                                        </p:tav>
                                      </p:tavLst>
                                    </p:anim>
                                    <p:animEffect transition="in" filter="fade">
                                      <p:cBhvr>
                                        <p:cTn id="181" dur="500" decel="50000">
                                          <p:stCondLst>
                                            <p:cond delay="0"/>
                                          </p:stCondLst>
                                        </p:cTn>
                                        <p:tgtEl>
                                          <p:spTgt spid="9239"/>
                                        </p:tgtEl>
                                      </p:cBhvr>
                                    </p:animEffect>
                                  </p:childTnLst>
                                </p:cTn>
                              </p:par>
                            </p:childTnLst>
                          </p:cTn>
                        </p:par>
                      </p:childTnLst>
                    </p:cTn>
                  </p:par>
                  <p:par>
                    <p:cTn id="182" fill="hold" nodeType="clickPar">
                      <p:stCondLst>
                        <p:cond delay="indefinite"/>
                      </p:stCondLst>
                      <p:childTnLst>
                        <p:par>
                          <p:cTn id="183" fill="hold" nodeType="withGroup">
                            <p:stCondLst>
                              <p:cond delay="0"/>
                            </p:stCondLst>
                            <p:childTnLst>
                              <p:par>
                                <p:cTn id="184" presetID="17" presetClass="entr" presetSubtype="10" fill="hold" grpId="0" nodeType="clickEffect">
                                  <p:stCondLst>
                                    <p:cond delay="0"/>
                                  </p:stCondLst>
                                  <p:childTnLst>
                                    <p:set>
                                      <p:cBhvr>
                                        <p:cTn id="185" dur="1" fill="hold">
                                          <p:stCondLst>
                                            <p:cond delay="0"/>
                                          </p:stCondLst>
                                        </p:cTn>
                                        <p:tgtEl>
                                          <p:spTgt spid="9240"/>
                                        </p:tgtEl>
                                        <p:attrNameLst>
                                          <p:attrName>style.visibility</p:attrName>
                                        </p:attrNameLst>
                                      </p:cBhvr>
                                      <p:to>
                                        <p:strVal val="visible"/>
                                      </p:to>
                                    </p:set>
                                    <p:anim calcmode="lin" valueType="num">
                                      <p:cBhvr>
                                        <p:cTn id="186" dur="500" fill="hold"/>
                                        <p:tgtEl>
                                          <p:spTgt spid="9240"/>
                                        </p:tgtEl>
                                        <p:attrNameLst>
                                          <p:attrName>ppt_w</p:attrName>
                                        </p:attrNameLst>
                                      </p:cBhvr>
                                      <p:tavLst>
                                        <p:tav tm="0">
                                          <p:val>
                                            <p:fltVal val="0"/>
                                          </p:val>
                                        </p:tav>
                                        <p:tav tm="100000">
                                          <p:val>
                                            <p:strVal val="#ppt_w"/>
                                          </p:val>
                                        </p:tav>
                                      </p:tavLst>
                                    </p:anim>
                                    <p:anim calcmode="lin" valueType="num">
                                      <p:cBhvr>
                                        <p:cTn id="187" dur="500" fill="hold"/>
                                        <p:tgtEl>
                                          <p:spTgt spid="9240"/>
                                        </p:tgtEl>
                                        <p:attrNameLst>
                                          <p:attrName>ppt_h</p:attrName>
                                        </p:attrNameLst>
                                      </p:cBhvr>
                                      <p:tavLst>
                                        <p:tav tm="0">
                                          <p:val>
                                            <p:strVal val="#ppt_h"/>
                                          </p:val>
                                        </p:tav>
                                        <p:tav tm="100000">
                                          <p:val>
                                            <p:strVal val="#ppt_h"/>
                                          </p:val>
                                        </p:tav>
                                      </p:tavLst>
                                    </p:anim>
                                  </p:childTnLst>
                                </p:cTn>
                              </p:par>
                            </p:childTnLst>
                          </p:cTn>
                        </p:par>
                      </p:childTnLst>
                    </p:cTn>
                  </p:par>
                  <p:par>
                    <p:cTn id="188" fill="hold" nodeType="clickPar">
                      <p:stCondLst>
                        <p:cond delay="indefinite"/>
                      </p:stCondLst>
                      <p:childTnLst>
                        <p:par>
                          <p:cTn id="189" fill="hold" nodeType="withGroup">
                            <p:stCondLst>
                              <p:cond delay="0"/>
                            </p:stCondLst>
                            <p:childTnLst>
                              <p:par>
                                <p:cTn id="190" presetID="29" presetClass="entr" presetSubtype="0" fill="hold" nodeType="clickEffect">
                                  <p:stCondLst>
                                    <p:cond delay="0"/>
                                  </p:stCondLst>
                                  <p:childTnLst>
                                    <p:set>
                                      <p:cBhvr>
                                        <p:cTn id="191" dur="1" fill="hold">
                                          <p:stCondLst>
                                            <p:cond delay="0"/>
                                          </p:stCondLst>
                                        </p:cTn>
                                        <p:tgtEl>
                                          <p:spTgt spid="9241"/>
                                        </p:tgtEl>
                                        <p:attrNameLst>
                                          <p:attrName>style.visibility</p:attrName>
                                        </p:attrNameLst>
                                      </p:cBhvr>
                                      <p:to>
                                        <p:strVal val="visible"/>
                                      </p:to>
                                    </p:set>
                                    <p:anim calcmode="lin" valueType="num">
                                      <p:cBhvr>
                                        <p:cTn id="192" dur="500" fill="hold"/>
                                        <p:tgtEl>
                                          <p:spTgt spid="9241"/>
                                        </p:tgtEl>
                                        <p:attrNameLst>
                                          <p:attrName>ppt_x</p:attrName>
                                        </p:attrNameLst>
                                      </p:cBhvr>
                                      <p:tavLst>
                                        <p:tav tm="0">
                                          <p:val>
                                            <p:strVal val="#ppt_x-.2"/>
                                          </p:val>
                                        </p:tav>
                                        <p:tav tm="100000">
                                          <p:val>
                                            <p:strVal val="#ppt_x"/>
                                          </p:val>
                                        </p:tav>
                                      </p:tavLst>
                                    </p:anim>
                                    <p:anim calcmode="lin" valueType="num">
                                      <p:cBhvr>
                                        <p:cTn id="193" dur="500" fill="hold"/>
                                        <p:tgtEl>
                                          <p:spTgt spid="9241"/>
                                        </p:tgtEl>
                                        <p:attrNameLst>
                                          <p:attrName>ppt_y</p:attrName>
                                        </p:attrNameLst>
                                      </p:cBhvr>
                                      <p:tavLst>
                                        <p:tav tm="0">
                                          <p:val>
                                            <p:strVal val="#ppt_y"/>
                                          </p:val>
                                        </p:tav>
                                        <p:tav tm="100000">
                                          <p:val>
                                            <p:strVal val="#ppt_y"/>
                                          </p:val>
                                        </p:tav>
                                      </p:tavLst>
                                    </p:anim>
                                    <p:animEffect transition="in" filter="wipe(right)" prLst="gradientSize: 0.1">
                                      <p:cBhvr>
                                        <p:cTn id="194" dur="500"/>
                                        <p:tgtEl>
                                          <p:spTgt spid="9241"/>
                                        </p:tgtEl>
                                      </p:cBhvr>
                                    </p:animEffect>
                                  </p:childTnLst>
                                </p:cTn>
                              </p:par>
                            </p:childTnLst>
                          </p:cTn>
                        </p:par>
                      </p:childTnLst>
                    </p:cTn>
                  </p:par>
                  <p:par>
                    <p:cTn id="195" fill="hold" nodeType="clickPar">
                      <p:stCondLst>
                        <p:cond delay="indefinite"/>
                      </p:stCondLst>
                      <p:childTnLst>
                        <p:par>
                          <p:cTn id="196" fill="hold" nodeType="withGroup">
                            <p:stCondLst>
                              <p:cond delay="0"/>
                            </p:stCondLst>
                            <p:childTnLst>
                              <p:par>
                                <p:cTn id="197" presetID="17" presetClass="entr" presetSubtype="10" fill="hold" grpId="0" nodeType="clickEffect">
                                  <p:stCondLst>
                                    <p:cond delay="0"/>
                                  </p:stCondLst>
                                  <p:childTnLst>
                                    <p:set>
                                      <p:cBhvr>
                                        <p:cTn id="198" dur="1" fill="hold">
                                          <p:stCondLst>
                                            <p:cond delay="0"/>
                                          </p:stCondLst>
                                        </p:cTn>
                                        <p:tgtEl>
                                          <p:spTgt spid="9242"/>
                                        </p:tgtEl>
                                        <p:attrNameLst>
                                          <p:attrName>style.visibility</p:attrName>
                                        </p:attrNameLst>
                                      </p:cBhvr>
                                      <p:to>
                                        <p:strVal val="visible"/>
                                      </p:to>
                                    </p:set>
                                    <p:anim calcmode="lin" valueType="num">
                                      <p:cBhvr>
                                        <p:cTn id="199" dur="500" fill="hold"/>
                                        <p:tgtEl>
                                          <p:spTgt spid="9242"/>
                                        </p:tgtEl>
                                        <p:attrNameLst>
                                          <p:attrName>ppt_w</p:attrName>
                                        </p:attrNameLst>
                                      </p:cBhvr>
                                      <p:tavLst>
                                        <p:tav tm="0">
                                          <p:val>
                                            <p:fltVal val="0"/>
                                          </p:val>
                                        </p:tav>
                                        <p:tav tm="100000">
                                          <p:val>
                                            <p:strVal val="#ppt_w"/>
                                          </p:val>
                                        </p:tav>
                                      </p:tavLst>
                                    </p:anim>
                                    <p:anim calcmode="lin" valueType="num">
                                      <p:cBhvr>
                                        <p:cTn id="200" dur="500" fill="hold"/>
                                        <p:tgtEl>
                                          <p:spTgt spid="9242"/>
                                        </p:tgtEl>
                                        <p:attrNameLst>
                                          <p:attrName>ppt_h</p:attrName>
                                        </p:attrNameLst>
                                      </p:cBhvr>
                                      <p:tavLst>
                                        <p:tav tm="0">
                                          <p:val>
                                            <p:strVal val="#ppt_h"/>
                                          </p:val>
                                        </p:tav>
                                        <p:tav tm="100000">
                                          <p:val>
                                            <p:strVal val="#ppt_h"/>
                                          </p:val>
                                        </p:tav>
                                      </p:tavLst>
                                    </p:anim>
                                  </p:childTnLst>
                                </p:cTn>
                              </p:par>
                            </p:childTnLst>
                          </p:cTn>
                        </p:par>
                      </p:childTnLst>
                    </p:cTn>
                  </p:par>
                  <p:par>
                    <p:cTn id="201" fill="hold" nodeType="clickPar">
                      <p:stCondLst>
                        <p:cond delay="indefinite"/>
                      </p:stCondLst>
                      <p:childTnLst>
                        <p:par>
                          <p:cTn id="202" fill="hold" nodeType="withGroup">
                            <p:stCondLst>
                              <p:cond delay="0"/>
                            </p:stCondLst>
                            <p:childTnLst>
                              <p:par>
                                <p:cTn id="203" presetID="51" presetClass="entr" presetSubtype="0" fill="hold" grpId="0" nodeType="clickEffect">
                                  <p:stCondLst>
                                    <p:cond delay="0"/>
                                  </p:stCondLst>
                                  <p:childTnLst>
                                    <p:set>
                                      <p:cBhvr>
                                        <p:cTn id="204" dur="1" fill="hold">
                                          <p:stCondLst>
                                            <p:cond delay="0"/>
                                          </p:stCondLst>
                                        </p:cTn>
                                        <p:tgtEl>
                                          <p:spTgt spid="9243"/>
                                        </p:tgtEl>
                                        <p:attrNameLst>
                                          <p:attrName>style.visibility</p:attrName>
                                        </p:attrNameLst>
                                      </p:cBhvr>
                                      <p:to>
                                        <p:strVal val="visible"/>
                                      </p:to>
                                    </p:set>
                                    <p:animEffect transition="in" filter="fade">
                                      <p:cBhvr>
                                        <p:cTn id="205" dur="770" decel="100000"/>
                                        <p:tgtEl>
                                          <p:spTgt spid="9243"/>
                                        </p:tgtEl>
                                      </p:cBhvr>
                                    </p:animEffect>
                                    <p:animScale>
                                      <p:cBhvr>
                                        <p:cTn id="206" dur="770" decel="100000"/>
                                        <p:tgtEl>
                                          <p:spTgt spid="9243"/>
                                        </p:tgtEl>
                                      </p:cBhvr>
                                      <p:from x="10000" y="10000"/>
                                      <p:to x="200000" y="450000"/>
                                    </p:animScale>
                                    <p:animScale>
                                      <p:cBhvr>
                                        <p:cTn id="207" dur="1230" accel="100000" fill="hold">
                                          <p:stCondLst>
                                            <p:cond delay="770"/>
                                          </p:stCondLst>
                                        </p:cTn>
                                        <p:tgtEl>
                                          <p:spTgt spid="9243"/>
                                        </p:tgtEl>
                                      </p:cBhvr>
                                      <p:from x="200000" y="450000"/>
                                      <p:to x="100000" y="100000"/>
                                    </p:animScale>
                                    <p:set>
                                      <p:cBhvr>
                                        <p:cTn id="208" dur="770" fill="hold"/>
                                        <p:tgtEl>
                                          <p:spTgt spid="9243"/>
                                        </p:tgtEl>
                                        <p:attrNameLst>
                                          <p:attrName>ppt_x</p:attrName>
                                        </p:attrNameLst>
                                      </p:cBhvr>
                                      <p:to>
                                        <p:strVal val="(0.5)"/>
                                      </p:to>
                                    </p:set>
                                    <p:anim from="(0.5)" to="(#ppt_x)" calcmode="lin" valueType="num">
                                      <p:cBhvr>
                                        <p:cTn id="209" dur="1230" accel="100000" fill="hold">
                                          <p:stCondLst>
                                            <p:cond delay="770"/>
                                          </p:stCondLst>
                                        </p:cTn>
                                        <p:tgtEl>
                                          <p:spTgt spid="9243"/>
                                        </p:tgtEl>
                                        <p:attrNameLst>
                                          <p:attrName>ppt_x</p:attrName>
                                        </p:attrNameLst>
                                      </p:cBhvr>
                                    </p:anim>
                                    <p:set>
                                      <p:cBhvr>
                                        <p:cTn id="210" dur="770" fill="hold"/>
                                        <p:tgtEl>
                                          <p:spTgt spid="9243"/>
                                        </p:tgtEl>
                                        <p:attrNameLst>
                                          <p:attrName>ppt_y</p:attrName>
                                        </p:attrNameLst>
                                      </p:cBhvr>
                                      <p:to>
                                        <p:strVal val="(#ppt_y+0.4)"/>
                                      </p:to>
                                    </p:set>
                                    <p:anim from="(#ppt_y+0.4)" to="(#ppt_y)" calcmode="lin" valueType="num">
                                      <p:cBhvr>
                                        <p:cTn id="211" dur="1230" accel="100000" fill="hold">
                                          <p:stCondLst>
                                            <p:cond delay="770"/>
                                          </p:stCondLst>
                                        </p:cTn>
                                        <p:tgtEl>
                                          <p:spTgt spid="9243"/>
                                        </p:tgtEl>
                                        <p:attrNameLst>
                                          <p:attrName>ppt_y</p:attrName>
                                        </p:attrNameLst>
                                      </p:cBhvr>
                                    </p:anim>
                                  </p:childTnLst>
                                </p:cTn>
                              </p:par>
                            </p:childTnLst>
                          </p:cTn>
                        </p:par>
                      </p:childTnLst>
                    </p:cTn>
                  </p:par>
                  <p:par>
                    <p:cTn id="212" fill="hold" nodeType="clickPar">
                      <p:stCondLst>
                        <p:cond delay="indefinite"/>
                      </p:stCondLst>
                      <p:childTnLst>
                        <p:par>
                          <p:cTn id="213" fill="hold" nodeType="withGroup">
                            <p:stCondLst>
                              <p:cond delay="0"/>
                            </p:stCondLst>
                            <p:childTnLst>
                              <p:par>
                                <p:cTn id="214" presetID="54" presetClass="entr" presetSubtype="0" accel="100000" fill="hold" grpId="0" nodeType="clickEffect">
                                  <p:stCondLst>
                                    <p:cond delay="0"/>
                                  </p:stCondLst>
                                  <p:childTnLst>
                                    <p:set>
                                      <p:cBhvr>
                                        <p:cTn id="215" dur="1" fill="hold">
                                          <p:stCondLst>
                                            <p:cond delay="0"/>
                                          </p:stCondLst>
                                        </p:cTn>
                                        <p:tgtEl>
                                          <p:spTgt spid="9244"/>
                                        </p:tgtEl>
                                        <p:attrNameLst>
                                          <p:attrName>style.visibility</p:attrName>
                                        </p:attrNameLst>
                                      </p:cBhvr>
                                      <p:to>
                                        <p:strVal val="visible"/>
                                      </p:to>
                                    </p:set>
                                    <p:anim calcmode="lin" valueType="num">
                                      <p:cBhvr>
                                        <p:cTn id="216" dur="500" fill="hold"/>
                                        <p:tgtEl>
                                          <p:spTgt spid="9244"/>
                                        </p:tgtEl>
                                        <p:attrNameLst>
                                          <p:attrName>ppt_w</p:attrName>
                                        </p:attrNameLst>
                                      </p:cBhvr>
                                      <p:tavLst>
                                        <p:tav tm="0">
                                          <p:val>
                                            <p:strVal val="#ppt_w*0.05"/>
                                          </p:val>
                                        </p:tav>
                                        <p:tav tm="100000">
                                          <p:val>
                                            <p:strVal val="#ppt_w"/>
                                          </p:val>
                                        </p:tav>
                                      </p:tavLst>
                                    </p:anim>
                                    <p:anim calcmode="lin" valueType="num">
                                      <p:cBhvr>
                                        <p:cTn id="217" dur="500" fill="hold"/>
                                        <p:tgtEl>
                                          <p:spTgt spid="9244"/>
                                        </p:tgtEl>
                                        <p:attrNameLst>
                                          <p:attrName>ppt_h</p:attrName>
                                        </p:attrNameLst>
                                      </p:cBhvr>
                                      <p:tavLst>
                                        <p:tav tm="0">
                                          <p:val>
                                            <p:strVal val="#ppt_h"/>
                                          </p:val>
                                        </p:tav>
                                        <p:tav tm="100000">
                                          <p:val>
                                            <p:strVal val="#ppt_h"/>
                                          </p:val>
                                        </p:tav>
                                      </p:tavLst>
                                    </p:anim>
                                    <p:anim calcmode="lin" valueType="num">
                                      <p:cBhvr>
                                        <p:cTn id="218" dur="500" fill="hold"/>
                                        <p:tgtEl>
                                          <p:spTgt spid="9244"/>
                                        </p:tgtEl>
                                        <p:attrNameLst>
                                          <p:attrName>ppt_x</p:attrName>
                                        </p:attrNameLst>
                                      </p:cBhvr>
                                      <p:tavLst>
                                        <p:tav tm="0">
                                          <p:val>
                                            <p:strVal val="#ppt_x-.2"/>
                                          </p:val>
                                        </p:tav>
                                        <p:tav tm="100000">
                                          <p:val>
                                            <p:strVal val="#ppt_x"/>
                                          </p:val>
                                        </p:tav>
                                      </p:tavLst>
                                    </p:anim>
                                    <p:anim calcmode="lin" valueType="num">
                                      <p:cBhvr>
                                        <p:cTn id="219" dur="500" fill="hold"/>
                                        <p:tgtEl>
                                          <p:spTgt spid="9244"/>
                                        </p:tgtEl>
                                        <p:attrNameLst>
                                          <p:attrName>ppt_y</p:attrName>
                                        </p:attrNameLst>
                                      </p:cBhvr>
                                      <p:tavLst>
                                        <p:tav tm="0">
                                          <p:val>
                                            <p:strVal val="#ppt_y"/>
                                          </p:val>
                                        </p:tav>
                                        <p:tav tm="100000">
                                          <p:val>
                                            <p:strVal val="#ppt_y"/>
                                          </p:val>
                                        </p:tav>
                                      </p:tavLst>
                                    </p:anim>
                                    <p:animEffect transition="in" filter="fade">
                                      <p:cBhvr>
                                        <p:cTn id="220" dur="500"/>
                                        <p:tgtEl>
                                          <p:spTgt spid="9244"/>
                                        </p:tgtEl>
                                      </p:cBhvr>
                                    </p:animEffect>
                                  </p:childTnLst>
                                </p:cTn>
                              </p:par>
                            </p:childTnLst>
                          </p:cTn>
                        </p:par>
                      </p:childTnLst>
                    </p:cTn>
                  </p:par>
                  <p:par>
                    <p:cTn id="221" fill="hold" nodeType="clickPar">
                      <p:stCondLst>
                        <p:cond delay="indefinite"/>
                      </p:stCondLst>
                      <p:childTnLst>
                        <p:par>
                          <p:cTn id="222" fill="hold" nodeType="withGroup">
                            <p:stCondLst>
                              <p:cond delay="0"/>
                            </p:stCondLst>
                            <p:childTnLst>
                              <p:par>
                                <p:cTn id="223" presetID="35" presetClass="entr" presetSubtype="0" fill="hold" nodeType="clickEffect">
                                  <p:stCondLst>
                                    <p:cond delay="0"/>
                                  </p:stCondLst>
                                  <p:childTnLst>
                                    <p:set>
                                      <p:cBhvr>
                                        <p:cTn id="224" dur="1" fill="hold">
                                          <p:stCondLst>
                                            <p:cond delay="0"/>
                                          </p:stCondLst>
                                        </p:cTn>
                                        <p:tgtEl>
                                          <p:spTgt spid="9245"/>
                                        </p:tgtEl>
                                        <p:attrNameLst>
                                          <p:attrName>style.visibility</p:attrName>
                                        </p:attrNameLst>
                                      </p:cBhvr>
                                      <p:to>
                                        <p:strVal val="visible"/>
                                      </p:to>
                                    </p:set>
                                    <p:animEffect transition="in" filter="fade">
                                      <p:cBhvr>
                                        <p:cTn id="225" dur="500"/>
                                        <p:tgtEl>
                                          <p:spTgt spid="9245"/>
                                        </p:tgtEl>
                                      </p:cBhvr>
                                    </p:animEffect>
                                    <p:anim calcmode="lin" valueType="num">
                                      <p:cBhvr>
                                        <p:cTn id="226" dur="500" fill="hold"/>
                                        <p:tgtEl>
                                          <p:spTgt spid="9245"/>
                                        </p:tgtEl>
                                        <p:attrNameLst>
                                          <p:attrName>style.rotation</p:attrName>
                                        </p:attrNameLst>
                                      </p:cBhvr>
                                      <p:tavLst>
                                        <p:tav tm="0">
                                          <p:val>
                                            <p:fltVal val="720"/>
                                          </p:val>
                                        </p:tav>
                                        <p:tav tm="100000">
                                          <p:val>
                                            <p:fltVal val="0"/>
                                          </p:val>
                                        </p:tav>
                                      </p:tavLst>
                                    </p:anim>
                                    <p:anim calcmode="lin" valueType="num">
                                      <p:cBhvr>
                                        <p:cTn id="227" dur="500" fill="hold"/>
                                        <p:tgtEl>
                                          <p:spTgt spid="9245"/>
                                        </p:tgtEl>
                                        <p:attrNameLst>
                                          <p:attrName>ppt_h</p:attrName>
                                        </p:attrNameLst>
                                      </p:cBhvr>
                                      <p:tavLst>
                                        <p:tav tm="0">
                                          <p:val>
                                            <p:fltVal val="0"/>
                                          </p:val>
                                        </p:tav>
                                        <p:tav tm="100000">
                                          <p:val>
                                            <p:strVal val="#ppt_h"/>
                                          </p:val>
                                        </p:tav>
                                      </p:tavLst>
                                    </p:anim>
                                    <p:anim calcmode="lin" valueType="num">
                                      <p:cBhvr>
                                        <p:cTn id="228" dur="500" fill="hold"/>
                                        <p:tgtEl>
                                          <p:spTgt spid="9245"/>
                                        </p:tgtEl>
                                        <p:attrNameLst>
                                          <p:attrName>ppt_w</p:attrName>
                                        </p:attrNameLst>
                                      </p:cBhvr>
                                      <p:tavLst>
                                        <p:tav tm="0">
                                          <p:val>
                                            <p:fltVal val="0"/>
                                          </p:val>
                                        </p:tav>
                                        <p:tav tm="100000">
                                          <p:val>
                                            <p:strVal val="#ppt_w"/>
                                          </p:val>
                                        </p:tav>
                                      </p:tavLst>
                                    </p:anim>
                                  </p:childTnLst>
                                </p:cTn>
                              </p:par>
                            </p:childTnLst>
                          </p:cTn>
                        </p:par>
                      </p:childTnLst>
                    </p:cTn>
                  </p:par>
                  <p:par>
                    <p:cTn id="229" fill="hold" nodeType="clickPar">
                      <p:stCondLst>
                        <p:cond delay="indefinite"/>
                      </p:stCondLst>
                      <p:childTnLst>
                        <p:par>
                          <p:cTn id="230" fill="hold" nodeType="withGroup">
                            <p:stCondLst>
                              <p:cond delay="0"/>
                            </p:stCondLst>
                            <p:childTnLst>
                              <p:par>
                                <p:cTn id="231" presetID="17" presetClass="entr" presetSubtype="10" fill="hold" grpId="0" nodeType="clickEffect">
                                  <p:stCondLst>
                                    <p:cond delay="0"/>
                                  </p:stCondLst>
                                  <p:childTnLst>
                                    <p:set>
                                      <p:cBhvr>
                                        <p:cTn id="232" dur="1" fill="hold">
                                          <p:stCondLst>
                                            <p:cond delay="0"/>
                                          </p:stCondLst>
                                        </p:cTn>
                                        <p:tgtEl>
                                          <p:spTgt spid="9246"/>
                                        </p:tgtEl>
                                        <p:attrNameLst>
                                          <p:attrName>style.visibility</p:attrName>
                                        </p:attrNameLst>
                                      </p:cBhvr>
                                      <p:to>
                                        <p:strVal val="visible"/>
                                      </p:to>
                                    </p:set>
                                    <p:anim calcmode="lin" valueType="num">
                                      <p:cBhvr>
                                        <p:cTn id="233" dur="500" fill="hold"/>
                                        <p:tgtEl>
                                          <p:spTgt spid="9246"/>
                                        </p:tgtEl>
                                        <p:attrNameLst>
                                          <p:attrName>ppt_w</p:attrName>
                                        </p:attrNameLst>
                                      </p:cBhvr>
                                      <p:tavLst>
                                        <p:tav tm="0">
                                          <p:val>
                                            <p:fltVal val="0"/>
                                          </p:val>
                                        </p:tav>
                                        <p:tav tm="100000">
                                          <p:val>
                                            <p:strVal val="#ppt_w"/>
                                          </p:val>
                                        </p:tav>
                                      </p:tavLst>
                                    </p:anim>
                                    <p:anim calcmode="lin" valueType="num">
                                      <p:cBhvr>
                                        <p:cTn id="234" dur="500" fill="hold"/>
                                        <p:tgtEl>
                                          <p:spTgt spid="9246"/>
                                        </p:tgtEl>
                                        <p:attrNameLst>
                                          <p:attrName>ppt_h</p:attrName>
                                        </p:attrNameLst>
                                      </p:cBhvr>
                                      <p:tavLst>
                                        <p:tav tm="0">
                                          <p:val>
                                            <p:strVal val="#ppt_h"/>
                                          </p:val>
                                        </p:tav>
                                        <p:tav tm="100000">
                                          <p:val>
                                            <p:strVal val="#ppt_h"/>
                                          </p:val>
                                        </p:tav>
                                      </p:tavLst>
                                    </p:anim>
                                  </p:childTnLst>
                                </p:cTn>
                              </p:par>
                            </p:childTnLst>
                          </p:cTn>
                        </p:par>
                      </p:childTnLst>
                    </p:cTn>
                  </p:par>
                  <p:par>
                    <p:cTn id="235" fill="hold" nodeType="clickPar">
                      <p:stCondLst>
                        <p:cond delay="indefinite"/>
                      </p:stCondLst>
                      <p:childTnLst>
                        <p:par>
                          <p:cTn id="236" fill="hold" nodeType="withGroup">
                            <p:stCondLst>
                              <p:cond delay="0"/>
                            </p:stCondLst>
                            <p:childTnLst>
                              <p:par>
                                <p:cTn id="237" presetID="51" presetClass="entr" presetSubtype="0" fill="hold" grpId="0" nodeType="clickEffect">
                                  <p:stCondLst>
                                    <p:cond delay="0"/>
                                  </p:stCondLst>
                                  <p:childTnLst>
                                    <p:set>
                                      <p:cBhvr>
                                        <p:cTn id="238" dur="1" fill="hold">
                                          <p:stCondLst>
                                            <p:cond delay="0"/>
                                          </p:stCondLst>
                                        </p:cTn>
                                        <p:tgtEl>
                                          <p:spTgt spid="9247"/>
                                        </p:tgtEl>
                                        <p:attrNameLst>
                                          <p:attrName>style.visibility</p:attrName>
                                        </p:attrNameLst>
                                      </p:cBhvr>
                                      <p:to>
                                        <p:strVal val="visible"/>
                                      </p:to>
                                    </p:set>
                                    <p:animEffect transition="in" filter="fade">
                                      <p:cBhvr>
                                        <p:cTn id="239" dur="770" decel="100000"/>
                                        <p:tgtEl>
                                          <p:spTgt spid="9247"/>
                                        </p:tgtEl>
                                      </p:cBhvr>
                                    </p:animEffect>
                                    <p:animScale>
                                      <p:cBhvr>
                                        <p:cTn id="240" dur="770" decel="100000"/>
                                        <p:tgtEl>
                                          <p:spTgt spid="9247"/>
                                        </p:tgtEl>
                                      </p:cBhvr>
                                      <p:from x="10000" y="10000"/>
                                      <p:to x="200000" y="450000"/>
                                    </p:animScale>
                                    <p:animScale>
                                      <p:cBhvr>
                                        <p:cTn id="241" dur="1230" accel="100000" fill="hold">
                                          <p:stCondLst>
                                            <p:cond delay="770"/>
                                          </p:stCondLst>
                                        </p:cTn>
                                        <p:tgtEl>
                                          <p:spTgt spid="9247"/>
                                        </p:tgtEl>
                                      </p:cBhvr>
                                      <p:from x="200000" y="450000"/>
                                      <p:to x="100000" y="100000"/>
                                    </p:animScale>
                                    <p:set>
                                      <p:cBhvr>
                                        <p:cTn id="242" dur="770" fill="hold"/>
                                        <p:tgtEl>
                                          <p:spTgt spid="9247"/>
                                        </p:tgtEl>
                                        <p:attrNameLst>
                                          <p:attrName>ppt_x</p:attrName>
                                        </p:attrNameLst>
                                      </p:cBhvr>
                                      <p:to>
                                        <p:strVal val="(0.5)"/>
                                      </p:to>
                                    </p:set>
                                    <p:anim from="(0.5)" to="(#ppt_x)" calcmode="lin" valueType="num">
                                      <p:cBhvr>
                                        <p:cTn id="243" dur="1230" accel="100000" fill="hold">
                                          <p:stCondLst>
                                            <p:cond delay="770"/>
                                          </p:stCondLst>
                                        </p:cTn>
                                        <p:tgtEl>
                                          <p:spTgt spid="9247"/>
                                        </p:tgtEl>
                                        <p:attrNameLst>
                                          <p:attrName>ppt_x</p:attrName>
                                        </p:attrNameLst>
                                      </p:cBhvr>
                                    </p:anim>
                                    <p:set>
                                      <p:cBhvr>
                                        <p:cTn id="244" dur="770" fill="hold"/>
                                        <p:tgtEl>
                                          <p:spTgt spid="9247"/>
                                        </p:tgtEl>
                                        <p:attrNameLst>
                                          <p:attrName>ppt_y</p:attrName>
                                        </p:attrNameLst>
                                      </p:cBhvr>
                                      <p:to>
                                        <p:strVal val="(#ppt_y+0.4)"/>
                                      </p:to>
                                    </p:set>
                                    <p:anim from="(#ppt_y+0.4)" to="(#ppt_y)" calcmode="lin" valueType="num">
                                      <p:cBhvr>
                                        <p:cTn id="245" dur="1230" accel="100000" fill="hold">
                                          <p:stCondLst>
                                            <p:cond delay="770"/>
                                          </p:stCondLst>
                                        </p:cTn>
                                        <p:tgtEl>
                                          <p:spTgt spid="9247"/>
                                        </p:tgtEl>
                                        <p:attrNameLst>
                                          <p:attrName>ppt_y</p:attrName>
                                        </p:attrNameLst>
                                      </p:cBhvr>
                                    </p:anim>
                                  </p:childTnLst>
                                </p:cTn>
                              </p:par>
                            </p:childTnLst>
                          </p:cTn>
                        </p:par>
                      </p:childTnLst>
                    </p:cTn>
                  </p:par>
                  <p:par>
                    <p:cTn id="246" fill="hold" nodeType="clickPar">
                      <p:stCondLst>
                        <p:cond delay="indefinite"/>
                      </p:stCondLst>
                      <p:childTnLst>
                        <p:par>
                          <p:cTn id="247" fill="hold" nodeType="withGroup">
                            <p:stCondLst>
                              <p:cond delay="0"/>
                            </p:stCondLst>
                            <p:childTnLst>
                              <p:par>
                                <p:cTn id="248" presetID="54" presetClass="entr" presetSubtype="0" accel="100000" fill="hold" grpId="0" nodeType="clickEffect">
                                  <p:stCondLst>
                                    <p:cond delay="0"/>
                                  </p:stCondLst>
                                  <p:childTnLst>
                                    <p:set>
                                      <p:cBhvr>
                                        <p:cTn id="249" dur="1" fill="hold">
                                          <p:stCondLst>
                                            <p:cond delay="0"/>
                                          </p:stCondLst>
                                        </p:cTn>
                                        <p:tgtEl>
                                          <p:spTgt spid="9248"/>
                                        </p:tgtEl>
                                        <p:attrNameLst>
                                          <p:attrName>style.visibility</p:attrName>
                                        </p:attrNameLst>
                                      </p:cBhvr>
                                      <p:to>
                                        <p:strVal val="visible"/>
                                      </p:to>
                                    </p:set>
                                    <p:anim calcmode="lin" valueType="num">
                                      <p:cBhvr>
                                        <p:cTn id="250" dur="500" fill="hold"/>
                                        <p:tgtEl>
                                          <p:spTgt spid="9248"/>
                                        </p:tgtEl>
                                        <p:attrNameLst>
                                          <p:attrName>ppt_w</p:attrName>
                                        </p:attrNameLst>
                                      </p:cBhvr>
                                      <p:tavLst>
                                        <p:tav tm="0">
                                          <p:val>
                                            <p:strVal val="#ppt_w*0.05"/>
                                          </p:val>
                                        </p:tav>
                                        <p:tav tm="100000">
                                          <p:val>
                                            <p:strVal val="#ppt_w"/>
                                          </p:val>
                                        </p:tav>
                                      </p:tavLst>
                                    </p:anim>
                                    <p:anim calcmode="lin" valueType="num">
                                      <p:cBhvr>
                                        <p:cTn id="251" dur="500" fill="hold"/>
                                        <p:tgtEl>
                                          <p:spTgt spid="9248"/>
                                        </p:tgtEl>
                                        <p:attrNameLst>
                                          <p:attrName>ppt_h</p:attrName>
                                        </p:attrNameLst>
                                      </p:cBhvr>
                                      <p:tavLst>
                                        <p:tav tm="0">
                                          <p:val>
                                            <p:strVal val="#ppt_h"/>
                                          </p:val>
                                        </p:tav>
                                        <p:tav tm="100000">
                                          <p:val>
                                            <p:strVal val="#ppt_h"/>
                                          </p:val>
                                        </p:tav>
                                      </p:tavLst>
                                    </p:anim>
                                    <p:anim calcmode="lin" valueType="num">
                                      <p:cBhvr>
                                        <p:cTn id="252" dur="500" fill="hold"/>
                                        <p:tgtEl>
                                          <p:spTgt spid="9248"/>
                                        </p:tgtEl>
                                        <p:attrNameLst>
                                          <p:attrName>ppt_x</p:attrName>
                                        </p:attrNameLst>
                                      </p:cBhvr>
                                      <p:tavLst>
                                        <p:tav tm="0">
                                          <p:val>
                                            <p:strVal val="#ppt_x-.2"/>
                                          </p:val>
                                        </p:tav>
                                        <p:tav tm="100000">
                                          <p:val>
                                            <p:strVal val="#ppt_x"/>
                                          </p:val>
                                        </p:tav>
                                      </p:tavLst>
                                    </p:anim>
                                    <p:anim calcmode="lin" valueType="num">
                                      <p:cBhvr>
                                        <p:cTn id="253" dur="500" fill="hold"/>
                                        <p:tgtEl>
                                          <p:spTgt spid="9248"/>
                                        </p:tgtEl>
                                        <p:attrNameLst>
                                          <p:attrName>ppt_y</p:attrName>
                                        </p:attrNameLst>
                                      </p:cBhvr>
                                      <p:tavLst>
                                        <p:tav tm="0">
                                          <p:val>
                                            <p:strVal val="#ppt_y"/>
                                          </p:val>
                                        </p:tav>
                                        <p:tav tm="100000">
                                          <p:val>
                                            <p:strVal val="#ppt_y"/>
                                          </p:val>
                                        </p:tav>
                                      </p:tavLst>
                                    </p:anim>
                                    <p:animEffect transition="in" filter="fade">
                                      <p:cBhvr>
                                        <p:cTn id="254" dur="500"/>
                                        <p:tgtEl>
                                          <p:spTgt spid="9248"/>
                                        </p:tgtEl>
                                      </p:cBhvr>
                                    </p:animEffect>
                                  </p:childTnLst>
                                </p:cTn>
                              </p:par>
                            </p:childTnLst>
                          </p:cTn>
                        </p:par>
                      </p:childTnLst>
                    </p:cTn>
                  </p:par>
                  <p:par>
                    <p:cTn id="255" fill="hold" nodeType="clickPar">
                      <p:stCondLst>
                        <p:cond delay="indefinite"/>
                      </p:stCondLst>
                      <p:childTnLst>
                        <p:par>
                          <p:cTn id="256" fill="hold" nodeType="withGroup">
                            <p:stCondLst>
                              <p:cond delay="0"/>
                            </p:stCondLst>
                            <p:childTnLst>
                              <p:par>
                                <p:cTn id="257" presetID="29" presetClass="entr" presetSubtype="0" fill="hold" nodeType="clickEffect">
                                  <p:stCondLst>
                                    <p:cond delay="0"/>
                                  </p:stCondLst>
                                  <p:childTnLst>
                                    <p:set>
                                      <p:cBhvr>
                                        <p:cTn id="258" dur="1" fill="hold">
                                          <p:stCondLst>
                                            <p:cond delay="0"/>
                                          </p:stCondLst>
                                        </p:cTn>
                                        <p:tgtEl>
                                          <p:spTgt spid="9249"/>
                                        </p:tgtEl>
                                        <p:attrNameLst>
                                          <p:attrName>style.visibility</p:attrName>
                                        </p:attrNameLst>
                                      </p:cBhvr>
                                      <p:to>
                                        <p:strVal val="visible"/>
                                      </p:to>
                                    </p:set>
                                    <p:anim calcmode="lin" valueType="num">
                                      <p:cBhvr>
                                        <p:cTn id="259" dur="500" fill="hold"/>
                                        <p:tgtEl>
                                          <p:spTgt spid="9249"/>
                                        </p:tgtEl>
                                        <p:attrNameLst>
                                          <p:attrName>ppt_x</p:attrName>
                                        </p:attrNameLst>
                                      </p:cBhvr>
                                      <p:tavLst>
                                        <p:tav tm="0">
                                          <p:val>
                                            <p:strVal val="#ppt_x-.2"/>
                                          </p:val>
                                        </p:tav>
                                        <p:tav tm="100000">
                                          <p:val>
                                            <p:strVal val="#ppt_x"/>
                                          </p:val>
                                        </p:tav>
                                      </p:tavLst>
                                    </p:anim>
                                    <p:anim calcmode="lin" valueType="num">
                                      <p:cBhvr>
                                        <p:cTn id="260" dur="500" fill="hold"/>
                                        <p:tgtEl>
                                          <p:spTgt spid="9249"/>
                                        </p:tgtEl>
                                        <p:attrNameLst>
                                          <p:attrName>ppt_y</p:attrName>
                                        </p:attrNameLst>
                                      </p:cBhvr>
                                      <p:tavLst>
                                        <p:tav tm="0">
                                          <p:val>
                                            <p:strVal val="#ppt_y"/>
                                          </p:val>
                                        </p:tav>
                                        <p:tav tm="100000">
                                          <p:val>
                                            <p:strVal val="#ppt_y"/>
                                          </p:val>
                                        </p:tav>
                                      </p:tavLst>
                                    </p:anim>
                                    <p:animEffect transition="in" filter="wipe(right)" prLst="gradientSize: 0.1">
                                      <p:cBhvr>
                                        <p:cTn id="261" dur="500"/>
                                        <p:tgtEl>
                                          <p:spTgt spid="9249"/>
                                        </p:tgtEl>
                                      </p:cBhvr>
                                    </p:animEffect>
                                  </p:childTnLst>
                                </p:cTn>
                              </p:par>
                            </p:childTnLst>
                          </p:cTn>
                        </p:par>
                      </p:childTnLst>
                    </p:cTn>
                  </p:par>
                  <p:par>
                    <p:cTn id="262" fill="hold" nodeType="clickPar">
                      <p:stCondLst>
                        <p:cond delay="indefinite"/>
                      </p:stCondLst>
                      <p:childTnLst>
                        <p:par>
                          <p:cTn id="263" fill="hold" nodeType="withGroup">
                            <p:stCondLst>
                              <p:cond delay="0"/>
                            </p:stCondLst>
                            <p:childTnLst>
                              <p:par>
                                <p:cTn id="264" presetID="17" presetClass="entr" presetSubtype="10" fill="hold" grpId="0" nodeType="clickEffect">
                                  <p:stCondLst>
                                    <p:cond delay="0"/>
                                  </p:stCondLst>
                                  <p:childTnLst>
                                    <p:set>
                                      <p:cBhvr>
                                        <p:cTn id="265" dur="1" fill="hold">
                                          <p:stCondLst>
                                            <p:cond delay="0"/>
                                          </p:stCondLst>
                                        </p:cTn>
                                        <p:tgtEl>
                                          <p:spTgt spid="9250"/>
                                        </p:tgtEl>
                                        <p:attrNameLst>
                                          <p:attrName>style.visibility</p:attrName>
                                        </p:attrNameLst>
                                      </p:cBhvr>
                                      <p:to>
                                        <p:strVal val="visible"/>
                                      </p:to>
                                    </p:set>
                                    <p:anim calcmode="lin" valueType="num">
                                      <p:cBhvr>
                                        <p:cTn id="266" dur="500" fill="hold"/>
                                        <p:tgtEl>
                                          <p:spTgt spid="9250"/>
                                        </p:tgtEl>
                                        <p:attrNameLst>
                                          <p:attrName>ppt_w</p:attrName>
                                        </p:attrNameLst>
                                      </p:cBhvr>
                                      <p:tavLst>
                                        <p:tav tm="0">
                                          <p:val>
                                            <p:fltVal val="0"/>
                                          </p:val>
                                        </p:tav>
                                        <p:tav tm="100000">
                                          <p:val>
                                            <p:strVal val="#ppt_w"/>
                                          </p:val>
                                        </p:tav>
                                      </p:tavLst>
                                    </p:anim>
                                    <p:anim calcmode="lin" valueType="num">
                                      <p:cBhvr>
                                        <p:cTn id="267" dur="500" fill="hold"/>
                                        <p:tgtEl>
                                          <p:spTgt spid="9250"/>
                                        </p:tgtEl>
                                        <p:attrNameLst>
                                          <p:attrName>ppt_h</p:attrName>
                                        </p:attrNameLst>
                                      </p:cBhvr>
                                      <p:tavLst>
                                        <p:tav tm="0">
                                          <p:val>
                                            <p:strVal val="#ppt_h"/>
                                          </p:val>
                                        </p:tav>
                                        <p:tav tm="100000">
                                          <p:val>
                                            <p:strVal val="#ppt_h"/>
                                          </p:val>
                                        </p:tav>
                                      </p:tavLst>
                                    </p:anim>
                                  </p:childTnLst>
                                </p:cTn>
                              </p:par>
                            </p:childTnLst>
                          </p:cTn>
                        </p:par>
                      </p:childTnLst>
                    </p:cTn>
                  </p:par>
                  <p:par>
                    <p:cTn id="268" fill="hold" nodeType="clickPar">
                      <p:stCondLst>
                        <p:cond delay="indefinite"/>
                      </p:stCondLst>
                      <p:childTnLst>
                        <p:par>
                          <p:cTn id="269" fill="hold" nodeType="withGroup">
                            <p:stCondLst>
                              <p:cond delay="0"/>
                            </p:stCondLst>
                            <p:childTnLst>
                              <p:par>
                                <p:cTn id="270" presetID="4" presetClass="entr" presetSubtype="16" fill="hold" grpId="0" nodeType="clickEffect">
                                  <p:stCondLst>
                                    <p:cond delay="0"/>
                                  </p:stCondLst>
                                  <p:childTnLst>
                                    <p:set>
                                      <p:cBhvr>
                                        <p:cTn id="271" dur="1" fill="hold">
                                          <p:stCondLst>
                                            <p:cond delay="0"/>
                                          </p:stCondLst>
                                        </p:cTn>
                                        <p:tgtEl>
                                          <p:spTgt spid="31"/>
                                        </p:tgtEl>
                                        <p:attrNameLst>
                                          <p:attrName>style.visibility</p:attrName>
                                        </p:attrNameLst>
                                      </p:cBhvr>
                                      <p:to>
                                        <p:strVal val="visible"/>
                                      </p:to>
                                    </p:set>
                                    <p:animEffect transition="in" filter="box(in)">
                                      <p:cBhvr>
                                        <p:cTn id="272"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0" grpId="0"/>
      <p:bldP spid="9223" grpId="0"/>
      <p:bldP spid="9224" grpId="0"/>
      <p:bldP spid="9224" grpId="1"/>
      <p:bldP spid="9226" grpId="0"/>
      <p:bldP spid="9227" grpId="0"/>
      <p:bldP spid="9228" grpId="0"/>
      <p:bldP spid="9229" grpId="0"/>
      <p:bldP spid="9232" grpId="0"/>
      <p:bldP spid="9233" grpId="0"/>
      <p:bldP spid="9234" grpId="0"/>
      <p:bldP spid="9236" grpId="0"/>
      <p:bldP spid="9239" grpId="0"/>
      <p:bldP spid="9240" grpId="0"/>
      <p:bldP spid="9242" grpId="0"/>
      <p:bldP spid="9243" grpId="0"/>
      <p:bldP spid="9244" grpId="0"/>
      <p:bldP spid="9246" grpId="0"/>
      <p:bldP spid="9247" grpId="0"/>
      <p:bldP spid="9248" grpId="0"/>
      <p:bldP spid="9250" grpId="0"/>
      <p:bldP spid="31"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5"/>
          <p:cNvSpPr txBox="1">
            <a:spLocks noChangeArrowheads="1"/>
          </p:cNvSpPr>
          <p:nvPr/>
        </p:nvSpPr>
        <p:spPr bwMode="auto">
          <a:xfrm>
            <a:off x="203200" y="168297"/>
            <a:ext cx="12192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itchFamily="18" charset="0"/>
                <a:cs typeface="Arial" charset="0"/>
              </a:defRPr>
            </a:lvl1pPr>
            <a:lvl2pPr marL="742950" indent="-285750">
              <a:defRPr sz="2800">
                <a:solidFill>
                  <a:schemeClr val="tx1"/>
                </a:solidFill>
                <a:latin typeface="Times New Roman" pitchFamily="18" charset="0"/>
                <a:cs typeface="Arial" charset="0"/>
              </a:defRPr>
            </a:lvl2pPr>
            <a:lvl3pPr marL="1143000" indent="-228600">
              <a:defRPr sz="2800">
                <a:solidFill>
                  <a:schemeClr val="tx1"/>
                </a:solidFill>
                <a:latin typeface="Times New Roman" pitchFamily="18" charset="0"/>
                <a:cs typeface="Arial" charset="0"/>
              </a:defRPr>
            </a:lvl3pPr>
            <a:lvl4pPr marL="1600200" indent="-228600">
              <a:defRPr sz="2800">
                <a:solidFill>
                  <a:schemeClr val="tx1"/>
                </a:solidFill>
                <a:latin typeface="Times New Roman" pitchFamily="18" charset="0"/>
                <a:cs typeface="Arial" charset="0"/>
              </a:defRPr>
            </a:lvl4pPr>
            <a:lvl5pPr marL="2057400" indent="-228600">
              <a:defRPr sz="28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8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8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8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800">
                <a:solidFill>
                  <a:schemeClr val="tx1"/>
                </a:solidFill>
                <a:latin typeface="Times New Roman" pitchFamily="18" charset="0"/>
                <a:cs typeface="Arial" charset="0"/>
              </a:defRPr>
            </a:lvl9pPr>
          </a:lstStyle>
          <a:p>
            <a:pPr defTabSz="914400" fontAlgn="base">
              <a:spcBef>
                <a:spcPct val="50000"/>
              </a:spcBef>
              <a:spcAft>
                <a:spcPct val="0"/>
              </a:spcAft>
            </a:pPr>
            <a:r>
              <a:rPr lang="en-US" altLang="en-US" b="1" smtClean="0">
                <a:solidFill>
                  <a:srgbClr val="FF0000"/>
                </a:solidFill>
                <a:cs typeface="Times New Roman" pitchFamily="18" charset="0"/>
              </a:rPr>
              <a:t>III. </a:t>
            </a:r>
            <a:r>
              <a:rPr lang="en-US" altLang="en-US" b="1" u="sng" smtClean="0">
                <a:solidFill>
                  <a:srgbClr val="FF0000"/>
                </a:solidFill>
                <a:cs typeface="Times New Roman" pitchFamily="18" charset="0"/>
              </a:rPr>
              <a:t>Những trường hợp không tuân thủ phương châm hội thoại</a:t>
            </a:r>
            <a:r>
              <a:rPr lang="en-US" altLang="en-US" b="1" smtClean="0">
                <a:solidFill>
                  <a:srgbClr val="FF0000"/>
                </a:solidFill>
                <a:cs typeface="Times New Roman" pitchFamily="18" charset="0"/>
              </a:rPr>
              <a:t>:</a:t>
            </a:r>
          </a:p>
        </p:txBody>
      </p:sp>
      <p:sp>
        <p:nvSpPr>
          <p:cNvPr id="11270" name="Rectangle 6"/>
          <p:cNvSpPr>
            <a:spLocks noChangeArrowheads="1"/>
          </p:cNvSpPr>
          <p:nvPr/>
        </p:nvSpPr>
        <p:spPr bwMode="auto">
          <a:xfrm>
            <a:off x="508000" y="1371600"/>
            <a:ext cx="233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r>
              <a:rPr lang="en-US" altLang="en-US" sz="2800" b="1" smtClean="0">
                <a:solidFill>
                  <a:srgbClr val="CC3300"/>
                </a:solidFill>
                <a:latin typeface="Times New Roman" pitchFamily="18" charset="0"/>
                <a:cs typeface="Times New Roman" pitchFamily="18" charset="0"/>
              </a:rPr>
              <a:t>Ví dụ 2/ 37</a:t>
            </a:r>
          </a:p>
        </p:txBody>
      </p:sp>
      <p:sp>
        <p:nvSpPr>
          <p:cNvPr id="11283" name="Text Box 19"/>
          <p:cNvSpPr txBox="1">
            <a:spLocks noChangeArrowheads="1"/>
          </p:cNvSpPr>
          <p:nvPr/>
        </p:nvSpPr>
        <p:spPr bwMode="auto">
          <a:xfrm>
            <a:off x="1060537" y="2234624"/>
            <a:ext cx="12192000" cy="1169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itchFamily="18" charset="0"/>
                <a:cs typeface="Arial" charset="0"/>
              </a:defRPr>
            </a:lvl1pPr>
            <a:lvl2pPr marL="742950" indent="-285750">
              <a:defRPr sz="2800">
                <a:solidFill>
                  <a:schemeClr val="tx1"/>
                </a:solidFill>
                <a:latin typeface="Times New Roman" pitchFamily="18" charset="0"/>
                <a:cs typeface="Arial" charset="0"/>
              </a:defRPr>
            </a:lvl2pPr>
            <a:lvl3pPr marL="1143000" indent="-228600">
              <a:defRPr sz="2800">
                <a:solidFill>
                  <a:schemeClr val="tx1"/>
                </a:solidFill>
                <a:latin typeface="Times New Roman" pitchFamily="18" charset="0"/>
                <a:cs typeface="Arial" charset="0"/>
              </a:defRPr>
            </a:lvl3pPr>
            <a:lvl4pPr marL="1600200" indent="-228600">
              <a:defRPr sz="2800">
                <a:solidFill>
                  <a:schemeClr val="tx1"/>
                </a:solidFill>
                <a:latin typeface="Times New Roman" pitchFamily="18" charset="0"/>
                <a:cs typeface="Arial" charset="0"/>
              </a:defRPr>
            </a:lvl4pPr>
            <a:lvl5pPr marL="2057400" indent="-228600">
              <a:defRPr sz="28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8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8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8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800">
                <a:solidFill>
                  <a:schemeClr val="tx1"/>
                </a:solidFill>
                <a:latin typeface="Times New Roman" pitchFamily="18" charset="0"/>
                <a:cs typeface="Arial" charset="0"/>
              </a:defRPr>
            </a:lvl9pPr>
          </a:lstStyle>
          <a:p>
            <a:pPr defTabSz="914400" fontAlgn="base">
              <a:spcBef>
                <a:spcPct val="50000"/>
              </a:spcBef>
              <a:spcAft>
                <a:spcPct val="0"/>
              </a:spcAft>
            </a:pPr>
            <a:r>
              <a:rPr lang="en-US" altLang="en-US" smtClean="0">
                <a:solidFill>
                  <a:srgbClr val="000000"/>
                </a:solidFill>
                <a:cs typeface="Times New Roman" pitchFamily="18" charset="0"/>
              </a:rPr>
              <a:t>    </a:t>
            </a:r>
            <a:r>
              <a:rPr lang="en-US" altLang="en-US" smtClean="0">
                <a:solidFill>
                  <a:srgbClr val="6600CC"/>
                </a:solidFill>
                <a:cs typeface="Times New Roman" pitchFamily="18" charset="0"/>
              </a:rPr>
              <a:t>An: - </a:t>
            </a:r>
            <a:r>
              <a:rPr lang="en-US" altLang="en-US" i="1" smtClean="0">
                <a:solidFill>
                  <a:srgbClr val="6600CC"/>
                </a:solidFill>
                <a:cs typeface="Times New Roman" pitchFamily="18" charset="0"/>
              </a:rPr>
              <a:t>Cậu có biết chiếc máy bay đầu tiên được chế tạo vào </a:t>
            </a:r>
            <a:r>
              <a:rPr lang="en-US" altLang="en-US" i="1" smtClean="0">
                <a:solidFill>
                  <a:srgbClr val="A50021"/>
                </a:solidFill>
                <a:cs typeface="Times New Roman" pitchFamily="18" charset="0"/>
              </a:rPr>
              <a:t>năm nào</a:t>
            </a:r>
            <a:r>
              <a:rPr lang="en-US" altLang="en-US" i="1" smtClean="0">
                <a:solidFill>
                  <a:srgbClr val="6600CC"/>
                </a:solidFill>
                <a:cs typeface="Times New Roman" pitchFamily="18" charset="0"/>
              </a:rPr>
              <a:t> không?</a:t>
            </a:r>
          </a:p>
          <a:p>
            <a:pPr defTabSz="914400" fontAlgn="base">
              <a:spcBef>
                <a:spcPct val="50000"/>
              </a:spcBef>
              <a:spcAft>
                <a:spcPct val="0"/>
              </a:spcAft>
            </a:pPr>
            <a:r>
              <a:rPr lang="en-US" altLang="en-US" i="1" smtClean="0">
                <a:solidFill>
                  <a:srgbClr val="6600CC"/>
                </a:solidFill>
                <a:cs typeface="Times New Roman" pitchFamily="18" charset="0"/>
              </a:rPr>
              <a:t>    </a:t>
            </a:r>
            <a:r>
              <a:rPr lang="en-US" altLang="en-US" smtClean="0">
                <a:solidFill>
                  <a:srgbClr val="6600CC"/>
                </a:solidFill>
                <a:cs typeface="Times New Roman" pitchFamily="18" charset="0"/>
              </a:rPr>
              <a:t>Ba: </a:t>
            </a:r>
            <a:r>
              <a:rPr lang="en-US" altLang="en-US" i="1" smtClean="0">
                <a:solidFill>
                  <a:srgbClr val="6600CC"/>
                </a:solidFill>
                <a:cs typeface="Times New Roman" pitchFamily="18" charset="0"/>
              </a:rPr>
              <a:t>- Đâu khoảng </a:t>
            </a:r>
            <a:r>
              <a:rPr lang="en-US" altLang="en-US" i="1" smtClean="0">
                <a:solidFill>
                  <a:srgbClr val="A50021"/>
                </a:solidFill>
                <a:cs typeface="Times New Roman" pitchFamily="18" charset="0"/>
              </a:rPr>
              <a:t>đầu thế kỷ XX</a:t>
            </a:r>
          </a:p>
        </p:txBody>
      </p:sp>
      <p:sp>
        <p:nvSpPr>
          <p:cNvPr id="11284" name="Text Box 20"/>
          <p:cNvSpPr txBox="1">
            <a:spLocks noChangeArrowheads="1"/>
          </p:cNvSpPr>
          <p:nvPr/>
        </p:nvSpPr>
        <p:spPr bwMode="auto">
          <a:xfrm>
            <a:off x="1016000" y="2342345"/>
            <a:ext cx="111760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itchFamily="18" charset="0"/>
                <a:cs typeface="Arial" charset="0"/>
              </a:defRPr>
            </a:lvl1pPr>
            <a:lvl2pPr marL="742950" indent="-285750">
              <a:defRPr sz="2800">
                <a:solidFill>
                  <a:schemeClr val="tx1"/>
                </a:solidFill>
                <a:latin typeface="Times New Roman" pitchFamily="18" charset="0"/>
                <a:cs typeface="Arial" charset="0"/>
              </a:defRPr>
            </a:lvl2pPr>
            <a:lvl3pPr marL="1143000" indent="-228600">
              <a:defRPr sz="2800">
                <a:solidFill>
                  <a:schemeClr val="tx1"/>
                </a:solidFill>
                <a:latin typeface="Times New Roman" pitchFamily="18" charset="0"/>
                <a:cs typeface="Arial" charset="0"/>
              </a:defRPr>
            </a:lvl3pPr>
            <a:lvl4pPr marL="1600200" indent="-228600">
              <a:defRPr sz="2800">
                <a:solidFill>
                  <a:schemeClr val="tx1"/>
                </a:solidFill>
                <a:latin typeface="Times New Roman" pitchFamily="18" charset="0"/>
                <a:cs typeface="Arial" charset="0"/>
              </a:defRPr>
            </a:lvl4pPr>
            <a:lvl5pPr marL="2057400" indent="-228600">
              <a:defRPr sz="28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8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8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8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800">
                <a:solidFill>
                  <a:schemeClr val="tx1"/>
                </a:solidFill>
                <a:latin typeface="Times New Roman" pitchFamily="18" charset="0"/>
                <a:cs typeface="Arial" charset="0"/>
              </a:defRPr>
            </a:lvl9pPr>
          </a:lstStyle>
          <a:p>
            <a:pPr defTabSz="914400" fontAlgn="base">
              <a:spcBef>
                <a:spcPct val="50000"/>
              </a:spcBef>
              <a:spcAft>
                <a:spcPct val="0"/>
              </a:spcAft>
            </a:pPr>
            <a:r>
              <a:rPr lang="en-US" altLang="en-US" dirty="0" err="1" smtClean="0">
                <a:solidFill>
                  <a:srgbClr val="000000"/>
                </a:solidFill>
                <a:cs typeface="Times New Roman" pitchFamily="18" charset="0"/>
              </a:rPr>
              <a:t>Câu</a:t>
            </a:r>
            <a:r>
              <a:rPr lang="en-US" altLang="en-US" dirty="0" smtClean="0">
                <a:solidFill>
                  <a:srgbClr val="000000"/>
                </a:solidFill>
                <a:cs typeface="Times New Roman" pitchFamily="18" charset="0"/>
              </a:rPr>
              <a:t> </a:t>
            </a:r>
            <a:r>
              <a:rPr lang="en-US" altLang="en-US" dirty="0" err="1" smtClean="0">
                <a:solidFill>
                  <a:srgbClr val="000000"/>
                </a:solidFill>
                <a:cs typeface="Times New Roman" pitchFamily="18" charset="0"/>
              </a:rPr>
              <a:t>trả</a:t>
            </a:r>
            <a:r>
              <a:rPr lang="en-US" altLang="en-US" dirty="0" smtClean="0">
                <a:solidFill>
                  <a:srgbClr val="000000"/>
                </a:solidFill>
                <a:cs typeface="Times New Roman" pitchFamily="18" charset="0"/>
              </a:rPr>
              <a:t> </a:t>
            </a:r>
            <a:r>
              <a:rPr lang="en-US" altLang="en-US" dirty="0" err="1" smtClean="0">
                <a:solidFill>
                  <a:srgbClr val="000000"/>
                </a:solidFill>
                <a:cs typeface="Times New Roman" pitchFamily="18" charset="0"/>
              </a:rPr>
              <a:t>lời</a:t>
            </a:r>
            <a:r>
              <a:rPr lang="en-US" altLang="en-US" dirty="0" smtClean="0">
                <a:solidFill>
                  <a:srgbClr val="000000"/>
                </a:solidFill>
                <a:cs typeface="Times New Roman" pitchFamily="18" charset="0"/>
              </a:rPr>
              <a:t> </a:t>
            </a:r>
            <a:r>
              <a:rPr lang="en-US" altLang="en-US" dirty="0" err="1" smtClean="0">
                <a:solidFill>
                  <a:srgbClr val="000000"/>
                </a:solidFill>
                <a:cs typeface="Times New Roman" pitchFamily="18" charset="0"/>
              </a:rPr>
              <a:t>của</a:t>
            </a:r>
            <a:r>
              <a:rPr lang="en-US" altLang="en-US" dirty="0" smtClean="0">
                <a:solidFill>
                  <a:srgbClr val="000000"/>
                </a:solidFill>
                <a:cs typeface="Times New Roman" pitchFamily="18" charset="0"/>
              </a:rPr>
              <a:t> Ba </a:t>
            </a:r>
            <a:r>
              <a:rPr lang="en-US" altLang="en-US" dirty="0" err="1" smtClean="0">
                <a:solidFill>
                  <a:srgbClr val="000000"/>
                </a:solidFill>
                <a:cs typeface="Times New Roman" pitchFamily="18" charset="0"/>
              </a:rPr>
              <a:t>không</a:t>
            </a:r>
            <a:r>
              <a:rPr lang="en-US" altLang="en-US" dirty="0" smtClean="0">
                <a:solidFill>
                  <a:srgbClr val="000000"/>
                </a:solidFill>
                <a:cs typeface="Times New Roman" pitchFamily="18" charset="0"/>
              </a:rPr>
              <a:t> </a:t>
            </a:r>
            <a:r>
              <a:rPr lang="en-US" altLang="en-US" dirty="0" err="1" smtClean="0">
                <a:solidFill>
                  <a:srgbClr val="000000"/>
                </a:solidFill>
                <a:cs typeface="Times New Roman" pitchFamily="18" charset="0"/>
              </a:rPr>
              <a:t>đáp</a:t>
            </a:r>
            <a:r>
              <a:rPr lang="en-US" altLang="en-US" dirty="0" smtClean="0">
                <a:solidFill>
                  <a:srgbClr val="000000"/>
                </a:solidFill>
                <a:cs typeface="Times New Roman" pitchFamily="18" charset="0"/>
              </a:rPr>
              <a:t> </a:t>
            </a:r>
            <a:r>
              <a:rPr lang="en-US" altLang="en-US" dirty="0" err="1" smtClean="0">
                <a:solidFill>
                  <a:srgbClr val="000000"/>
                </a:solidFill>
                <a:cs typeface="Times New Roman" pitchFamily="18" charset="0"/>
              </a:rPr>
              <a:t>ứng</a:t>
            </a:r>
            <a:r>
              <a:rPr lang="en-US" altLang="en-US" dirty="0" smtClean="0">
                <a:solidFill>
                  <a:srgbClr val="000000"/>
                </a:solidFill>
                <a:cs typeface="Times New Roman" pitchFamily="18" charset="0"/>
              </a:rPr>
              <a:t> </a:t>
            </a:r>
            <a:r>
              <a:rPr lang="en-US" altLang="en-US" dirty="0" err="1" smtClean="0">
                <a:solidFill>
                  <a:srgbClr val="000000"/>
                </a:solidFill>
                <a:cs typeface="Times New Roman" pitchFamily="18" charset="0"/>
              </a:rPr>
              <a:t>yêu</a:t>
            </a:r>
            <a:r>
              <a:rPr lang="en-US" altLang="en-US" dirty="0" smtClean="0">
                <a:solidFill>
                  <a:srgbClr val="000000"/>
                </a:solidFill>
                <a:cs typeface="Times New Roman" pitchFamily="18" charset="0"/>
              </a:rPr>
              <a:t> </a:t>
            </a:r>
            <a:r>
              <a:rPr lang="en-US" altLang="en-US" dirty="0" err="1" smtClean="0">
                <a:solidFill>
                  <a:srgbClr val="000000"/>
                </a:solidFill>
                <a:cs typeface="Times New Roman" pitchFamily="18" charset="0"/>
              </a:rPr>
              <a:t>cầu</a:t>
            </a:r>
            <a:r>
              <a:rPr lang="en-US" altLang="en-US" dirty="0" smtClean="0">
                <a:solidFill>
                  <a:srgbClr val="000000"/>
                </a:solidFill>
                <a:cs typeface="Times New Roman" pitchFamily="18" charset="0"/>
              </a:rPr>
              <a:t>  </a:t>
            </a:r>
            <a:r>
              <a:rPr lang="en-US" altLang="en-US" dirty="0" err="1" smtClean="0">
                <a:solidFill>
                  <a:srgbClr val="000000"/>
                </a:solidFill>
                <a:cs typeface="Times New Roman" pitchFamily="18" charset="0"/>
              </a:rPr>
              <a:t>của</a:t>
            </a:r>
            <a:r>
              <a:rPr lang="en-US" altLang="en-US" dirty="0" smtClean="0">
                <a:solidFill>
                  <a:srgbClr val="000000"/>
                </a:solidFill>
                <a:cs typeface="Times New Roman" pitchFamily="18" charset="0"/>
              </a:rPr>
              <a:t> An.</a:t>
            </a:r>
            <a:r>
              <a:rPr lang="vi-VN" altLang="en-US" dirty="0" smtClean="0">
                <a:solidFill>
                  <a:srgbClr val="000000"/>
                </a:solidFill>
                <a:cs typeface="Times New Roman" pitchFamily="18" charset="0"/>
              </a:rPr>
              <a:t> </a:t>
            </a:r>
            <a:r>
              <a:rPr lang="en-US" altLang="en-US" dirty="0" smtClean="0">
                <a:solidFill>
                  <a:srgbClr val="000000"/>
                </a:solidFill>
                <a:cs typeface="Times New Roman" pitchFamily="18" charset="0"/>
              </a:rPr>
              <a:t>Do </a:t>
            </a:r>
            <a:r>
              <a:rPr lang="en-US" altLang="en-US" dirty="0" err="1" smtClean="0">
                <a:solidFill>
                  <a:srgbClr val="000000"/>
                </a:solidFill>
                <a:cs typeface="Times New Roman" pitchFamily="18" charset="0"/>
              </a:rPr>
              <a:t>để</a:t>
            </a:r>
            <a:r>
              <a:rPr lang="en-US" altLang="en-US" dirty="0" smtClean="0">
                <a:solidFill>
                  <a:srgbClr val="000000"/>
                </a:solidFill>
                <a:cs typeface="Times New Roman" pitchFamily="18" charset="0"/>
              </a:rPr>
              <a:t> </a:t>
            </a:r>
            <a:r>
              <a:rPr lang="en-US" altLang="en-US" dirty="0" err="1" smtClean="0">
                <a:solidFill>
                  <a:srgbClr val="000000"/>
                </a:solidFill>
                <a:cs typeface="Times New Roman" pitchFamily="18" charset="0"/>
              </a:rPr>
              <a:t>tuân</a:t>
            </a:r>
            <a:r>
              <a:rPr lang="en-US" altLang="en-US" dirty="0" smtClean="0">
                <a:solidFill>
                  <a:srgbClr val="000000"/>
                </a:solidFill>
                <a:cs typeface="Times New Roman" pitchFamily="18" charset="0"/>
              </a:rPr>
              <a:t> </a:t>
            </a:r>
            <a:r>
              <a:rPr lang="en-US" altLang="en-US" dirty="0" err="1" smtClean="0">
                <a:solidFill>
                  <a:srgbClr val="000000"/>
                </a:solidFill>
                <a:cs typeface="Times New Roman" pitchFamily="18" charset="0"/>
              </a:rPr>
              <a:t>thủ</a:t>
            </a:r>
            <a:r>
              <a:rPr lang="en-US" altLang="en-US" dirty="0" smtClean="0">
                <a:solidFill>
                  <a:srgbClr val="000000"/>
                </a:solidFill>
                <a:cs typeface="Times New Roman" pitchFamily="18" charset="0"/>
              </a:rPr>
              <a:t> </a:t>
            </a:r>
            <a:r>
              <a:rPr lang="en-US" altLang="en-US" dirty="0" err="1" smtClean="0">
                <a:solidFill>
                  <a:srgbClr val="000000"/>
                </a:solidFill>
                <a:cs typeface="Times New Roman" pitchFamily="18" charset="0"/>
              </a:rPr>
              <a:t>phương</a:t>
            </a:r>
            <a:r>
              <a:rPr lang="en-US" altLang="en-US" dirty="0" smtClean="0">
                <a:solidFill>
                  <a:srgbClr val="000000"/>
                </a:solidFill>
                <a:cs typeface="Times New Roman" pitchFamily="18" charset="0"/>
              </a:rPr>
              <a:t> </a:t>
            </a:r>
            <a:r>
              <a:rPr lang="en-US" altLang="en-US" dirty="0" err="1" smtClean="0">
                <a:solidFill>
                  <a:srgbClr val="000000"/>
                </a:solidFill>
                <a:cs typeface="Times New Roman" pitchFamily="18" charset="0"/>
              </a:rPr>
              <a:t>châm</a:t>
            </a:r>
            <a:r>
              <a:rPr lang="en-US" altLang="en-US" dirty="0" smtClean="0">
                <a:solidFill>
                  <a:srgbClr val="000000"/>
                </a:solidFill>
                <a:cs typeface="Times New Roman" pitchFamily="18" charset="0"/>
              </a:rPr>
              <a:t> </a:t>
            </a:r>
            <a:r>
              <a:rPr lang="en-US" altLang="en-US" dirty="0" err="1" smtClean="0">
                <a:solidFill>
                  <a:srgbClr val="000000"/>
                </a:solidFill>
                <a:cs typeface="Times New Roman" pitchFamily="18" charset="0"/>
              </a:rPr>
              <a:t>về</a:t>
            </a:r>
            <a:r>
              <a:rPr lang="en-US" altLang="en-US" dirty="0" smtClean="0">
                <a:solidFill>
                  <a:srgbClr val="000000"/>
                </a:solidFill>
                <a:cs typeface="Times New Roman" pitchFamily="18" charset="0"/>
              </a:rPr>
              <a:t> </a:t>
            </a:r>
            <a:r>
              <a:rPr lang="en-US" altLang="en-US" dirty="0" err="1" smtClean="0">
                <a:solidFill>
                  <a:srgbClr val="000000"/>
                </a:solidFill>
                <a:cs typeface="Times New Roman" pitchFamily="18" charset="0"/>
              </a:rPr>
              <a:t>chất</a:t>
            </a:r>
            <a:r>
              <a:rPr lang="en-US" altLang="en-US" dirty="0" smtClean="0">
                <a:solidFill>
                  <a:srgbClr val="000000"/>
                </a:solidFill>
                <a:cs typeface="Times New Roman" pitchFamily="18" charset="0"/>
              </a:rPr>
              <a:t> </a:t>
            </a:r>
            <a:r>
              <a:rPr lang="en-US" altLang="en-US" dirty="0" err="1" smtClean="0">
                <a:solidFill>
                  <a:srgbClr val="000000"/>
                </a:solidFill>
                <a:cs typeface="Times New Roman" pitchFamily="18" charset="0"/>
              </a:rPr>
              <a:t>nên</a:t>
            </a:r>
            <a:r>
              <a:rPr lang="en-US" altLang="en-US" dirty="0" smtClean="0">
                <a:solidFill>
                  <a:srgbClr val="000000"/>
                </a:solidFill>
                <a:cs typeface="Times New Roman" pitchFamily="18" charset="0"/>
              </a:rPr>
              <a:t> Ba </a:t>
            </a:r>
            <a:r>
              <a:rPr lang="en-US" altLang="en-US" dirty="0" err="1" smtClean="0">
                <a:solidFill>
                  <a:srgbClr val="000000"/>
                </a:solidFill>
                <a:cs typeface="Times New Roman" pitchFamily="18" charset="0"/>
              </a:rPr>
              <a:t>đã</a:t>
            </a:r>
            <a:r>
              <a:rPr lang="en-US" altLang="en-US" dirty="0" smtClean="0">
                <a:solidFill>
                  <a:srgbClr val="000000"/>
                </a:solidFill>
                <a:cs typeface="Times New Roman" pitchFamily="18" charset="0"/>
              </a:rPr>
              <a:t> vi </a:t>
            </a:r>
            <a:r>
              <a:rPr lang="en-US" altLang="en-US" dirty="0" err="1" smtClean="0">
                <a:solidFill>
                  <a:srgbClr val="000000"/>
                </a:solidFill>
                <a:cs typeface="Times New Roman" pitchFamily="18" charset="0"/>
              </a:rPr>
              <a:t>phạm</a:t>
            </a:r>
            <a:r>
              <a:rPr lang="en-US" altLang="en-US" dirty="0" smtClean="0">
                <a:solidFill>
                  <a:srgbClr val="000000"/>
                </a:solidFill>
                <a:cs typeface="Times New Roman" pitchFamily="18" charset="0"/>
              </a:rPr>
              <a:t> </a:t>
            </a:r>
            <a:r>
              <a:rPr lang="en-US" altLang="en-US" dirty="0" err="1" smtClean="0">
                <a:solidFill>
                  <a:srgbClr val="000000"/>
                </a:solidFill>
                <a:cs typeface="Times New Roman" pitchFamily="18" charset="0"/>
              </a:rPr>
              <a:t>phương</a:t>
            </a:r>
            <a:r>
              <a:rPr lang="en-US" altLang="en-US" dirty="0" smtClean="0">
                <a:solidFill>
                  <a:srgbClr val="000000"/>
                </a:solidFill>
                <a:cs typeface="Times New Roman" pitchFamily="18" charset="0"/>
              </a:rPr>
              <a:t> </a:t>
            </a:r>
            <a:r>
              <a:rPr lang="en-US" altLang="en-US" dirty="0" err="1" smtClean="0">
                <a:solidFill>
                  <a:srgbClr val="000000"/>
                </a:solidFill>
                <a:cs typeface="Times New Roman" pitchFamily="18" charset="0"/>
              </a:rPr>
              <a:t>châm</a:t>
            </a:r>
            <a:r>
              <a:rPr lang="en-US" altLang="en-US" dirty="0" smtClean="0">
                <a:solidFill>
                  <a:srgbClr val="000000"/>
                </a:solidFill>
                <a:cs typeface="Times New Roman" pitchFamily="18" charset="0"/>
              </a:rPr>
              <a:t> </a:t>
            </a:r>
            <a:r>
              <a:rPr lang="en-US" altLang="en-US" dirty="0" err="1" smtClean="0">
                <a:solidFill>
                  <a:srgbClr val="000000"/>
                </a:solidFill>
                <a:cs typeface="Times New Roman" pitchFamily="18" charset="0"/>
              </a:rPr>
              <a:t>về</a:t>
            </a:r>
            <a:r>
              <a:rPr lang="en-US" altLang="en-US" dirty="0" smtClean="0">
                <a:solidFill>
                  <a:srgbClr val="000000"/>
                </a:solidFill>
                <a:cs typeface="Times New Roman" pitchFamily="18" charset="0"/>
              </a:rPr>
              <a:t> </a:t>
            </a:r>
            <a:r>
              <a:rPr lang="en-US" altLang="en-US" dirty="0" err="1" smtClean="0">
                <a:solidFill>
                  <a:srgbClr val="000000"/>
                </a:solidFill>
                <a:cs typeface="Times New Roman" pitchFamily="18" charset="0"/>
              </a:rPr>
              <a:t>lượng</a:t>
            </a:r>
            <a:r>
              <a:rPr lang="en-US" altLang="en-US" dirty="0" smtClean="0">
                <a:solidFill>
                  <a:srgbClr val="000000"/>
                </a:solidFill>
                <a:cs typeface="Times New Roman" pitchFamily="18" charset="0"/>
              </a:rPr>
              <a:t> .</a:t>
            </a:r>
          </a:p>
        </p:txBody>
      </p:sp>
      <p:sp>
        <p:nvSpPr>
          <p:cNvPr id="11285" name="AutoShape 21"/>
          <p:cNvSpPr>
            <a:spLocks noChangeArrowheads="1"/>
          </p:cNvSpPr>
          <p:nvPr/>
        </p:nvSpPr>
        <p:spPr bwMode="auto">
          <a:xfrm>
            <a:off x="-27513" y="2590800"/>
            <a:ext cx="914401" cy="228600"/>
          </a:xfrm>
          <a:prstGeom prst="rightArrow">
            <a:avLst>
              <a:gd name="adj1" fmla="val 50000"/>
              <a:gd name="adj2" fmla="val 75000"/>
            </a:avLst>
          </a:prstGeom>
          <a:solidFill>
            <a:srgbClr val="00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sz="2800" smtClean="0">
              <a:solidFill>
                <a:srgbClr val="000000"/>
              </a:solidFill>
              <a:latin typeface="Times New Roman" pitchFamily="18" charset="0"/>
            </a:endParaRPr>
          </a:p>
        </p:txBody>
      </p:sp>
      <p:sp>
        <p:nvSpPr>
          <p:cNvPr id="20" name="Text Box 11"/>
          <p:cNvSpPr txBox="1">
            <a:spLocks noChangeArrowheads="1"/>
          </p:cNvSpPr>
          <p:nvPr/>
        </p:nvSpPr>
        <p:spPr bwMode="auto">
          <a:xfrm>
            <a:off x="1060537" y="3713946"/>
            <a:ext cx="80264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itchFamily="18" charset="0"/>
                <a:cs typeface="Arial" charset="0"/>
              </a:defRPr>
            </a:lvl1pPr>
            <a:lvl2pPr marL="742950" indent="-285750">
              <a:defRPr sz="2800">
                <a:solidFill>
                  <a:schemeClr val="tx1"/>
                </a:solidFill>
                <a:latin typeface="Times New Roman" pitchFamily="18" charset="0"/>
                <a:cs typeface="Arial" charset="0"/>
              </a:defRPr>
            </a:lvl2pPr>
            <a:lvl3pPr marL="1143000" indent="-228600">
              <a:defRPr sz="2800">
                <a:solidFill>
                  <a:schemeClr val="tx1"/>
                </a:solidFill>
                <a:latin typeface="Times New Roman" pitchFamily="18" charset="0"/>
                <a:cs typeface="Arial" charset="0"/>
              </a:defRPr>
            </a:lvl3pPr>
            <a:lvl4pPr marL="1600200" indent="-228600">
              <a:defRPr sz="2800">
                <a:solidFill>
                  <a:schemeClr val="tx1"/>
                </a:solidFill>
                <a:latin typeface="Times New Roman" pitchFamily="18" charset="0"/>
                <a:cs typeface="Arial" charset="0"/>
              </a:defRPr>
            </a:lvl4pPr>
            <a:lvl5pPr marL="2057400" indent="-228600">
              <a:defRPr sz="28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8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8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8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800">
                <a:solidFill>
                  <a:schemeClr val="tx1"/>
                </a:solidFill>
                <a:latin typeface="Times New Roman" pitchFamily="18" charset="0"/>
                <a:cs typeface="Arial" charset="0"/>
              </a:defRPr>
            </a:lvl9pPr>
          </a:lstStyle>
          <a:p>
            <a:pPr defTabSz="914400" fontAlgn="base">
              <a:spcBef>
                <a:spcPct val="0"/>
              </a:spcBef>
              <a:spcAft>
                <a:spcPct val="0"/>
              </a:spcAft>
            </a:pPr>
            <a:r>
              <a:rPr lang="en-US" altLang="en-US" sz="3200" dirty="0" smtClean="0">
                <a:solidFill>
                  <a:srgbClr val="FF0000"/>
                </a:solidFill>
                <a:cs typeface="Times New Roman" pitchFamily="18" charset="0"/>
              </a:rPr>
              <a:t>=&gt; </a:t>
            </a:r>
            <a:r>
              <a:rPr lang="vi-VN" altLang="en-US" sz="3200" dirty="0" smtClean="0">
                <a:solidFill>
                  <a:srgbClr val="FF0000"/>
                </a:solidFill>
                <a:cs typeface="Times New Roman" pitchFamily="18" charset="0"/>
              </a:rPr>
              <a:t>Ưu tiên PCHT quan trọng hơn</a:t>
            </a:r>
            <a:endParaRPr lang="en-US" altLang="en-US" sz="3200" dirty="0" smtClean="0">
              <a:solidFill>
                <a:srgbClr val="FF0000"/>
              </a:solidFill>
              <a:cs typeface="Times New Roman" pitchFamily="18" charset="0"/>
            </a:endParaRPr>
          </a:p>
        </p:txBody>
      </p:sp>
    </p:spTree>
    <p:extLst>
      <p:ext uri="{BB962C8B-B14F-4D97-AF65-F5344CB8AC3E}">
        <p14:creationId xmlns:p14="http://schemas.microsoft.com/office/powerpoint/2010/main" val="418675880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11270"/>
                                        </p:tgtEl>
                                        <p:attrNameLst>
                                          <p:attrName>style.visibility</p:attrName>
                                        </p:attrNameLst>
                                      </p:cBhvr>
                                      <p:to>
                                        <p:strVal val="visible"/>
                                      </p:to>
                                    </p:set>
                                    <p:anim calcmode="lin" valueType="num">
                                      <p:cBhvr>
                                        <p:cTn id="7" dur="1000" fill="hold"/>
                                        <p:tgtEl>
                                          <p:spTgt spid="11270"/>
                                        </p:tgtEl>
                                        <p:attrNameLst>
                                          <p:attrName>ppt_x</p:attrName>
                                        </p:attrNameLst>
                                      </p:cBhvr>
                                      <p:tavLst>
                                        <p:tav tm="0">
                                          <p:val>
                                            <p:strVal val="#ppt_x-.2"/>
                                          </p:val>
                                        </p:tav>
                                        <p:tav tm="100000">
                                          <p:val>
                                            <p:strVal val="#ppt_x"/>
                                          </p:val>
                                        </p:tav>
                                      </p:tavLst>
                                    </p:anim>
                                    <p:anim calcmode="lin" valueType="num">
                                      <p:cBhvr>
                                        <p:cTn id="8" dur="1000" fill="hold"/>
                                        <p:tgtEl>
                                          <p:spTgt spid="11270"/>
                                        </p:tgtEl>
                                        <p:attrNameLst>
                                          <p:attrName>ppt_y</p:attrName>
                                        </p:attrNameLst>
                                      </p:cBhvr>
                                      <p:tavLst>
                                        <p:tav tm="0">
                                          <p:val>
                                            <p:strVal val="#ppt_y"/>
                                          </p:val>
                                        </p:tav>
                                        <p:tav tm="100000">
                                          <p:val>
                                            <p:strVal val="#ppt_y"/>
                                          </p:val>
                                        </p:tav>
                                      </p:tavLst>
                                    </p:anim>
                                    <p:animEffect transition="in" filter="wipe(right)" prLst="gradientSize: 0.1">
                                      <p:cBhvr>
                                        <p:cTn id="9" dur="1000"/>
                                        <p:tgtEl>
                                          <p:spTgt spid="11270"/>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4" presetClass="entr" presetSubtype="16" fill="hold" grpId="0" nodeType="clickEffect">
                                  <p:stCondLst>
                                    <p:cond delay="0"/>
                                  </p:stCondLst>
                                  <p:childTnLst>
                                    <p:set>
                                      <p:cBhvr>
                                        <p:cTn id="13" dur="1" fill="hold">
                                          <p:stCondLst>
                                            <p:cond delay="0"/>
                                          </p:stCondLst>
                                        </p:cTn>
                                        <p:tgtEl>
                                          <p:spTgt spid="11283"/>
                                        </p:tgtEl>
                                        <p:attrNameLst>
                                          <p:attrName>style.visibility</p:attrName>
                                        </p:attrNameLst>
                                      </p:cBhvr>
                                      <p:to>
                                        <p:strVal val="visible"/>
                                      </p:to>
                                    </p:set>
                                    <p:animEffect transition="in" filter="box(in)">
                                      <p:cBhvr>
                                        <p:cTn id="14" dur="500"/>
                                        <p:tgtEl>
                                          <p:spTgt spid="11283"/>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51" presetClass="exit" presetSubtype="0" fill="hold" grpId="1" nodeType="clickEffect">
                                  <p:stCondLst>
                                    <p:cond delay="0"/>
                                  </p:stCondLst>
                                  <p:childTnLst>
                                    <p:animEffect transition="out" filter="fade">
                                      <p:cBhvr>
                                        <p:cTn id="18" dur="192" accel="100000">
                                          <p:stCondLst>
                                            <p:cond delay="308"/>
                                          </p:stCondLst>
                                        </p:cTn>
                                        <p:tgtEl>
                                          <p:spTgt spid="11283"/>
                                        </p:tgtEl>
                                      </p:cBhvr>
                                    </p:animEffect>
                                    <p:animScale>
                                      <p:cBhvr>
                                        <p:cTn id="19" dur="192" accel="100000">
                                          <p:stCondLst>
                                            <p:cond delay="308"/>
                                          </p:stCondLst>
                                        </p:cTn>
                                        <p:tgtEl>
                                          <p:spTgt spid="11283"/>
                                        </p:tgtEl>
                                      </p:cBhvr>
                                      <p:from x="200000" y="450000"/>
                                      <p:to x="10000" y="10000"/>
                                    </p:animScale>
                                    <p:animScale>
                                      <p:cBhvr>
                                        <p:cTn id="20" dur="308" decel="100000"/>
                                        <p:tgtEl>
                                          <p:spTgt spid="11283"/>
                                        </p:tgtEl>
                                      </p:cBhvr>
                                      <p:from x="100000" y="100000"/>
                                      <p:to x="200000" y="450000"/>
                                    </p:animScale>
                                    <p:anim from="(ppt_x)" to="(0.5)" calcmode="lin" valueType="num">
                                      <p:cBhvr>
                                        <p:cTn id="21" dur="308" decel="100000"/>
                                        <p:tgtEl>
                                          <p:spTgt spid="11283"/>
                                        </p:tgtEl>
                                        <p:attrNameLst>
                                          <p:attrName>ppt_x</p:attrName>
                                        </p:attrNameLst>
                                      </p:cBhvr>
                                    </p:anim>
                                    <p:anim from="(0.5)" to="(0.5)" calcmode="lin" valueType="num">
                                      <p:cBhvr>
                                        <p:cTn id="22" dur="192">
                                          <p:stCondLst>
                                            <p:cond delay="308"/>
                                          </p:stCondLst>
                                        </p:cTn>
                                        <p:tgtEl>
                                          <p:spTgt spid="11283"/>
                                        </p:tgtEl>
                                        <p:attrNameLst>
                                          <p:attrName>ppt_x</p:attrName>
                                        </p:attrNameLst>
                                      </p:cBhvr>
                                    </p:anim>
                                    <p:anim from="(ppt_y)" to="(ppt_y+0.4)" calcmode="lin" valueType="num">
                                      <p:cBhvr>
                                        <p:cTn id="23" dur="308" decel="100000"/>
                                        <p:tgtEl>
                                          <p:spTgt spid="11283"/>
                                        </p:tgtEl>
                                        <p:attrNameLst>
                                          <p:attrName>ppt_y</p:attrName>
                                        </p:attrNameLst>
                                      </p:cBhvr>
                                    </p:anim>
                                    <p:anim from="(ppt_y)" to="(ppt_y)" calcmode="lin" valueType="num">
                                      <p:cBhvr>
                                        <p:cTn id="24" dur="192">
                                          <p:stCondLst>
                                            <p:cond delay="308"/>
                                          </p:stCondLst>
                                        </p:cTn>
                                        <p:tgtEl>
                                          <p:spTgt spid="11283"/>
                                        </p:tgtEl>
                                        <p:attrNameLst>
                                          <p:attrName>ppt_y</p:attrName>
                                        </p:attrNameLst>
                                      </p:cBhvr>
                                    </p:anim>
                                    <p:set>
                                      <p:cBhvr>
                                        <p:cTn id="25" dur="1" fill="hold">
                                          <p:stCondLst>
                                            <p:cond delay="499"/>
                                          </p:stCondLst>
                                        </p:cTn>
                                        <p:tgtEl>
                                          <p:spTgt spid="11283"/>
                                        </p:tgtEl>
                                        <p:attrNameLst>
                                          <p:attrName>style.visibility</p:attrName>
                                        </p:attrNameLst>
                                      </p:cBhvr>
                                      <p:to>
                                        <p:strVal val="hidden"/>
                                      </p:to>
                                    </p:set>
                                  </p:childTnLst>
                                </p:cTn>
                              </p:par>
                            </p:childTnLst>
                          </p:cTn>
                        </p:par>
                      </p:childTnLst>
                    </p:cTn>
                  </p:par>
                  <p:par>
                    <p:cTn id="26" fill="hold" nodeType="clickPar">
                      <p:stCondLst>
                        <p:cond delay="indefinite"/>
                      </p:stCondLst>
                      <p:childTnLst>
                        <p:par>
                          <p:cTn id="27" fill="hold" nodeType="withGroup">
                            <p:stCondLst>
                              <p:cond delay="0"/>
                            </p:stCondLst>
                            <p:childTnLst>
                              <p:par>
                                <p:cTn id="28" presetID="29" presetClass="entr" presetSubtype="0" fill="hold" nodeType="clickEffect">
                                  <p:stCondLst>
                                    <p:cond delay="0"/>
                                  </p:stCondLst>
                                  <p:childTnLst>
                                    <p:set>
                                      <p:cBhvr>
                                        <p:cTn id="29" dur="1" fill="hold">
                                          <p:stCondLst>
                                            <p:cond delay="0"/>
                                          </p:stCondLst>
                                        </p:cTn>
                                        <p:tgtEl>
                                          <p:spTgt spid="11285"/>
                                        </p:tgtEl>
                                        <p:attrNameLst>
                                          <p:attrName>style.visibility</p:attrName>
                                        </p:attrNameLst>
                                      </p:cBhvr>
                                      <p:to>
                                        <p:strVal val="visible"/>
                                      </p:to>
                                    </p:set>
                                    <p:anim calcmode="lin" valueType="num">
                                      <p:cBhvr>
                                        <p:cTn id="30" dur="1000" fill="hold"/>
                                        <p:tgtEl>
                                          <p:spTgt spid="11285"/>
                                        </p:tgtEl>
                                        <p:attrNameLst>
                                          <p:attrName>ppt_x</p:attrName>
                                        </p:attrNameLst>
                                      </p:cBhvr>
                                      <p:tavLst>
                                        <p:tav tm="0">
                                          <p:val>
                                            <p:strVal val="#ppt_x-.2"/>
                                          </p:val>
                                        </p:tav>
                                        <p:tav tm="100000">
                                          <p:val>
                                            <p:strVal val="#ppt_x"/>
                                          </p:val>
                                        </p:tav>
                                      </p:tavLst>
                                    </p:anim>
                                    <p:anim calcmode="lin" valueType="num">
                                      <p:cBhvr>
                                        <p:cTn id="31" dur="1000" fill="hold"/>
                                        <p:tgtEl>
                                          <p:spTgt spid="11285"/>
                                        </p:tgtEl>
                                        <p:attrNameLst>
                                          <p:attrName>ppt_y</p:attrName>
                                        </p:attrNameLst>
                                      </p:cBhvr>
                                      <p:tavLst>
                                        <p:tav tm="0">
                                          <p:val>
                                            <p:strVal val="#ppt_y"/>
                                          </p:val>
                                        </p:tav>
                                        <p:tav tm="100000">
                                          <p:val>
                                            <p:strVal val="#ppt_y"/>
                                          </p:val>
                                        </p:tav>
                                      </p:tavLst>
                                    </p:anim>
                                    <p:animEffect transition="in" filter="wipe(right)" prLst="gradientSize: 0.1">
                                      <p:cBhvr>
                                        <p:cTn id="32" dur="1000"/>
                                        <p:tgtEl>
                                          <p:spTgt spid="11285"/>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5" presetClass="entr" presetSubtype="0" fill="hold" grpId="0" nodeType="clickEffect">
                                  <p:stCondLst>
                                    <p:cond delay="0"/>
                                  </p:stCondLst>
                                  <p:childTnLst>
                                    <p:set>
                                      <p:cBhvr>
                                        <p:cTn id="36" dur="1" fill="hold">
                                          <p:stCondLst>
                                            <p:cond delay="0"/>
                                          </p:stCondLst>
                                        </p:cTn>
                                        <p:tgtEl>
                                          <p:spTgt spid="11284"/>
                                        </p:tgtEl>
                                        <p:attrNameLst>
                                          <p:attrName>style.visibility</p:attrName>
                                        </p:attrNameLst>
                                      </p:cBhvr>
                                      <p:to>
                                        <p:strVal val="visible"/>
                                      </p:to>
                                    </p:set>
                                    <p:anim calcmode="lin" valueType="num">
                                      <p:cBhvr>
                                        <p:cTn id="37" dur="250" decel="50000" fill="hold">
                                          <p:stCondLst>
                                            <p:cond delay="0"/>
                                          </p:stCondLst>
                                        </p:cTn>
                                        <p:tgtEl>
                                          <p:spTgt spid="11284"/>
                                        </p:tgtEl>
                                        <p:attrNameLst>
                                          <p:attrName>style.rotation</p:attrName>
                                        </p:attrNameLst>
                                      </p:cBhvr>
                                      <p:tavLst>
                                        <p:tav tm="0">
                                          <p:val>
                                            <p:fltVal val="-90"/>
                                          </p:val>
                                        </p:tav>
                                        <p:tav tm="100000">
                                          <p:val>
                                            <p:fltVal val="0"/>
                                          </p:val>
                                        </p:tav>
                                      </p:tavLst>
                                    </p:anim>
                                    <p:anim calcmode="lin" valueType="num">
                                      <p:cBhvr>
                                        <p:cTn id="38" dur="250" decel="50000" fill="hold">
                                          <p:stCondLst>
                                            <p:cond delay="0"/>
                                          </p:stCondLst>
                                        </p:cTn>
                                        <p:tgtEl>
                                          <p:spTgt spid="11284"/>
                                        </p:tgtEl>
                                        <p:attrNameLst>
                                          <p:attrName>ppt_w</p:attrName>
                                        </p:attrNameLst>
                                      </p:cBhvr>
                                      <p:tavLst>
                                        <p:tav tm="0">
                                          <p:val>
                                            <p:strVal val="#ppt_w"/>
                                          </p:val>
                                        </p:tav>
                                        <p:tav tm="100000">
                                          <p:val>
                                            <p:strVal val="#ppt_w*.05"/>
                                          </p:val>
                                        </p:tav>
                                      </p:tavLst>
                                    </p:anim>
                                    <p:anim calcmode="lin" valueType="num">
                                      <p:cBhvr>
                                        <p:cTn id="39" dur="250" accel="50000" fill="hold">
                                          <p:stCondLst>
                                            <p:cond delay="250"/>
                                          </p:stCondLst>
                                        </p:cTn>
                                        <p:tgtEl>
                                          <p:spTgt spid="11284"/>
                                        </p:tgtEl>
                                        <p:attrNameLst>
                                          <p:attrName>ppt_w</p:attrName>
                                        </p:attrNameLst>
                                      </p:cBhvr>
                                      <p:tavLst>
                                        <p:tav tm="0">
                                          <p:val>
                                            <p:strVal val="#ppt_w*.05"/>
                                          </p:val>
                                        </p:tav>
                                        <p:tav tm="100000">
                                          <p:val>
                                            <p:strVal val="#ppt_w"/>
                                          </p:val>
                                        </p:tav>
                                      </p:tavLst>
                                    </p:anim>
                                    <p:anim calcmode="lin" valueType="num">
                                      <p:cBhvr>
                                        <p:cTn id="40" dur="500" fill="hold"/>
                                        <p:tgtEl>
                                          <p:spTgt spid="11284"/>
                                        </p:tgtEl>
                                        <p:attrNameLst>
                                          <p:attrName>ppt_h</p:attrName>
                                        </p:attrNameLst>
                                      </p:cBhvr>
                                      <p:tavLst>
                                        <p:tav tm="0">
                                          <p:val>
                                            <p:strVal val="#ppt_h"/>
                                          </p:val>
                                        </p:tav>
                                        <p:tav tm="100000">
                                          <p:val>
                                            <p:strVal val="#ppt_h"/>
                                          </p:val>
                                        </p:tav>
                                      </p:tavLst>
                                    </p:anim>
                                    <p:anim calcmode="lin" valueType="num">
                                      <p:cBhvr>
                                        <p:cTn id="41" dur="250" decel="50000" fill="hold">
                                          <p:stCondLst>
                                            <p:cond delay="0"/>
                                          </p:stCondLst>
                                        </p:cTn>
                                        <p:tgtEl>
                                          <p:spTgt spid="11284"/>
                                        </p:tgtEl>
                                        <p:attrNameLst>
                                          <p:attrName>ppt_x</p:attrName>
                                        </p:attrNameLst>
                                      </p:cBhvr>
                                      <p:tavLst>
                                        <p:tav tm="0">
                                          <p:val>
                                            <p:strVal val="#ppt_x+.4"/>
                                          </p:val>
                                        </p:tav>
                                        <p:tav tm="100000">
                                          <p:val>
                                            <p:strVal val="#ppt_x"/>
                                          </p:val>
                                        </p:tav>
                                      </p:tavLst>
                                    </p:anim>
                                    <p:anim calcmode="lin" valueType="num">
                                      <p:cBhvr>
                                        <p:cTn id="42" dur="250" decel="50000" fill="hold">
                                          <p:stCondLst>
                                            <p:cond delay="0"/>
                                          </p:stCondLst>
                                        </p:cTn>
                                        <p:tgtEl>
                                          <p:spTgt spid="11284"/>
                                        </p:tgtEl>
                                        <p:attrNameLst>
                                          <p:attrName>ppt_y</p:attrName>
                                        </p:attrNameLst>
                                      </p:cBhvr>
                                      <p:tavLst>
                                        <p:tav tm="0">
                                          <p:val>
                                            <p:strVal val="#ppt_y-.2"/>
                                          </p:val>
                                        </p:tav>
                                        <p:tav tm="100000">
                                          <p:val>
                                            <p:strVal val="#ppt_y+.1"/>
                                          </p:val>
                                        </p:tav>
                                      </p:tavLst>
                                    </p:anim>
                                    <p:anim calcmode="lin" valueType="num">
                                      <p:cBhvr>
                                        <p:cTn id="43" dur="250" accel="50000" fill="hold">
                                          <p:stCondLst>
                                            <p:cond delay="250"/>
                                          </p:stCondLst>
                                        </p:cTn>
                                        <p:tgtEl>
                                          <p:spTgt spid="11284"/>
                                        </p:tgtEl>
                                        <p:attrNameLst>
                                          <p:attrName>ppt_y</p:attrName>
                                        </p:attrNameLst>
                                      </p:cBhvr>
                                      <p:tavLst>
                                        <p:tav tm="0">
                                          <p:val>
                                            <p:strVal val="#ppt_y+.1"/>
                                          </p:val>
                                        </p:tav>
                                        <p:tav tm="100000">
                                          <p:val>
                                            <p:strVal val="#ppt_y"/>
                                          </p:val>
                                        </p:tav>
                                      </p:tavLst>
                                    </p:anim>
                                    <p:animEffect transition="in" filter="fade">
                                      <p:cBhvr>
                                        <p:cTn id="44" dur="500" decel="50000">
                                          <p:stCondLst>
                                            <p:cond delay="0"/>
                                          </p:stCondLst>
                                        </p:cTn>
                                        <p:tgtEl>
                                          <p:spTgt spid="11284"/>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5" presetClass="entr" presetSubtype="10" fill="hold" grpId="0" nodeType="click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checkerboard(across)">
                                      <p:cBhvr>
                                        <p:cTn id="4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0" grpId="0"/>
      <p:bldP spid="11283" grpId="0"/>
      <p:bldP spid="11283" grpId="1"/>
      <p:bldP spid="11284" grpId="0"/>
      <p:bldP spid="20"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5"/>
          <p:cNvSpPr txBox="1">
            <a:spLocks noChangeArrowheads="1"/>
          </p:cNvSpPr>
          <p:nvPr/>
        </p:nvSpPr>
        <p:spPr bwMode="auto">
          <a:xfrm>
            <a:off x="203200" y="152416"/>
            <a:ext cx="119888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itchFamily="18" charset="0"/>
                <a:cs typeface="Arial" charset="0"/>
              </a:defRPr>
            </a:lvl1pPr>
            <a:lvl2pPr marL="742950" indent="-285750">
              <a:defRPr sz="2800">
                <a:solidFill>
                  <a:schemeClr val="tx1"/>
                </a:solidFill>
                <a:latin typeface="Times New Roman" pitchFamily="18" charset="0"/>
                <a:cs typeface="Arial" charset="0"/>
              </a:defRPr>
            </a:lvl2pPr>
            <a:lvl3pPr marL="1143000" indent="-228600">
              <a:defRPr sz="2800">
                <a:solidFill>
                  <a:schemeClr val="tx1"/>
                </a:solidFill>
                <a:latin typeface="Times New Roman" pitchFamily="18" charset="0"/>
                <a:cs typeface="Arial" charset="0"/>
              </a:defRPr>
            </a:lvl3pPr>
            <a:lvl4pPr marL="1600200" indent="-228600">
              <a:defRPr sz="2800">
                <a:solidFill>
                  <a:schemeClr val="tx1"/>
                </a:solidFill>
                <a:latin typeface="Times New Roman" pitchFamily="18" charset="0"/>
                <a:cs typeface="Arial" charset="0"/>
              </a:defRPr>
            </a:lvl4pPr>
            <a:lvl5pPr marL="2057400" indent="-228600">
              <a:defRPr sz="28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8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8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8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800">
                <a:solidFill>
                  <a:schemeClr val="tx1"/>
                </a:solidFill>
                <a:latin typeface="Times New Roman" pitchFamily="18" charset="0"/>
                <a:cs typeface="Arial" charset="0"/>
              </a:defRPr>
            </a:lvl9pPr>
          </a:lstStyle>
          <a:p>
            <a:pPr defTabSz="914400" fontAlgn="base">
              <a:spcBef>
                <a:spcPct val="50000"/>
              </a:spcBef>
              <a:spcAft>
                <a:spcPct val="0"/>
              </a:spcAft>
            </a:pPr>
            <a:r>
              <a:rPr lang="en-US" altLang="en-US" b="1" smtClean="0">
                <a:solidFill>
                  <a:srgbClr val="FF0000"/>
                </a:solidFill>
                <a:cs typeface="Times New Roman" pitchFamily="18" charset="0"/>
              </a:rPr>
              <a:t>III. </a:t>
            </a:r>
            <a:r>
              <a:rPr lang="en-US" altLang="en-US" b="1" u="sng" smtClean="0">
                <a:solidFill>
                  <a:srgbClr val="FF0000"/>
                </a:solidFill>
                <a:cs typeface="Times New Roman" pitchFamily="18" charset="0"/>
              </a:rPr>
              <a:t>Những trường hợp không tuân thủ phương châm hội thoại</a:t>
            </a:r>
            <a:r>
              <a:rPr lang="en-US" altLang="en-US" b="1" smtClean="0">
                <a:solidFill>
                  <a:srgbClr val="FF0000"/>
                </a:solidFill>
                <a:cs typeface="Times New Roman" pitchFamily="18" charset="0"/>
              </a:rPr>
              <a:t>:</a:t>
            </a:r>
          </a:p>
        </p:txBody>
      </p:sp>
      <p:sp>
        <p:nvSpPr>
          <p:cNvPr id="11286" name="Rectangle 22"/>
          <p:cNvSpPr>
            <a:spLocks noChangeArrowheads="1"/>
          </p:cNvSpPr>
          <p:nvPr/>
        </p:nvSpPr>
        <p:spPr bwMode="auto">
          <a:xfrm>
            <a:off x="203200" y="1411288"/>
            <a:ext cx="2641600" cy="493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r>
              <a:rPr lang="en-US" altLang="en-US" sz="2400" b="1" smtClean="0">
                <a:solidFill>
                  <a:srgbClr val="FF0000"/>
                </a:solidFill>
                <a:latin typeface="Times New Roman" pitchFamily="18" charset="0"/>
                <a:cs typeface="Times New Roman" pitchFamily="18" charset="0"/>
              </a:rPr>
              <a:t>Ví dụ 3/ 37</a:t>
            </a:r>
          </a:p>
        </p:txBody>
      </p:sp>
      <p:pic>
        <p:nvPicPr>
          <p:cNvPr id="11287" name="Picture 2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0" y="914400"/>
            <a:ext cx="4064000" cy="375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88" name="Text Box 24"/>
          <p:cNvSpPr txBox="1">
            <a:spLocks noChangeArrowheads="1"/>
          </p:cNvSpPr>
          <p:nvPr/>
        </p:nvSpPr>
        <p:spPr bwMode="auto">
          <a:xfrm>
            <a:off x="1219200" y="4683125"/>
            <a:ext cx="99568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itchFamily="18" charset="0"/>
                <a:cs typeface="Arial" charset="0"/>
              </a:defRPr>
            </a:lvl1pPr>
            <a:lvl2pPr marL="742950" indent="-285750">
              <a:defRPr sz="2800">
                <a:solidFill>
                  <a:schemeClr val="tx1"/>
                </a:solidFill>
                <a:latin typeface="Times New Roman" pitchFamily="18" charset="0"/>
                <a:cs typeface="Arial" charset="0"/>
              </a:defRPr>
            </a:lvl2pPr>
            <a:lvl3pPr marL="1143000" indent="-228600">
              <a:defRPr sz="2800">
                <a:solidFill>
                  <a:schemeClr val="tx1"/>
                </a:solidFill>
                <a:latin typeface="Times New Roman" pitchFamily="18" charset="0"/>
                <a:cs typeface="Arial" charset="0"/>
              </a:defRPr>
            </a:lvl3pPr>
            <a:lvl4pPr marL="1600200" indent="-228600">
              <a:defRPr sz="2800">
                <a:solidFill>
                  <a:schemeClr val="tx1"/>
                </a:solidFill>
                <a:latin typeface="Times New Roman" pitchFamily="18" charset="0"/>
                <a:cs typeface="Arial" charset="0"/>
              </a:defRPr>
            </a:lvl4pPr>
            <a:lvl5pPr marL="2057400" indent="-228600">
              <a:defRPr sz="28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8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8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8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800">
                <a:solidFill>
                  <a:schemeClr val="tx1"/>
                </a:solidFill>
                <a:latin typeface="Times New Roman" pitchFamily="18" charset="0"/>
                <a:cs typeface="Arial" charset="0"/>
              </a:defRPr>
            </a:lvl9pPr>
          </a:lstStyle>
          <a:p>
            <a:pPr defTabSz="914400" fontAlgn="base">
              <a:spcBef>
                <a:spcPct val="50000"/>
              </a:spcBef>
              <a:spcAft>
                <a:spcPct val="0"/>
              </a:spcAft>
            </a:pPr>
            <a:r>
              <a:rPr lang="en-US" altLang="en-US" sz="3200" smtClean="0">
                <a:solidFill>
                  <a:srgbClr val="0000CC"/>
                </a:solidFill>
                <a:cs typeface="Times New Roman" pitchFamily="18" charset="0"/>
              </a:rPr>
              <a:t>Phương châm về chất không được tuân thủ.</a:t>
            </a:r>
          </a:p>
        </p:txBody>
      </p:sp>
      <p:sp>
        <p:nvSpPr>
          <p:cNvPr id="11289" name="AutoShape 25"/>
          <p:cNvSpPr>
            <a:spLocks noChangeArrowheads="1"/>
          </p:cNvSpPr>
          <p:nvPr/>
        </p:nvSpPr>
        <p:spPr bwMode="auto">
          <a:xfrm>
            <a:off x="101600" y="4860925"/>
            <a:ext cx="914400" cy="228600"/>
          </a:xfrm>
          <a:prstGeom prst="rightArrow">
            <a:avLst>
              <a:gd name="adj1" fmla="val 50000"/>
              <a:gd name="adj2" fmla="val 75000"/>
            </a:avLst>
          </a:prstGeom>
          <a:solidFill>
            <a:srgbClr val="00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sz="2800" smtClean="0">
              <a:solidFill>
                <a:srgbClr val="000000"/>
              </a:solidFill>
              <a:latin typeface="Times New Roman" pitchFamily="18" charset="0"/>
            </a:endParaRPr>
          </a:p>
        </p:txBody>
      </p:sp>
      <p:sp>
        <p:nvSpPr>
          <p:cNvPr id="20" name="Text Box 11"/>
          <p:cNvSpPr txBox="1">
            <a:spLocks noChangeArrowheads="1"/>
          </p:cNvSpPr>
          <p:nvPr/>
        </p:nvSpPr>
        <p:spPr bwMode="auto">
          <a:xfrm>
            <a:off x="433917" y="5268913"/>
            <a:ext cx="108712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itchFamily="18" charset="0"/>
                <a:cs typeface="Arial" charset="0"/>
              </a:defRPr>
            </a:lvl1pPr>
            <a:lvl2pPr marL="742950" indent="-285750">
              <a:defRPr sz="2800">
                <a:solidFill>
                  <a:schemeClr val="tx1"/>
                </a:solidFill>
                <a:latin typeface="Times New Roman" pitchFamily="18" charset="0"/>
                <a:cs typeface="Arial" charset="0"/>
              </a:defRPr>
            </a:lvl2pPr>
            <a:lvl3pPr marL="1143000" indent="-228600">
              <a:defRPr sz="2800">
                <a:solidFill>
                  <a:schemeClr val="tx1"/>
                </a:solidFill>
                <a:latin typeface="Times New Roman" pitchFamily="18" charset="0"/>
                <a:cs typeface="Arial" charset="0"/>
              </a:defRPr>
            </a:lvl3pPr>
            <a:lvl4pPr marL="1600200" indent="-228600">
              <a:defRPr sz="2800">
                <a:solidFill>
                  <a:schemeClr val="tx1"/>
                </a:solidFill>
                <a:latin typeface="Times New Roman" pitchFamily="18" charset="0"/>
                <a:cs typeface="Arial" charset="0"/>
              </a:defRPr>
            </a:lvl4pPr>
            <a:lvl5pPr marL="2057400" indent="-228600">
              <a:defRPr sz="28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8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8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8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800">
                <a:solidFill>
                  <a:schemeClr val="tx1"/>
                </a:solidFill>
                <a:latin typeface="Times New Roman" pitchFamily="18" charset="0"/>
                <a:cs typeface="Arial" charset="0"/>
              </a:defRPr>
            </a:lvl9pPr>
          </a:lstStyle>
          <a:p>
            <a:pPr defTabSz="914400" fontAlgn="base">
              <a:spcBef>
                <a:spcPct val="0"/>
              </a:spcBef>
              <a:spcAft>
                <a:spcPct val="0"/>
              </a:spcAft>
            </a:pPr>
            <a:r>
              <a:rPr lang="en-US" altLang="en-US" sz="3200" dirty="0" smtClean="0">
                <a:solidFill>
                  <a:srgbClr val="FF0000"/>
                </a:solidFill>
                <a:cs typeface="Times New Roman" pitchFamily="18" charset="0"/>
              </a:rPr>
              <a:t>=&gt; </a:t>
            </a:r>
            <a:r>
              <a:rPr lang="en-US" altLang="en-US" sz="3200" dirty="0" err="1" smtClean="0">
                <a:solidFill>
                  <a:srgbClr val="FF0000"/>
                </a:solidFill>
                <a:cs typeface="Times New Roman" pitchFamily="18" charset="0"/>
              </a:rPr>
              <a:t>Phải</a:t>
            </a:r>
            <a:r>
              <a:rPr lang="en-US" altLang="en-US" sz="3200" dirty="0" smtClean="0">
                <a:solidFill>
                  <a:srgbClr val="FF0000"/>
                </a:solidFill>
                <a:cs typeface="Times New Roman" pitchFamily="18" charset="0"/>
              </a:rPr>
              <a:t> </a:t>
            </a:r>
            <a:r>
              <a:rPr lang="en-US" altLang="en-US" sz="3200" dirty="0" err="1" smtClean="0">
                <a:solidFill>
                  <a:srgbClr val="FF0000"/>
                </a:solidFill>
                <a:cs typeface="Times New Roman" pitchFamily="18" charset="0"/>
              </a:rPr>
              <a:t>ưu</a:t>
            </a:r>
            <a:r>
              <a:rPr lang="en-US" altLang="en-US" sz="3200" dirty="0" smtClean="0">
                <a:solidFill>
                  <a:srgbClr val="FF0000"/>
                </a:solidFill>
                <a:cs typeface="Times New Roman" pitchFamily="18" charset="0"/>
              </a:rPr>
              <a:t> </a:t>
            </a:r>
            <a:r>
              <a:rPr lang="en-US" altLang="en-US" sz="3200" dirty="0" err="1" smtClean="0">
                <a:solidFill>
                  <a:srgbClr val="FF0000"/>
                </a:solidFill>
                <a:cs typeface="Times New Roman" pitchFamily="18" charset="0"/>
              </a:rPr>
              <a:t>tiên</a:t>
            </a:r>
            <a:r>
              <a:rPr lang="en-US" altLang="en-US" sz="3200" dirty="0" smtClean="0">
                <a:solidFill>
                  <a:srgbClr val="FF0000"/>
                </a:solidFill>
                <a:cs typeface="Times New Roman" pitchFamily="18" charset="0"/>
              </a:rPr>
              <a:t> </a:t>
            </a:r>
            <a:r>
              <a:rPr lang="en-US" altLang="en-US" sz="3200" dirty="0" err="1" smtClean="0">
                <a:solidFill>
                  <a:srgbClr val="FF0000"/>
                </a:solidFill>
                <a:cs typeface="Times New Roman" pitchFamily="18" charset="0"/>
              </a:rPr>
              <a:t>một</a:t>
            </a:r>
            <a:r>
              <a:rPr lang="en-US" altLang="en-US" sz="3200" dirty="0" smtClean="0">
                <a:solidFill>
                  <a:srgbClr val="FF0000"/>
                </a:solidFill>
                <a:cs typeface="Times New Roman" pitchFamily="18" charset="0"/>
              </a:rPr>
              <a:t> </a:t>
            </a:r>
            <a:r>
              <a:rPr lang="en-US" altLang="en-US" sz="3200" dirty="0" err="1" smtClean="0">
                <a:solidFill>
                  <a:srgbClr val="FF0000"/>
                </a:solidFill>
                <a:cs typeface="Times New Roman" pitchFamily="18" charset="0"/>
              </a:rPr>
              <a:t>yêu</a:t>
            </a:r>
            <a:r>
              <a:rPr lang="en-US" altLang="en-US" sz="3200" dirty="0" smtClean="0">
                <a:solidFill>
                  <a:srgbClr val="FF0000"/>
                </a:solidFill>
                <a:cs typeface="Times New Roman" pitchFamily="18" charset="0"/>
              </a:rPr>
              <a:t> </a:t>
            </a:r>
            <a:r>
              <a:rPr lang="en-US" altLang="en-US" sz="3200" dirty="0" err="1" smtClean="0">
                <a:solidFill>
                  <a:srgbClr val="FF0000"/>
                </a:solidFill>
                <a:cs typeface="Times New Roman" pitchFamily="18" charset="0"/>
              </a:rPr>
              <a:t>cầu</a:t>
            </a:r>
            <a:r>
              <a:rPr lang="en-US" altLang="en-US" sz="3200" dirty="0" smtClean="0">
                <a:solidFill>
                  <a:srgbClr val="FF0000"/>
                </a:solidFill>
                <a:cs typeface="Times New Roman" pitchFamily="18" charset="0"/>
              </a:rPr>
              <a:t> </a:t>
            </a:r>
            <a:r>
              <a:rPr lang="en-US" altLang="en-US" sz="3200" dirty="0" err="1" smtClean="0">
                <a:solidFill>
                  <a:srgbClr val="FF0000"/>
                </a:solidFill>
                <a:cs typeface="Times New Roman" pitchFamily="18" charset="0"/>
              </a:rPr>
              <a:t>khác</a:t>
            </a:r>
            <a:r>
              <a:rPr lang="en-US" altLang="en-US" sz="3200" dirty="0" smtClean="0">
                <a:solidFill>
                  <a:srgbClr val="FF0000"/>
                </a:solidFill>
                <a:cs typeface="Times New Roman" pitchFamily="18" charset="0"/>
              </a:rPr>
              <a:t> </a:t>
            </a:r>
            <a:r>
              <a:rPr lang="en-US" altLang="en-US" sz="3200" dirty="0" err="1" smtClean="0">
                <a:solidFill>
                  <a:srgbClr val="FF0000"/>
                </a:solidFill>
                <a:cs typeface="Times New Roman" pitchFamily="18" charset="0"/>
              </a:rPr>
              <a:t>quan</a:t>
            </a:r>
            <a:r>
              <a:rPr lang="en-US" altLang="en-US" sz="3200" dirty="0" smtClean="0">
                <a:solidFill>
                  <a:srgbClr val="FF0000"/>
                </a:solidFill>
                <a:cs typeface="Times New Roman" pitchFamily="18" charset="0"/>
              </a:rPr>
              <a:t> </a:t>
            </a:r>
            <a:r>
              <a:rPr lang="en-US" altLang="en-US" sz="3200" dirty="0" err="1" smtClean="0">
                <a:solidFill>
                  <a:srgbClr val="FF0000"/>
                </a:solidFill>
                <a:cs typeface="Times New Roman" pitchFamily="18" charset="0"/>
              </a:rPr>
              <a:t>trọng</a:t>
            </a:r>
            <a:r>
              <a:rPr lang="en-US" altLang="en-US" sz="3200" dirty="0" smtClean="0">
                <a:solidFill>
                  <a:srgbClr val="FF0000"/>
                </a:solidFill>
                <a:cs typeface="Times New Roman" pitchFamily="18" charset="0"/>
              </a:rPr>
              <a:t> </a:t>
            </a:r>
            <a:r>
              <a:rPr lang="en-US" altLang="en-US" sz="3200" dirty="0" err="1" smtClean="0">
                <a:solidFill>
                  <a:srgbClr val="FF0000"/>
                </a:solidFill>
                <a:cs typeface="Times New Roman" pitchFamily="18" charset="0"/>
              </a:rPr>
              <a:t>hơn</a:t>
            </a:r>
            <a:endParaRPr lang="en-US" altLang="en-US" sz="3200" dirty="0" smtClean="0">
              <a:solidFill>
                <a:srgbClr val="FF0000"/>
              </a:solidFill>
              <a:cs typeface="Times New Roman" pitchFamily="18" charset="0"/>
            </a:endParaRPr>
          </a:p>
        </p:txBody>
      </p:sp>
      <p:sp>
        <p:nvSpPr>
          <p:cNvPr id="19" name="Rectangle 22"/>
          <p:cNvSpPr>
            <a:spLocks noChangeArrowheads="1"/>
          </p:cNvSpPr>
          <p:nvPr/>
        </p:nvSpPr>
        <p:spPr bwMode="auto">
          <a:xfrm>
            <a:off x="101600" y="2170146"/>
            <a:ext cx="7416800" cy="202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r>
              <a:rPr lang="en-US" altLang="en-US" sz="2800" smtClean="0">
                <a:solidFill>
                  <a:srgbClr val="000000"/>
                </a:solidFill>
                <a:latin typeface="Times New Roman" pitchFamily="18" charset="0"/>
                <a:cs typeface="Times New Roman" pitchFamily="18" charset="0"/>
              </a:rPr>
              <a:t>Giả sử, có một người bệnh mắc </a:t>
            </a:r>
          </a:p>
          <a:p>
            <a:pPr defTabSz="914400" fontAlgn="base">
              <a:spcBef>
                <a:spcPct val="0"/>
              </a:spcBef>
              <a:spcAft>
                <a:spcPct val="0"/>
              </a:spcAft>
            </a:pPr>
            <a:r>
              <a:rPr lang="en-US" altLang="en-US" sz="2800" smtClean="0">
                <a:solidFill>
                  <a:srgbClr val="000000"/>
                </a:solidFill>
                <a:latin typeface="Times New Roman" pitchFamily="18" charset="0"/>
                <a:cs typeface="Times New Roman" pitchFamily="18" charset="0"/>
              </a:rPr>
              <a:t>bệnh hiểm nghèo không thể cứu</a:t>
            </a:r>
          </a:p>
          <a:p>
            <a:pPr defTabSz="914400" fontAlgn="base">
              <a:spcBef>
                <a:spcPct val="0"/>
              </a:spcBef>
              <a:spcAft>
                <a:spcPct val="0"/>
              </a:spcAft>
            </a:pPr>
            <a:r>
              <a:rPr lang="en-US" altLang="en-US" sz="2800" smtClean="0">
                <a:solidFill>
                  <a:srgbClr val="000000"/>
                </a:solidFill>
                <a:latin typeface="Times New Roman" pitchFamily="18" charset="0"/>
                <a:cs typeface="Times New Roman" pitchFamily="18" charset="0"/>
              </a:rPr>
              <a:t>chữa được nữa thì sau khi khám </a:t>
            </a:r>
          </a:p>
          <a:p>
            <a:pPr defTabSz="914400" fontAlgn="base">
              <a:spcBef>
                <a:spcPct val="0"/>
              </a:spcBef>
              <a:spcAft>
                <a:spcPct val="0"/>
              </a:spcAft>
            </a:pPr>
            <a:r>
              <a:rPr lang="en-US" altLang="en-US" sz="2800" smtClean="0">
                <a:solidFill>
                  <a:srgbClr val="000000"/>
                </a:solidFill>
                <a:latin typeface="Times New Roman" pitchFamily="18" charset="0"/>
                <a:cs typeface="Times New Roman" pitchFamily="18" charset="0"/>
              </a:rPr>
              <a:t>bệnh xong, bác sĩ có nên nói thật </a:t>
            </a:r>
          </a:p>
          <a:p>
            <a:pPr defTabSz="914400" fontAlgn="base">
              <a:spcBef>
                <a:spcPct val="0"/>
              </a:spcBef>
              <a:spcAft>
                <a:spcPct val="0"/>
              </a:spcAft>
            </a:pPr>
            <a:r>
              <a:rPr lang="en-US" altLang="en-US" sz="2800" smtClean="0">
                <a:solidFill>
                  <a:srgbClr val="000000"/>
                </a:solidFill>
                <a:latin typeface="Times New Roman" pitchFamily="18" charset="0"/>
                <a:cs typeface="Times New Roman" pitchFamily="18" charset="0"/>
              </a:rPr>
              <a:t>cho người bệnh biết không? Vì sao?</a:t>
            </a:r>
          </a:p>
        </p:txBody>
      </p:sp>
    </p:spTree>
    <p:extLst>
      <p:ext uri="{BB962C8B-B14F-4D97-AF65-F5344CB8AC3E}">
        <p14:creationId xmlns:p14="http://schemas.microsoft.com/office/powerpoint/2010/main" val="3158998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286"/>
                                        </p:tgtEl>
                                        <p:attrNameLst>
                                          <p:attrName>style.visibility</p:attrName>
                                        </p:attrNameLst>
                                      </p:cBhvr>
                                      <p:to>
                                        <p:strVal val="visible"/>
                                      </p:to>
                                    </p:set>
                                    <p:animEffect transition="in" filter="fade">
                                      <p:cBhvr>
                                        <p:cTn id="7" dur="1000"/>
                                        <p:tgtEl>
                                          <p:spTgt spid="11286"/>
                                        </p:tgtEl>
                                      </p:cBhvr>
                                    </p:animEffect>
                                    <p:anim calcmode="lin" valueType="num">
                                      <p:cBhvr>
                                        <p:cTn id="8" dur="1000" fill="hold"/>
                                        <p:tgtEl>
                                          <p:spTgt spid="11286"/>
                                        </p:tgtEl>
                                        <p:attrNameLst>
                                          <p:attrName>ppt_x</p:attrName>
                                        </p:attrNameLst>
                                      </p:cBhvr>
                                      <p:tavLst>
                                        <p:tav tm="0">
                                          <p:val>
                                            <p:strVal val="#ppt_x"/>
                                          </p:val>
                                        </p:tav>
                                        <p:tav tm="100000">
                                          <p:val>
                                            <p:strVal val="#ppt_x"/>
                                          </p:val>
                                        </p:tav>
                                      </p:tavLst>
                                    </p:anim>
                                    <p:anim calcmode="lin" valueType="num">
                                      <p:cBhvr>
                                        <p:cTn id="9" dur="1000" fill="hold"/>
                                        <p:tgtEl>
                                          <p:spTgt spid="1128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fade">
                                      <p:cBhvr>
                                        <p:cTn id="14" dur="1000"/>
                                        <p:tgtEl>
                                          <p:spTgt spid="19"/>
                                        </p:tgtEl>
                                      </p:cBhvr>
                                    </p:animEffect>
                                    <p:anim calcmode="lin" valueType="num">
                                      <p:cBhvr>
                                        <p:cTn id="15" dur="1000" fill="hold"/>
                                        <p:tgtEl>
                                          <p:spTgt spid="19"/>
                                        </p:tgtEl>
                                        <p:attrNameLst>
                                          <p:attrName>ppt_x</p:attrName>
                                        </p:attrNameLst>
                                      </p:cBhvr>
                                      <p:tavLst>
                                        <p:tav tm="0">
                                          <p:val>
                                            <p:strVal val="#ppt_x"/>
                                          </p:val>
                                        </p:tav>
                                        <p:tav tm="100000">
                                          <p:val>
                                            <p:strVal val="#ppt_x"/>
                                          </p:val>
                                        </p:tav>
                                      </p:tavLst>
                                    </p:anim>
                                    <p:anim calcmode="lin" valueType="num">
                                      <p:cBhvr>
                                        <p:cTn id="1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11289"/>
                                        </p:tgtEl>
                                        <p:attrNameLst>
                                          <p:attrName>style.visibility</p:attrName>
                                        </p:attrNameLst>
                                      </p:cBhvr>
                                      <p:to>
                                        <p:strVal val="visible"/>
                                      </p:to>
                                    </p:set>
                                    <p:animEffect transition="in" filter="barn(inVertical)">
                                      <p:cBhvr>
                                        <p:cTn id="21" dur="500"/>
                                        <p:tgtEl>
                                          <p:spTgt spid="11289"/>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11288"/>
                                        </p:tgtEl>
                                        <p:attrNameLst>
                                          <p:attrName>style.visibility</p:attrName>
                                        </p:attrNameLst>
                                      </p:cBhvr>
                                      <p:to>
                                        <p:strVal val="visible"/>
                                      </p:to>
                                    </p:set>
                                    <p:animEffect transition="in" filter="wipe(down)">
                                      <p:cBhvr>
                                        <p:cTn id="26" dur="500"/>
                                        <p:tgtEl>
                                          <p:spTgt spid="11288"/>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wipe(down)">
                                      <p:cBhvr>
                                        <p:cTn id="3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86" grpId="0"/>
      <p:bldP spid="11288" grpId="0"/>
      <p:bldP spid="11289" grpId="0" animBg="1"/>
      <p:bldP spid="20" grpId="0"/>
      <p:bldP spid="19"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5"/>
          <p:cNvSpPr txBox="1">
            <a:spLocks noChangeArrowheads="1"/>
          </p:cNvSpPr>
          <p:nvPr/>
        </p:nvSpPr>
        <p:spPr bwMode="auto">
          <a:xfrm>
            <a:off x="203200" y="375664"/>
            <a:ext cx="114808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800">
                <a:solidFill>
                  <a:schemeClr val="tx1"/>
                </a:solidFill>
                <a:latin typeface="Times New Roman" pitchFamily="18" charset="0"/>
                <a:cs typeface="Arial" charset="0"/>
              </a:defRPr>
            </a:lvl1pPr>
            <a:lvl2pPr marL="742950" indent="-285750">
              <a:defRPr sz="2800">
                <a:solidFill>
                  <a:schemeClr val="tx1"/>
                </a:solidFill>
                <a:latin typeface="Times New Roman" pitchFamily="18" charset="0"/>
                <a:cs typeface="Arial" charset="0"/>
              </a:defRPr>
            </a:lvl2pPr>
            <a:lvl3pPr marL="1143000" indent="-228600">
              <a:defRPr sz="2800">
                <a:solidFill>
                  <a:schemeClr val="tx1"/>
                </a:solidFill>
                <a:latin typeface="Times New Roman" pitchFamily="18" charset="0"/>
                <a:cs typeface="Arial" charset="0"/>
              </a:defRPr>
            </a:lvl3pPr>
            <a:lvl4pPr marL="1600200" indent="-228600">
              <a:defRPr sz="2800">
                <a:solidFill>
                  <a:schemeClr val="tx1"/>
                </a:solidFill>
                <a:latin typeface="Times New Roman" pitchFamily="18" charset="0"/>
                <a:cs typeface="Arial" charset="0"/>
              </a:defRPr>
            </a:lvl4pPr>
            <a:lvl5pPr marL="2057400" indent="-228600">
              <a:defRPr sz="28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8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8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8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800">
                <a:solidFill>
                  <a:schemeClr val="tx1"/>
                </a:solidFill>
                <a:latin typeface="Times New Roman" pitchFamily="18" charset="0"/>
                <a:cs typeface="Arial" charset="0"/>
              </a:defRPr>
            </a:lvl9pPr>
          </a:lstStyle>
          <a:p>
            <a:pPr defTabSz="914400" fontAlgn="base">
              <a:spcBef>
                <a:spcPct val="50000"/>
              </a:spcBef>
              <a:spcAft>
                <a:spcPct val="0"/>
              </a:spcAft>
            </a:pPr>
            <a:r>
              <a:rPr lang="en-US" altLang="en-US" b="1" smtClean="0">
                <a:solidFill>
                  <a:srgbClr val="FF0000"/>
                </a:solidFill>
                <a:cs typeface="Times New Roman" pitchFamily="18" charset="0"/>
              </a:rPr>
              <a:t>III. </a:t>
            </a:r>
            <a:r>
              <a:rPr lang="en-US" altLang="en-US" b="1" u="sng" smtClean="0">
                <a:solidFill>
                  <a:srgbClr val="FF0000"/>
                </a:solidFill>
                <a:cs typeface="Times New Roman" pitchFamily="18" charset="0"/>
              </a:rPr>
              <a:t>Những trường hợp không tuân thủ phương châm hội thoại</a:t>
            </a:r>
            <a:r>
              <a:rPr lang="en-US" altLang="en-US" b="1" smtClean="0">
                <a:solidFill>
                  <a:srgbClr val="FF0000"/>
                </a:solidFill>
                <a:cs typeface="Times New Roman" pitchFamily="18" charset="0"/>
              </a:rPr>
              <a:t>:</a:t>
            </a:r>
          </a:p>
        </p:txBody>
      </p:sp>
      <p:sp>
        <p:nvSpPr>
          <p:cNvPr id="11290" name="Rectangle 26"/>
          <p:cNvSpPr>
            <a:spLocks noChangeArrowheads="1"/>
          </p:cNvSpPr>
          <p:nvPr/>
        </p:nvSpPr>
        <p:spPr bwMode="auto">
          <a:xfrm>
            <a:off x="1356986" y="1507299"/>
            <a:ext cx="233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r>
              <a:rPr lang="en-US" altLang="en-US" sz="2800" b="1" dirty="0" err="1" smtClean="0">
                <a:solidFill>
                  <a:srgbClr val="FF0000"/>
                </a:solidFill>
                <a:latin typeface="Times New Roman" pitchFamily="18" charset="0"/>
                <a:cs typeface="Times New Roman" pitchFamily="18" charset="0"/>
              </a:rPr>
              <a:t>Ví</a:t>
            </a:r>
            <a:r>
              <a:rPr lang="en-US" altLang="en-US" sz="2800" b="1" dirty="0" smtClean="0">
                <a:solidFill>
                  <a:srgbClr val="FF0000"/>
                </a:solidFill>
                <a:latin typeface="Times New Roman" pitchFamily="18" charset="0"/>
                <a:cs typeface="Times New Roman" pitchFamily="18" charset="0"/>
              </a:rPr>
              <a:t> </a:t>
            </a:r>
            <a:r>
              <a:rPr lang="en-US" altLang="en-US" sz="2800" b="1" dirty="0" err="1" smtClean="0">
                <a:solidFill>
                  <a:srgbClr val="FF0000"/>
                </a:solidFill>
                <a:latin typeface="Times New Roman" pitchFamily="18" charset="0"/>
                <a:cs typeface="Times New Roman" pitchFamily="18" charset="0"/>
              </a:rPr>
              <a:t>dụ</a:t>
            </a:r>
            <a:r>
              <a:rPr lang="en-US" altLang="en-US" sz="2800" b="1" dirty="0" smtClean="0">
                <a:solidFill>
                  <a:srgbClr val="FF0000"/>
                </a:solidFill>
                <a:latin typeface="Times New Roman" pitchFamily="18" charset="0"/>
                <a:cs typeface="Times New Roman" pitchFamily="18" charset="0"/>
              </a:rPr>
              <a:t> 4/ 37</a:t>
            </a:r>
          </a:p>
        </p:txBody>
      </p:sp>
      <p:sp>
        <p:nvSpPr>
          <p:cNvPr id="11291" name="Rectangle 27"/>
          <p:cNvSpPr>
            <a:spLocks noGrp="1" noChangeArrowheads="1"/>
          </p:cNvSpPr>
          <p:nvPr>
            <p:ph type="body" idx="1"/>
          </p:nvPr>
        </p:nvSpPr>
        <p:spPr>
          <a:xfrm>
            <a:off x="711200" y="2424925"/>
            <a:ext cx="5384800" cy="457200"/>
          </a:xfrm>
          <a:noFill/>
        </p:spPr>
        <p:txBody>
          <a:bodyPr/>
          <a:lstStyle/>
          <a:p>
            <a:pPr algn="ctr" eaLnBrk="1" hangingPunct="1">
              <a:buFontTx/>
              <a:buNone/>
            </a:pPr>
            <a:r>
              <a:rPr lang="en-US" altLang="en-US" i="1" dirty="0" err="1" smtClean="0">
                <a:latin typeface="Times New Roman" pitchFamily="18" charset="0"/>
                <a:cs typeface="Times New Roman" pitchFamily="18" charset="0"/>
              </a:rPr>
              <a:t>Tiền</a:t>
            </a:r>
            <a:r>
              <a:rPr lang="en-US" altLang="en-US" i="1" dirty="0" smtClean="0">
                <a:latin typeface="Times New Roman" pitchFamily="18" charset="0"/>
                <a:cs typeface="Times New Roman" pitchFamily="18" charset="0"/>
              </a:rPr>
              <a:t> </a:t>
            </a:r>
            <a:r>
              <a:rPr lang="en-US" altLang="en-US" i="1" dirty="0" err="1" smtClean="0">
                <a:latin typeface="Times New Roman" pitchFamily="18" charset="0"/>
                <a:cs typeface="Times New Roman" pitchFamily="18" charset="0"/>
              </a:rPr>
              <a:t>bạc</a:t>
            </a:r>
            <a:r>
              <a:rPr lang="en-US" altLang="en-US" i="1" dirty="0" smtClean="0">
                <a:latin typeface="Times New Roman" pitchFamily="18" charset="0"/>
                <a:cs typeface="Times New Roman" pitchFamily="18" charset="0"/>
              </a:rPr>
              <a:t> </a:t>
            </a:r>
            <a:r>
              <a:rPr lang="en-US" altLang="en-US" i="1" dirty="0" err="1" smtClean="0">
                <a:latin typeface="Times New Roman" pitchFamily="18" charset="0"/>
                <a:cs typeface="Times New Roman" pitchFamily="18" charset="0"/>
              </a:rPr>
              <a:t>chỉ</a:t>
            </a:r>
            <a:r>
              <a:rPr lang="en-US" altLang="en-US" i="1" dirty="0" smtClean="0">
                <a:latin typeface="Times New Roman" pitchFamily="18" charset="0"/>
                <a:cs typeface="Times New Roman" pitchFamily="18" charset="0"/>
              </a:rPr>
              <a:t> </a:t>
            </a:r>
            <a:r>
              <a:rPr lang="en-US" altLang="en-US" i="1" dirty="0" err="1" smtClean="0">
                <a:latin typeface="Times New Roman" pitchFamily="18" charset="0"/>
                <a:cs typeface="Times New Roman" pitchFamily="18" charset="0"/>
              </a:rPr>
              <a:t>là</a:t>
            </a:r>
            <a:r>
              <a:rPr lang="en-US" altLang="en-US" i="1" dirty="0" smtClean="0">
                <a:latin typeface="Times New Roman" pitchFamily="18" charset="0"/>
                <a:cs typeface="Times New Roman" pitchFamily="18" charset="0"/>
              </a:rPr>
              <a:t> </a:t>
            </a:r>
            <a:r>
              <a:rPr lang="en-US" altLang="en-US" i="1" dirty="0" err="1" smtClean="0">
                <a:latin typeface="Times New Roman" pitchFamily="18" charset="0"/>
                <a:cs typeface="Times New Roman" pitchFamily="18" charset="0"/>
              </a:rPr>
              <a:t>tiền</a:t>
            </a:r>
            <a:r>
              <a:rPr lang="en-US" altLang="en-US" i="1" dirty="0" smtClean="0">
                <a:latin typeface="Times New Roman" pitchFamily="18" charset="0"/>
                <a:cs typeface="Times New Roman" pitchFamily="18" charset="0"/>
              </a:rPr>
              <a:t> </a:t>
            </a:r>
            <a:r>
              <a:rPr lang="en-US" altLang="en-US" i="1" dirty="0" err="1" smtClean="0">
                <a:latin typeface="Times New Roman" pitchFamily="18" charset="0"/>
                <a:cs typeface="Times New Roman" pitchFamily="18" charset="0"/>
              </a:rPr>
              <a:t>bạc</a:t>
            </a:r>
            <a:endParaRPr lang="en-US" altLang="en-US" i="1" dirty="0" smtClean="0">
              <a:latin typeface="Times New Roman" pitchFamily="18" charset="0"/>
              <a:cs typeface="Times New Roman" pitchFamily="18" charset="0"/>
            </a:endParaRPr>
          </a:p>
        </p:txBody>
      </p:sp>
      <p:pic>
        <p:nvPicPr>
          <p:cNvPr id="11292" name="Picture 2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18400" y="1066819"/>
            <a:ext cx="4165600" cy="271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93" name="Text Box 29"/>
          <p:cNvSpPr txBox="1">
            <a:spLocks noChangeArrowheads="1"/>
          </p:cNvSpPr>
          <p:nvPr/>
        </p:nvSpPr>
        <p:spPr bwMode="auto">
          <a:xfrm>
            <a:off x="1026584" y="3783031"/>
            <a:ext cx="110744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itchFamily="18" charset="0"/>
                <a:cs typeface="Arial" charset="0"/>
              </a:defRPr>
            </a:lvl1pPr>
            <a:lvl2pPr marL="742950" indent="-285750">
              <a:defRPr sz="2800">
                <a:solidFill>
                  <a:schemeClr val="tx1"/>
                </a:solidFill>
                <a:latin typeface="Times New Roman" pitchFamily="18" charset="0"/>
                <a:cs typeface="Arial" charset="0"/>
              </a:defRPr>
            </a:lvl2pPr>
            <a:lvl3pPr marL="1143000" indent="-228600">
              <a:defRPr sz="2800">
                <a:solidFill>
                  <a:schemeClr val="tx1"/>
                </a:solidFill>
                <a:latin typeface="Times New Roman" pitchFamily="18" charset="0"/>
                <a:cs typeface="Arial" charset="0"/>
              </a:defRPr>
            </a:lvl3pPr>
            <a:lvl4pPr marL="1600200" indent="-228600">
              <a:defRPr sz="2800">
                <a:solidFill>
                  <a:schemeClr val="tx1"/>
                </a:solidFill>
                <a:latin typeface="Times New Roman" pitchFamily="18" charset="0"/>
                <a:cs typeface="Arial" charset="0"/>
              </a:defRPr>
            </a:lvl4pPr>
            <a:lvl5pPr marL="2057400" indent="-228600">
              <a:defRPr sz="28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8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8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8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800">
                <a:solidFill>
                  <a:schemeClr val="tx1"/>
                </a:solidFill>
                <a:latin typeface="Times New Roman" pitchFamily="18" charset="0"/>
                <a:cs typeface="Arial" charset="0"/>
              </a:defRPr>
            </a:lvl9pPr>
          </a:lstStyle>
          <a:p>
            <a:pPr defTabSz="914400" fontAlgn="base">
              <a:spcBef>
                <a:spcPct val="50000"/>
              </a:spcBef>
              <a:spcAft>
                <a:spcPct val="0"/>
              </a:spcAft>
            </a:pPr>
            <a:r>
              <a:rPr lang="en-US" altLang="en-US" smtClean="0">
                <a:solidFill>
                  <a:srgbClr val="000000"/>
                </a:solidFill>
                <a:cs typeface="Times New Roman" pitchFamily="18" charset="0"/>
              </a:rPr>
              <a:t>Xét về nghĩa tường minh thì phương châm về lượng không được tuân thủ. Xét về nghĩa hàm ý thì phương châm về lượng vẫn được tuân thủ.</a:t>
            </a:r>
          </a:p>
        </p:txBody>
      </p:sp>
      <p:sp>
        <p:nvSpPr>
          <p:cNvPr id="11294" name="AutoShape 30"/>
          <p:cNvSpPr>
            <a:spLocks noChangeArrowheads="1"/>
          </p:cNvSpPr>
          <p:nvPr/>
        </p:nvSpPr>
        <p:spPr bwMode="auto">
          <a:xfrm>
            <a:off x="0" y="4145784"/>
            <a:ext cx="914400" cy="228600"/>
          </a:xfrm>
          <a:prstGeom prst="rightArrow">
            <a:avLst>
              <a:gd name="adj1" fmla="val 50000"/>
              <a:gd name="adj2" fmla="val 75000"/>
            </a:avLst>
          </a:prstGeom>
          <a:solidFill>
            <a:srgbClr val="00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sz="2800" smtClean="0">
              <a:solidFill>
                <a:srgbClr val="000000"/>
              </a:solidFill>
              <a:latin typeface="Times New Roman" pitchFamily="18" charset="0"/>
            </a:endParaRPr>
          </a:p>
        </p:txBody>
      </p:sp>
      <p:sp>
        <p:nvSpPr>
          <p:cNvPr id="20" name="Text Box 11"/>
          <p:cNvSpPr txBox="1">
            <a:spLocks noChangeArrowheads="1"/>
          </p:cNvSpPr>
          <p:nvPr/>
        </p:nvSpPr>
        <p:spPr bwMode="auto">
          <a:xfrm>
            <a:off x="304800" y="4980119"/>
            <a:ext cx="11582400" cy="1077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itchFamily="18" charset="0"/>
                <a:cs typeface="Arial" charset="0"/>
              </a:defRPr>
            </a:lvl1pPr>
            <a:lvl2pPr marL="742950" indent="-285750">
              <a:defRPr sz="2800">
                <a:solidFill>
                  <a:schemeClr val="tx1"/>
                </a:solidFill>
                <a:latin typeface="Times New Roman" pitchFamily="18" charset="0"/>
                <a:cs typeface="Arial" charset="0"/>
              </a:defRPr>
            </a:lvl2pPr>
            <a:lvl3pPr marL="1143000" indent="-228600">
              <a:defRPr sz="2800">
                <a:solidFill>
                  <a:schemeClr val="tx1"/>
                </a:solidFill>
                <a:latin typeface="Times New Roman" pitchFamily="18" charset="0"/>
                <a:cs typeface="Arial" charset="0"/>
              </a:defRPr>
            </a:lvl3pPr>
            <a:lvl4pPr marL="1600200" indent="-228600">
              <a:defRPr sz="2800">
                <a:solidFill>
                  <a:schemeClr val="tx1"/>
                </a:solidFill>
                <a:latin typeface="Times New Roman" pitchFamily="18" charset="0"/>
                <a:cs typeface="Arial" charset="0"/>
              </a:defRPr>
            </a:lvl4pPr>
            <a:lvl5pPr marL="2057400" indent="-228600">
              <a:defRPr sz="28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8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8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8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800">
                <a:solidFill>
                  <a:schemeClr val="tx1"/>
                </a:solidFill>
                <a:latin typeface="Times New Roman" pitchFamily="18" charset="0"/>
                <a:cs typeface="Arial" charset="0"/>
              </a:defRPr>
            </a:lvl9pPr>
          </a:lstStyle>
          <a:p>
            <a:pPr defTabSz="914400" fontAlgn="base">
              <a:spcBef>
                <a:spcPct val="0"/>
              </a:spcBef>
              <a:spcAft>
                <a:spcPct val="0"/>
              </a:spcAft>
            </a:pPr>
            <a:r>
              <a:rPr lang="en-US" altLang="en-US" sz="3200" smtClean="0">
                <a:solidFill>
                  <a:srgbClr val="FF0000"/>
                </a:solidFill>
                <a:cs typeface="Times New Roman" pitchFamily="18" charset="0"/>
              </a:rPr>
              <a:t>=&gt; Muốn gây sự chú ý, để người nghe hiểu câu nói theo một hàm ý nào đó.</a:t>
            </a:r>
          </a:p>
        </p:txBody>
      </p:sp>
    </p:spTree>
    <p:extLst>
      <p:ext uri="{BB962C8B-B14F-4D97-AF65-F5344CB8AC3E}">
        <p14:creationId xmlns:p14="http://schemas.microsoft.com/office/powerpoint/2010/main" val="369035924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11290"/>
                                        </p:tgtEl>
                                        <p:attrNameLst>
                                          <p:attrName>style.visibility</p:attrName>
                                        </p:attrNameLst>
                                      </p:cBhvr>
                                      <p:to>
                                        <p:strVal val="visible"/>
                                      </p:to>
                                    </p:set>
                                    <p:anim calcmode="lin" valueType="num">
                                      <p:cBhvr>
                                        <p:cTn id="7" dur="1000" fill="hold"/>
                                        <p:tgtEl>
                                          <p:spTgt spid="11290"/>
                                        </p:tgtEl>
                                        <p:attrNameLst>
                                          <p:attrName>ppt_x</p:attrName>
                                        </p:attrNameLst>
                                      </p:cBhvr>
                                      <p:tavLst>
                                        <p:tav tm="0">
                                          <p:val>
                                            <p:strVal val="#ppt_x-.2"/>
                                          </p:val>
                                        </p:tav>
                                        <p:tav tm="100000">
                                          <p:val>
                                            <p:strVal val="#ppt_x"/>
                                          </p:val>
                                        </p:tav>
                                      </p:tavLst>
                                    </p:anim>
                                    <p:anim calcmode="lin" valueType="num">
                                      <p:cBhvr>
                                        <p:cTn id="8" dur="1000" fill="hold"/>
                                        <p:tgtEl>
                                          <p:spTgt spid="11290"/>
                                        </p:tgtEl>
                                        <p:attrNameLst>
                                          <p:attrName>ppt_y</p:attrName>
                                        </p:attrNameLst>
                                      </p:cBhvr>
                                      <p:tavLst>
                                        <p:tav tm="0">
                                          <p:val>
                                            <p:strVal val="#ppt_y"/>
                                          </p:val>
                                        </p:tav>
                                        <p:tav tm="100000">
                                          <p:val>
                                            <p:strVal val="#ppt_y"/>
                                          </p:val>
                                        </p:tav>
                                      </p:tavLst>
                                    </p:anim>
                                    <p:animEffect transition="in" filter="wipe(right)" prLst="gradientSize: 0.1">
                                      <p:cBhvr>
                                        <p:cTn id="9" dur="1000"/>
                                        <p:tgtEl>
                                          <p:spTgt spid="11290"/>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4" presetClass="entr" presetSubtype="16" fill="hold" grpId="0" nodeType="clickEffect">
                                  <p:stCondLst>
                                    <p:cond delay="0"/>
                                  </p:stCondLst>
                                  <p:childTnLst>
                                    <p:set>
                                      <p:cBhvr>
                                        <p:cTn id="13" dur="1" fill="hold">
                                          <p:stCondLst>
                                            <p:cond delay="0"/>
                                          </p:stCondLst>
                                        </p:cTn>
                                        <p:tgtEl>
                                          <p:spTgt spid="11291">
                                            <p:txEl>
                                              <p:pRg st="0" end="0"/>
                                            </p:txEl>
                                          </p:spTgt>
                                        </p:tgtEl>
                                        <p:attrNameLst>
                                          <p:attrName>style.visibility</p:attrName>
                                        </p:attrNameLst>
                                      </p:cBhvr>
                                      <p:to>
                                        <p:strVal val="visible"/>
                                      </p:to>
                                    </p:set>
                                    <p:animEffect transition="in" filter="box(in)">
                                      <p:cBhvr>
                                        <p:cTn id="14" dur="500"/>
                                        <p:tgtEl>
                                          <p:spTgt spid="11291">
                                            <p:txEl>
                                              <p:pRg st="0" end="0"/>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5" presetClass="entr" presetSubtype="10" fill="hold" nodeType="clickEffect">
                                  <p:stCondLst>
                                    <p:cond delay="0"/>
                                  </p:stCondLst>
                                  <p:childTnLst>
                                    <p:set>
                                      <p:cBhvr>
                                        <p:cTn id="18" dur="1" fill="hold">
                                          <p:stCondLst>
                                            <p:cond delay="0"/>
                                          </p:stCondLst>
                                        </p:cTn>
                                        <p:tgtEl>
                                          <p:spTgt spid="11292"/>
                                        </p:tgtEl>
                                        <p:attrNameLst>
                                          <p:attrName>style.visibility</p:attrName>
                                        </p:attrNameLst>
                                      </p:cBhvr>
                                      <p:to>
                                        <p:strVal val="visible"/>
                                      </p:to>
                                    </p:set>
                                    <p:animEffect transition="in" filter="checkerboard(across)">
                                      <p:cBhvr>
                                        <p:cTn id="19" dur="500"/>
                                        <p:tgtEl>
                                          <p:spTgt spid="11292"/>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8" presetClass="exit" presetSubtype="12" fill="hold" nodeType="clickEffect">
                                  <p:stCondLst>
                                    <p:cond delay="0"/>
                                  </p:stCondLst>
                                  <p:childTnLst>
                                    <p:animEffect transition="out" filter="strips(downLeft)">
                                      <p:cBhvr>
                                        <p:cTn id="23" dur="500"/>
                                        <p:tgtEl>
                                          <p:spTgt spid="11292"/>
                                        </p:tgtEl>
                                      </p:cBhvr>
                                    </p:animEffect>
                                    <p:set>
                                      <p:cBhvr>
                                        <p:cTn id="24" dur="1" fill="hold">
                                          <p:stCondLst>
                                            <p:cond delay="499"/>
                                          </p:stCondLst>
                                        </p:cTn>
                                        <p:tgtEl>
                                          <p:spTgt spid="11292"/>
                                        </p:tgtEl>
                                        <p:attrNameLst>
                                          <p:attrName>style.visibility</p:attrName>
                                        </p:attrNameLst>
                                      </p:cBhvr>
                                      <p:to>
                                        <p:strVal val="hidden"/>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29" presetClass="entr" presetSubtype="0" fill="hold" nodeType="clickEffect">
                                  <p:stCondLst>
                                    <p:cond delay="0"/>
                                  </p:stCondLst>
                                  <p:childTnLst>
                                    <p:set>
                                      <p:cBhvr>
                                        <p:cTn id="28" dur="1" fill="hold">
                                          <p:stCondLst>
                                            <p:cond delay="0"/>
                                          </p:stCondLst>
                                        </p:cTn>
                                        <p:tgtEl>
                                          <p:spTgt spid="11294"/>
                                        </p:tgtEl>
                                        <p:attrNameLst>
                                          <p:attrName>style.visibility</p:attrName>
                                        </p:attrNameLst>
                                      </p:cBhvr>
                                      <p:to>
                                        <p:strVal val="visible"/>
                                      </p:to>
                                    </p:set>
                                    <p:anim calcmode="lin" valueType="num">
                                      <p:cBhvr>
                                        <p:cTn id="29" dur="1000" fill="hold"/>
                                        <p:tgtEl>
                                          <p:spTgt spid="11294"/>
                                        </p:tgtEl>
                                        <p:attrNameLst>
                                          <p:attrName>ppt_x</p:attrName>
                                        </p:attrNameLst>
                                      </p:cBhvr>
                                      <p:tavLst>
                                        <p:tav tm="0">
                                          <p:val>
                                            <p:strVal val="#ppt_x-.2"/>
                                          </p:val>
                                        </p:tav>
                                        <p:tav tm="100000">
                                          <p:val>
                                            <p:strVal val="#ppt_x"/>
                                          </p:val>
                                        </p:tav>
                                      </p:tavLst>
                                    </p:anim>
                                    <p:anim calcmode="lin" valueType="num">
                                      <p:cBhvr>
                                        <p:cTn id="30" dur="1000" fill="hold"/>
                                        <p:tgtEl>
                                          <p:spTgt spid="11294"/>
                                        </p:tgtEl>
                                        <p:attrNameLst>
                                          <p:attrName>ppt_y</p:attrName>
                                        </p:attrNameLst>
                                      </p:cBhvr>
                                      <p:tavLst>
                                        <p:tav tm="0">
                                          <p:val>
                                            <p:strVal val="#ppt_y"/>
                                          </p:val>
                                        </p:tav>
                                        <p:tav tm="100000">
                                          <p:val>
                                            <p:strVal val="#ppt_y"/>
                                          </p:val>
                                        </p:tav>
                                      </p:tavLst>
                                    </p:anim>
                                    <p:animEffect transition="in" filter="wipe(right)" prLst="gradientSize: 0.1">
                                      <p:cBhvr>
                                        <p:cTn id="31" dur="1000"/>
                                        <p:tgtEl>
                                          <p:spTgt spid="11294"/>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20" presetClass="entr" presetSubtype="0" fill="hold" nodeType="clickEffect">
                                  <p:stCondLst>
                                    <p:cond delay="0"/>
                                  </p:stCondLst>
                                  <p:childTnLst>
                                    <p:set>
                                      <p:cBhvr>
                                        <p:cTn id="35" dur="1" fill="hold">
                                          <p:stCondLst>
                                            <p:cond delay="0"/>
                                          </p:stCondLst>
                                        </p:cTn>
                                        <p:tgtEl>
                                          <p:spTgt spid="11293">
                                            <p:txEl>
                                              <p:pRg st="0" end="0"/>
                                            </p:txEl>
                                          </p:spTgt>
                                        </p:tgtEl>
                                        <p:attrNameLst>
                                          <p:attrName>style.visibility</p:attrName>
                                        </p:attrNameLst>
                                      </p:cBhvr>
                                      <p:to>
                                        <p:strVal val="visible"/>
                                      </p:to>
                                    </p:set>
                                    <p:animEffect transition="in" filter="wedge">
                                      <p:cBhvr>
                                        <p:cTn id="36" dur="500"/>
                                        <p:tgtEl>
                                          <p:spTgt spid="11293">
                                            <p:txEl>
                                              <p:pRg st="0" end="0"/>
                                            </p:txEl>
                                          </p:spTgt>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5" presetClass="entr" presetSubtype="10" fill="hold" grpId="0" nodeType="click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checkerboard(across)">
                                      <p:cBhvr>
                                        <p:cTn id="4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90" grpId="0"/>
      <p:bldP spid="11291" grpId="0" build="p"/>
      <p:bldP spid="20"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Hộp Văn bản 4">
            <a:extLst>
              <a:ext uri="{FF2B5EF4-FFF2-40B4-BE49-F238E27FC236}">
                <a16:creationId xmlns:a16="http://schemas.microsoft.com/office/drawing/2014/main" xmlns="" id="{ED8CE53E-E958-4D55-A7AC-A89CB655B647}"/>
              </a:ext>
            </a:extLst>
          </p:cNvPr>
          <p:cNvSpPr txBox="1"/>
          <p:nvPr/>
        </p:nvSpPr>
        <p:spPr>
          <a:xfrm>
            <a:off x="1913719" y="657155"/>
            <a:ext cx="8188657" cy="1200329"/>
          </a:xfrm>
          <a:prstGeom prst="rect">
            <a:avLst/>
          </a:prstGeom>
          <a:noFill/>
        </p:spPr>
        <p:txBody>
          <a:bodyPr wrap="square" rtlCol="0">
            <a:spAutoFit/>
          </a:bodyPr>
          <a:lstStyle/>
          <a:p>
            <a:pPr algn="ctr" defTabSz="914400"/>
            <a:r>
              <a:rPr lang="en-BZ" sz="3600" b="1" dirty="0">
                <a:solidFill>
                  <a:srgbClr val="FF0000"/>
                </a:solidFill>
                <a:latin typeface="#9Slide03 Arima Madurai Black" panose="00000A00000000000000" pitchFamily="2" charset="0"/>
                <a:cs typeface="#9Slide03 Arima Madurai Black" panose="00000A00000000000000" pitchFamily="2" charset="0"/>
              </a:rPr>
              <a:t>CÁC TRƯỜNG HỢP KHÔNG TUÂN THỦ PH</a:t>
            </a:r>
            <a:r>
              <a:rPr lang="vi-VN" sz="3600" b="1" dirty="0">
                <a:solidFill>
                  <a:srgbClr val="FF0000"/>
                </a:solidFill>
                <a:latin typeface="#9Slide03 Arima Madurai Black" panose="00000A00000000000000" pitchFamily="2" charset="0"/>
                <a:cs typeface="#9Slide03 Arima Madurai Black" panose="00000A00000000000000" pitchFamily="2" charset="0"/>
              </a:rPr>
              <a:t>Ư</a:t>
            </a:r>
            <a:r>
              <a:rPr lang="en-BZ" sz="3600" b="1" dirty="0">
                <a:solidFill>
                  <a:srgbClr val="FF0000"/>
                </a:solidFill>
                <a:latin typeface="#9Slide03 Arima Madurai Black" panose="00000A00000000000000" pitchFamily="2" charset="0"/>
                <a:cs typeface="#9Slide03 Arima Madurai Black" panose="00000A00000000000000" pitchFamily="2" charset="0"/>
              </a:rPr>
              <a:t>ƠNG CHÂM HỘI THOẠI</a:t>
            </a:r>
          </a:p>
        </p:txBody>
      </p:sp>
      <p:sp>
        <p:nvSpPr>
          <p:cNvPr id="6" name="TextBox 5">
            <a:extLst>
              <a:ext uri="{FF2B5EF4-FFF2-40B4-BE49-F238E27FC236}">
                <a16:creationId xmlns:a16="http://schemas.microsoft.com/office/drawing/2014/main" xmlns="" id="{7B5C6C0F-BA82-45F6-9694-EC8F3CBCCF0B}"/>
              </a:ext>
            </a:extLst>
          </p:cNvPr>
          <p:cNvSpPr txBox="1"/>
          <p:nvPr/>
        </p:nvSpPr>
        <p:spPr>
          <a:xfrm>
            <a:off x="397469" y="2201041"/>
            <a:ext cx="11221155" cy="646331"/>
          </a:xfrm>
          <a:prstGeom prst="rect">
            <a:avLst/>
          </a:prstGeom>
          <a:noFill/>
        </p:spPr>
        <p:txBody>
          <a:bodyPr wrap="square" rtlCol="0">
            <a:spAutoFit/>
          </a:bodyPr>
          <a:lstStyle/>
          <a:p>
            <a:pPr marL="571500" indent="-571500" defTabSz="914400">
              <a:buFont typeface="Wingdings" panose="05000000000000000000" pitchFamily="2" charset="2"/>
              <a:buChar char="v"/>
            </a:pPr>
            <a:r>
              <a:rPr lang="en-BZ" sz="3600" b="1" dirty="0" err="1">
                <a:solidFill>
                  <a:prstClr val="black"/>
                </a:solidFill>
                <a:latin typeface="#9Slide03 Arima Madurai" panose="00000500000000000000" pitchFamily="2" charset="0"/>
                <a:cs typeface="#9Slide03 Arima Madurai" panose="00000500000000000000" pitchFamily="2" charset="0"/>
              </a:rPr>
              <a:t>Người</a:t>
            </a:r>
            <a:r>
              <a:rPr lang="en-BZ" sz="3600" b="1" dirty="0">
                <a:solidFill>
                  <a:prstClr val="black"/>
                </a:solidFill>
                <a:latin typeface="#9Slide03 Arima Madurai" panose="00000500000000000000" pitchFamily="2" charset="0"/>
                <a:cs typeface="#9Slide03 Arima Madurai" panose="00000500000000000000" pitchFamily="2" charset="0"/>
              </a:rPr>
              <a:t> </a:t>
            </a:r>
            <a:r>
              <a:rPr lang="en-BZ" sz="3600" b="1" dirty="0" err="1">
                <a:solidFill>
                  <a:prstClr val="black"/>
                </a:solidFill>
                <a:latin typeface="#9Slide03 Arima Madurai" panose="00000500000000000000" pitchFamily="2" charset="0"/>
                <a:cs typeface="#9Slide03 Arima Madurai" panose="00000500000000000000" pitchFamily="2" charset="0"/>
              </a:rPr>
              <a:t>nói</a:t>
            </a:r>
            <a:r>
              <a:rPr lang="en-BZ" sz="3600" b="1" dirty="0">
                <a:solidFill>
                  <a:prstClr val="black"/>
                </a:solidFill>
                <a:latin typeface="#9Slide03 Arima Madurai" panose="00000500000000000000" pitchFamily="2" charset="0"/>
                <a:cs typeface="#9Slide03 Arima Madurai" panose="00000500000000000000" pitchFamily="2" charset="0"/>
              </a:rPr>
              <a:t> </a:t>
            </a:r>
            <a:r>
              <a:rPr lang="en-BZ" sz="3600" b="1" dirty="0" err="1">
                <a:solidFill>
                  <a:prstClr val="black"/>
                </a:solidFill>
                <a:latin typeface="#9Slide03 Arima Madurai" panose="00000500000000000000" pitchFamily="2" charset="0"/>
                <a:cs typeface="#9Slide03 Arima Madurai" panose="00000500000000000000" pitchFamily="2" charset="0"/>
              </a:rPr>
              <a:t>vô</a:t>
            </a:r>
            <a:r>
              <a:rPr lang="en-BZ" sz="3600" b="1" dirty="0">
                <a:solidFill>
                  <a:prstClr val="black"/>
                </a:solidFill>
                <a:latin typeface="#9Slide03 Arima Madurai" panose="00000500000000000000" pitchFamily="2" charset="0"/>
                <a:cs typeface="#9Slide03 Arima Madurai" panose="00000500000000000000" pitchFamily="2" charset="0"/>
              </a:rPr>
              <a:t> ý, </a:t>
            </a:r>
            <a:r>
              <a:rPr lang="en-BZ" sz="3600" b="1" dirty="0" err="1">
                <a:solidFill>
                  <a:prstClr val="black"/>
                </a:solidFill>
                <a:latin typeface="#9Slide03 Arima Madurai" panose="00000500000000000000" pitchFamily="2" charset="0"/>
                <a:cs typeface="#9Slide03 Arima Madurai" panose="00000500000000000000" pitchFamily="2" charset="0"/>
              </a:rPr>
              <a:t>vụng</a:t>
            </a:r>
            <a:r>
              <a:rPr lang="en-BZ" sz="3600" b="1" dirty="0">
                <a:solidFill>
                  <a:prstClr val="black"/>
                </a:solidFill>
                <a:latin typeface="#9Slide03 Arima Madurai" panose="00000500000000000000" pitchFamily="2" charset="0"/>
                <a:cs typeface="#9Slide03 Arima Madurai" panose="00000500000000000000" pitchFamily="2" charset="0"/>
              </a:rPr>
              <a:t> </a:t>
            </a:r>
            <a:r>
              <a:rPr lang="en-BZ" sz="3600" b="1" dirty="0" err="1">
                <a:solidFill>
                  <a:prstClr val="black"/>
                </a:solidFill>
                <a:latin typeface="#9Slide03 Arima Madurai" panose="00000500000000000000" pitchFamily="2" charset="0"/>
                <a:cs typeface="#9Slide03 Arima Madurai" panose="00000500000000000000" pitchFamily="2" charset="0"/>
              </a:rPr>
              <a:t>về</a:t>
            </a:r>
            <a:r>
              <a:rPr lang="en-BZ" sz="3600" b="1" dirty="0">
                <a:solidFill>
                  <a:prstClr val="black"/>
                </a:solidFill>
                <a:latin typeface="#9Slide03 Arima Madurai" panose="00000500000000000000" pitchFamily="2" charset="0"/>
                <a:cs typeface="#9Slide03 Arima Madurai" panose="00000500000000000000" pitchFamily="2" charset="0"/>
              </a:rPr>
              <a:t>, </a:t>
            </a:r>
            <a:r>
              <a:rPr lang="en-BZ" sz="3600" b="1" dirty="0" err="1">
                <a:solidFill>
                  <a:prstClr val="black"/>
                </a:solidFill>
                <a:latin typeface="#9Slide03 Arima Madurai" panose="00000500000000000000" pitchFamily="2" charset="0"/>
                <a:cs typeface="#9Slide03 Arima Madurai" panose="00000500000000000000" pitchFamily="2" charset="0"/>
              </a:rPr>
              <a:t>thiếu</a:t>
            </a:r>
            <a:r>
              <a:rPr lang="en-BZ" sz="3600" b="1" dirty="0">
                <a:solidFill>
                  <a:prstClr val="black"/>
                </a:solidFill>
                <a:latin typeface="#9Slide03 Arima Madurai" panose="00000500000000000000" pitchFamily="2" charset="0"/>
                <a:cs typeface="#9Slide03 Arima Madurai" panose="00000500000000000000" pitchFamily="2" charset="0"/>
              </a:rPr>
              <a:t> </a:t>
            </a:r>
            <a:r>
              <a:rPr lang="en-BZ" sz="3600" b="1" dirty="0" err="1">
                <a:solidFill>
                  <a:prstClr val="black"/>
                </a:solidFill>
                <a:latin typeface="#9Slide03 Arima Madurai" panose="00000500000000000000" pitchFamily="2" charset="0"/>
                <a:cs typeface="#9Slide03 Arima Madurai" panose="00000500000000000000" pitchFamily="2" charset="0"/>
              </a:rPr>
              <a:t>văn</a:t>
            </a:r>
            <a:r>
              <a:rPr lang="en-BZ" sz="3600" b="1" dirty="0">
                <a:solidFill>
                  <a:prstClr val="black"/>
                </a:solidFill>
                <a:latin typeface="#9Slide03 Arima Madurai" panose="00000500000000000000" pitchFamily="2" charset="0"/>
                <a:cs typeface="#9Slide03 Arima Madurai" panose="00000500000000000000" pitchFamily="2" charset="0"/>
              </a:rPr>
              <a:t> </a:t>
            </a:r>
            <a:r>
              <a:rPr lang="en-BZ" sz="3600" b="1" dirty="0" err="1">
                <a:solidFill>
                  <a:prstClr val="black"/>
                </a:solidFill>
                <a:latin typeface="#9Slide03 Arima Madurai" panose="00000500000000000000" pitchFamily="2" charset="0"/>
                <a:cs typeface="#9Slide03 Arima Madurai" panose="00000500000000000000" pitchFamily="2" charset="0"/>
              </a:rPr>
              <a:t>hóa</a:t>
            </a:r>
            <a:r>
              <a:rPr lang="en-BZ" sz="3600" b="1" dirty="0">
                <a:solidFill>
                  <a:prstClr val="black"/>
                </a:solidFill>
                <a:latin typeface="#9Slide03 Arima Madurai" panose="00000500000000000000" pitchFamily="2" charset="0"/>
                <a:cs typeface="#9Slide03 Arima Madurai" panose="00000500000000000000" pitchFamily="2" charset="0"/>
              </a:rPr>
              <a:t> </a:t>
            </a:r>
            <a:r>
              <a:rPr lang="en-BZ" sz="3600" b="1" dirty="0" err="1">
                <a:solidFill>
                  <a:prstClr val="black"/>
                </a:solidFill>
                <a:latin typeface="#9Slide03 Arima Madurai" panose="00000500000000000000" pitchFamily="2" charset="0"/>
                <a:cs typeface="#9Slide03 Arima Madurai" panose="00000500000000000000" pitchFamily="2" charset="0"/>
              </a:rPr>
              <a:t>giao</a:t>
            </a:r>
            <a:r>
              <a:rPr lang="en-BZ" sz="3600" b="1" dirty="0">
                <a:solidFill>
                  <a:prstClr val="black"/>
                </a:solidFill>
                <a:latin typeface="#9Slide03 Arima Madurai" panose="00000500000000000000" pitchFamily="2" charset="0"/>
                <a:cs typeface="#9Slide03 Arima Madurai" panose="00000500000000000000" pitchFamily="2" charset="0"/>
              </a:rPr>
              <a:t> </a:t>
            </a:r>
            <a:r>
              <a:rPr lang="en-BZ" sz="3600" b="1" dirty="0" err="1">
                <a:solidFill>
                  <a:prstClr val="black"/>
                </a:solidFill>
                <a:latin typeface="#9Slide03 Arima Madurai" panose="00000500000000000000" pitchFamily="2" charset="0"/>
                <a:cs typeface="#9Slide03 Arima Madurai" panose="00000500000000000000" pitchFamily="2" charset="0"/>
              </a:rPr>
              <a:t>tiếp</a:t>
            </a:r>
            <a:r>
              <a:rPr lang="en-BZ" sz="3600" b="1" dirty="0">
                <a:solidFill>
                  <a:prstClr val="black"/>
                </a:solidFill>
                <a:latin typeface="#9Slide03 Arima Madurai" panose="00000500000000000000" pitchFamily="2" charset="0"/>
                <a:cs typeface="#9Slide03 Arima Madurai" panose="00000500000000000000" pitchFamily="2" charset="0"/>
              </a:rPr>
              <a:t>.</a:t>
            </a:r>
          </a:p>
        </p:txBody>
      </p:sp>
      <p:sp>
        <p:nvSpPr>
          <p:cNvPr id="7" name="TextBox 6">
            <a:extLst>
              <a:ext uri="{FF2B5EF4-FFF2-40B4-BE49-F238E27FC236}">
                <a16:creationId xmlns:a16="http://schemas.microsoft.com/office/drawing/2014/main" xmlns="" id="{6711E32B-DD1C-4591-B608-0193784C972E}"/>
              </a:ext>
            </a:extLst>
          </p:cNvPr>
          <p:cNvSpPr txBox="1"/>
          <p:nvPr/>
        </p:nvSpPr>
        <p:spPr>
          <a:xfrm>
            <a:off x="397469" y="3346863"/>
            <a:ext cx="11221155" cy="1200329"/>
          </a:xfrm>
          <a:prstGeom prst="rect">
            <a:avLst/>
          </a:prstGeom>
          <a:noFill/>
        </p:spPr>
        <p:txBody>
          <a:bodyPr wrap="square" rtlCol="0">
            <a:spAutoFit/>
          </a:bodyPr>
          <a:lstStyle/>
          <a:p>
            <a:pPr marL="571500" indent="-571500" defTabSz="914400">
              <a:buFont typeface="Wingdings" panose="05000000000000000000" pitchFamily="2" charset="2"/>
              <a:buChar char="v"/>
            </a:pPr>
            <a:r>
              <a:rPr lang="en-BZ" sz="3600" b="1" dirty="0" err="1">
                <a:solidFill>
                  <a:prstClr val="black"/>
                </a:solidFill>
                <a:latin typeface="#9Slide03 Arima Madurai" panose="00000500000000000000" pitchFamily="2" charset="0"/>
                <a:cs typeface="#9Slide03 Arima Madurai" panose="00000500000000000000" pitchFamily="2" charset="0"/>
              </a:rPr>
              <a:t>Người</a:t>
            </a:r>
            <a:r>
              <a:rPr lang="en-BZ" sz="3600" b="1" dirty="0">
                <a:solidFill>
                  <a:prstClr val="black"/>
                </a:solidFill>
                <a:latin typeface="#9Slide03 Arima Madurai" panose="00000500000000000000" pitchFamily="2" charset="0"/>
                <a:cs typeface="#9Slide03 Arima Madurai" panose="00000500000000000000" pitchFamily="2" charset="0"/>
              </a:rPr>
              <a:t> </a:t>
            </a:r>
            <a:r>
              <a:rPr lang="en-BZ" sz="3600" b="1" dirty="0" err="1">
                <a:solidFill>
                  <a:prstClr val="black"/>
                </a:solidFill>
                <a:latin typeface="#9Slide03 Arima Madurai" panose="00000500000000000000" pitchFamily="2" charset="0"/>
                <a:cs typeface="#9Slide03 Arima Madurai" panose="00000500000000000000" pitchFamily="2" charset="0"/>
              </a:rPr>
              <a:t>nói</a:t>
            </a:r>
            <a:r>
              <a:rPr lang="en-BZ" sz="3600" b="1" dirty="0">
                <a:solidFill>
                  <a:prstClr val="black"/>
                </a:solidFill>
                <a:latin typeface="#9Slide03 Arima Madurai" panose="00000500000000000000" pitchFamily="2" charset="0"/>
                <a:cs typeface="#9Slide03 Arima Madurai" panose="00000500000000000000" pitchFamily="2" charset="0"/>
              </a:rPr>
              <a:t> </a:t>
            </a:r>
            <a:r>
              <a:rPr lang="en-BZ" sz="3600" b="1" dirty="0" err="1">
                <a:solidFill>
                  <a:prstClr val="black"/>
                </a:solidFill>
                <a:latin typeface="#9Slide03 Arima Madurai" panose="00000500000000000000" pitchFamily="2" charset="0"/>
                <a:cs typeface="#9Slide03 Arima Madurai" panose="00000500000000000000" pitchFamily="2" charset="0"/>
              </a:rPr>
              <a:t>phải</a:t>
            </a:r>
            <a:r>
              <a:rPr lang="en-BZ" sz="3600" b="1" dirty="0">
                <a:solidFill>
                  <a:prstClr val="black"/>
                </a:solidFill>
                <a:latin typeface="#9Slide03 Arima Madurai" panose="00000500000000000000" pitchFamily="2" charset="0"/>
                <a:cs typeface="#9Slide03 Arima Madurai" panose="00000500000000000000" pitchFamily="2" charset="0"/>
              </a:rPr>
              <a:t> </a:t>
            </a:r>
            <a:r>
              <a:rPr lang="en-BZ" sz="3600" b="1" dirty="0" err="1">
                <a:solidFill>
                  <a:prstClr val="black"/>
                </a:solidFill>
                <a:latin typeface="#9Slide03 Arima Madurai" panose="00000500000000000000" pitchFamily="2" charset="0"/>
                <a:cs typeface="#9Slide03 Arima Madurai" panose="00000500000000000000" pitchFamily="2" charset="0"/>
              </a:rPr>
              <a:t>ưu</a:t>
            </a:r>
            <a:r>
              <a:rPr lang="en-BZ" sz="3600" b="1" dirty="0">
                <a:solidFill>
                  <a:prstClr val="black"/>
                </a:solidFill>
                <a:latin typeface="#9Slide03 Arima Madurai" panose="00000500000000000000" pitchFamily="2" charset="0"/>
                <a:cs typeface="#9Slide03 Arima Madurai" panose="00000500000000000000" pitchFamily="2" charset="0"/>
              </a:rPr>
              <a:t> </a:t>
            </a:r>
            <a:r>
              <a:rPr lang="en-BZ" sz="3600" b="1" dirty="0" err="1">
                <a:solidFill>
                  <a:prstClr val="black"/>
                </a:solidFill>
                <a:latin typeface="#9Slide03 Arima Madurai" panose="00000500000000000000" pitchFamily="2" charset="0"/>
                <a:cs typeface="#9Slide03 Arima Madurai" panose="00000500000000000000" pitchFamily="2" charset="0"/>
              </a:rPr>
              <a:t>tiên</a:t>
            </a:r>
            <a:r>
              <a:rPr lang="en-BZ" sz="3600" b="1" dirty="0">
                <a:solidFill>
                  <a:prstClr val="black"/>
                </a:solidFill>
                <a:latin typeface="#9Slide03 Arima Madurai" panose="00000500000000000000" pitchFamily="2" charset="0"/>
                <a:cs typeface="#9Slide03 Arima Madurai" panose="00000500000000000000" pitchFamily="2" charset="0"/>
              </a:rPr>
              <a:t> </a:t>
            </a:r>
            <a:r>
              <a:rPr lang="en-BZ" sz="3600" b="1" dirty="0" err="1">
                <a:solidFill>
                  <a:prstClr val="black"/>
                </a:solidFill>
                <a:latin typeface="#9Slide03 Arima Madurai" panose="00000500000000000000" pitchFamily="2" charset="0"/>
                <a:cs typeface="#9Slide03 Arima Madurai" panose="00000500000000000000" pitchFamily="2" charset="0"/>
              </a:rPr>
              <a:t>cho</a:t>
            </a:r>
            <a:r>
              <a:rPr lang="en-BZ" sz="3600" b="1" dirty="0">
                <a:solidFill>
                  <a:prstClr val="black"/>
                </a:solidFill>
                <a:latin typeface="#9Slide03 Arima Madurai" panose="00000500000000000000" pitchFamily="2" charset="0"/>
                <a:cs typeface="#9Slide03 Arima Madurai" panose="00000500000000000000" pitchFamily="2" charset="0"/>
              </a:rPr>
              <a:t> </a:t>
            </a:r>
            <a:r>
              <a:rPr lang="en-BZ" sz="3600" b="1" dirty="0" err="1">
                <a:solidFill>
                  <a:prstClr val="black"/>
                </a:solidFill>
                <a:latin typeface="#9Slide03 Arima Madurai" panose="00000500000000000000" pitchFamily="2" charset="0"/>
                <a:cs typeface="#9Slide03 Arima Madurai" panose="00000500000000000000" pitchFamily="2" charset="0"/>
              </a:rPr>
              <a:t>một</a:t>
            </a:r>
            <a:r>
              <a:rPr lang="en-BZ" sz="3600" b="1" dirty="0">
                <a:solidFill>
                  <a:prstClr val="black"/>
                </a:solidFill>
                <a:latin typeface="#9Slide03 Arima Madurai" panose="00000500000000000000" pitchFamily="2" charset="0"/>
                <a:cs typeface="#9Slide03 Arima Madurai" panose="00000500000000000000" pitchFamily="2" charset="0"/>
              </a:rPr>
              <a:t> </a:t>
            </a:r>
            <a:r>
              <a:rPr lang="en-BZ" sz="3600" b="1" dirty="0" err="1">
                <a:solidFill>
                  <a:prstClr val="black"/>
                </a:solidFill>
                <a:latin typeface="#9Slide03 Arima Madurai" panose="00000500000000000000" pitchFamily="2" charset="0"/>
                <a:cs typeface="#9Slide03 Arima Madurai" panose="00000500000000000000" pitchFamily="2" charset="0"/>
              </a:rPr>
              <a:t>phương</a:t>
            </a:r>
            <a:r>
              <a:rPr lang="en-BZ" sz="3600" b="1" dirty="0">
                <a:solidFill>
                  <a:prstClr val="black"/>
                </a:solidFill>
                <a:latin typeface="#9Slide03 Arima Madurai" panose="00000500000000000000" pitchFamily="2" charset="0"/>
                <a:cs typeface="#9Slide03 Arima Madurai" panose="00000500000000000000" pitchFamily="2" charset="0"/>
              </a:rPr>
              <a:t> </a:t>
            </a:r>
            <a:r>
              <a:rPr lang="en-BZ" sz="3600" b="1" dirty="0" err="1">
                <a:solidFill>
                  <a:prstClr val="black"/>
                </a:solidFill>
                <a:latin typeface="#9Slide03 Arima Madurai" panose="00000500000000000000" pitchFamily="2" charset="0"/>
                <a:cs typeface="#9Slide03 Arima Madurai" panose="00000500000000000000" pitchFamily="2" charset="0"/>
              </a:rPr>
              <a:t>châm</a:t>
            </a:r>
            <a:r>
              <a:rPr lang="en-BZ" sz="3600" b="1" dirty="0">
                <a:solidFill>
                  <a:prstClr val="black"/>
                </a:solidFill>
                <a:latin typeface="#9Slide03 Arima Madurai" panose="00000500000000000000" pitchFamily="2" charset="0"/>
                <a:cs typeface="#9Slide03 Arima Madurai" panose="00000500000000000000" pitchFamily="2" charset="0"/>
              </a:rPr>
              <a:t> </a:t>
            </a:r>
            <a:r>
              <a:rPr lang="en-BZ" sz="3600" b="1" dirty="0" err="1">
                <a:solidFill>
                  <a:prstClr val="black"/>
                </a:solidFill>
                <a:latin typeface="#9Slide03 Arima Madurai" panose="00000500000000000000" pitchFamily="2" charset="0"/>
                <a:cs typeface="#9Slide03 Arima Madurai" panose="00000500000000000000" pitchFamily="2" charset="0"/>
              </a:rPr>
              <a:t>hội</a:t>
            </a:r>
            <a:r>
              <a:rPr lang="en-BZ" sz="3600" b="1" dirty="0">
                <a:solidFill>
                  <a:prstClr val="black"/>
                </a:solidFill>
                <a:latin typeface="#9Slide03 Arima Madurai" panose="00000500000000000000" pitchFamily="2" charset="0"/>
                <a:cs typeface="#9Slide03 Arima Madurai" panose="00000500000000000000" pitchFamily="2" charset="0"/>
              </a:rPr>
              <a:t> </a:t>
            </a:r>
            <a:r>
              <a:rPr lang="en-BZ" sz="3600" b="1" dirty="0" err="1">
                <a:solidFill>
                  <a:prstClr val="black"/>
                </a:solidFill>
                <a:latin typeface="#9Slide03 Arima Madurai" panose="00000500000000000000" pitchFamily="2" charset="0"/>
                <a:cs typeface="#9Slide03 Arima Madurai" panose="00000500000000000000" pitchFamily="2" charset="0"/>
              </a:rPr>
              <a:t>thoại</a:t>
            </a:r>
            <a:r>
              <a:rPr lang="en-BZ" sz="3600" b="1" dirty="0">
                <a:solidFill>
                  <a:prstClr val="black"/>
                </a:solidFill>
                <a:latin typeface="#9Slide03 Arima Madurai" panose="00000500000000000000" pitchFamily="2" charset="0"/>
                <a:cs typeface="#9Slide03 Arima Madurai" panose="00000500000000000000" pitchFamily="2" charset="0"/>
              </a:rPr>
              <a:t> </a:t>
            </a:r>
            <a:r>
              <a:rPr lang="en-BZ" sz="3600" b="1" dirty="0" err="1">
                <a:solidFill>
                  <a:prstClr val="black"/>
                </a:solidFill>
                <a:latin typeface="#9Slide03 Arima Madurai" panose="00000500000000000000" pitchFamily="2" charset="0"/>
                <a:cs typeface="#9Slide03 Arima Madurai" panose="00000500000000000000" pitchFamily="2" charset="0"/>
              </a:rPr>
              <a:t>hoặc</a:t>
            </a:r>
            <a:r>
              <a:rPr lang="en-BZ" sz="3600" b="1" dirty="0">
                <a:solidFill>
                  <a:prstClr val="black"/>
                </a:solidFill>
                <a:latin typeface="#9Slide03 Arima Madurai" panose="00000500000000000000" pitchFamily="2" charset="0"/>
                <a:cs typeface="#9Slide03 Arima Madurai" panose="00000500000000000000" pitchFamily="2" charset="0"/>
              </a:rPr>
              <a:t> </a:t>
            </a:r>
            <a:r>
              <a:rPr lang="en-BZ" sz="3600" b="1" dirty="0" err="1">
                <a:solidFill>
                  <a:prstClr val="black"/>
                </a:solidFill>
                <a:latin typeface="#9Slide03 Arima Madurai" panose="00000500000000000000" pitchFamily="2" charset="0"/>
                <a:cs typeface="#9Slide03 Arima Madurai" panose="00000500000000000000" pitchFamily="2" charset="0"/>
              </a:rPr>
              <a:t>một</a:t>
            </a:r>
            <a:r>
              <a:rPr lang="en-BZ" sz="3600" b="1" dirty="0">
                <a:solidFill>
                  <a:prstClr val="black"/>
                </a:solidFill>
                <a:latin typeface="#9Slide03 Arima Madurai" panose="00000500000000000000" pitchFamily="2" charset="0"/>
                <a:cs typeface="#9Slide03 Arima Madurai" panose="00000500000000000000" pitchFamily="2" charset="0"/>
              </a:rPr>
              <a:t> </a:t>
            </a:r>
            <a:r>
              <a:rPr lang="en-BZ" sz="3600" b="1" dirty="0" err="1">
                <a:solidFill>
                  <a:prstClr val="black"/>
                </a:solidFill>
                <a:latin typeface="#9Slide03 Arima Madurai" panose="00000500000000000000" pitchFamily="2" charset="0"/>
                <a:cs typeface="#9Slide03 Arima Madurai" panose="00000500000000000000" pitchFamily="2" charset="0"/>
              </a:rPr>
              <a:t>yêu</a:t>
            </a:r>
            <a:r>
              <a:rPr lang="en-BZ" sz="3600" b="1" dirty="0">
                <a:solidFill>
                  <a:prstClr val="black"/>
                </a:solidFill>
                <a:latin typeface="#9Slide03 Arima Madurai" panose="00000500000000000000" pitchFamily="2" charset="0"/>
                <a:cs typeface="#9Slide03 Arima Madurai" panose="00000500000000000000" pitchFamily="2" charset="0"/>
              </a:rPr>
              <a:t> </a:t>
            </a:r>
            <a:r>
              <a:rPr lang="en-BZ" sz="3600" b="1" dirty="0" err="1">
                <a:solidFill>
                  <a:prstClr val="black"/>
                </a:solidFill>
                <a:latin typeface="#9Slide03 Arima Madurai" panose="00000500000000000000" pitchFamily="2" charset="0"/>
                <a:cs typeface="#9Slide03 Arima Madurai" panose="00000500000000000000" pitchFamily="2" charset="0"/>
              </a:rPr>
              <a:t>cầu</a:t>
            </a:r>
            <a:r>
              <a:rPr lang="en-BZ" sz="3600" b="1" dirty="0">
                <a:solidFill>
                  <a:prstClr val="black"/>
                </a:solidFill>
                <a:latin typeface="#9Slide03 Arima Madurai" panose="00000500000000000000" pitchFamily="2" charset="0"/>
                <a:cs typeface="#9Slide03 Arima Madurai" panose="00000500000000000000" pitchFamily="2" charset="0"/>
              </a:rPr>
              <a:t> </a:t>
            </a:r>
            <a:r>
              <a:rPr lang="en-BZ" sz="3600" b="1" dirty="0" err="1">
                <a:solidFill>
                  <a:prstClr val="black"/>
                </a:solidFill>
                <a:latin typeface="#9Slide03 Arima Madurai" panose="00000500000000000000" pitchFamily="2" charset="0"/>
                <a:cs typeface="#9Slide03 Arima Madurai" panose="00000500000000000000" pitchFamily="2" charset="0"/>
              </a:rPr>
              <a:t>khác</a:t>
            </a:r>
            <a:r>
              <a:rPr lang="en-BZ" sz="3600" b="1" dirty="0">
                <a:solidFill>
                  <a:prstClr val="black"/>
                </a:solidFill>
                <a:latin typeface="#9Slide03 Arima Madurai" panose="00000500000000000000" pitchFamily="2" charset="0"/>
                <a:cs typeface="#9Slide03 Arima Madurai" panose="00000500000000000000" pitchFamily="2" charset="0"/>
              </a:rPr>
              <a:t> </a:t>
            </a:r>
            <a:r>
              <a:rPr lang="en-BZ" sz="3600" b="1" dirty="0" err="1">
                <a:solidFill>
                  <a:prstClr val="black"/>
                </a:solidFill>
                <a:latin typeface="#9Slide03 Arima Madurai" panose="00000500000000000000" pitchFamily="2" charset="0"/>
                <a:cs typeface="#9Slide03 Arima Madurai" panose="00000500000000000000" pitchFamily="2" charset="0"/>
              </a:rPr>
              <a:t>quan</a:t>
            </a:r>
            <a:r>
              <a:rPr lang="en-BZ" sz="3600" b="1" dirty="0">
                <a:solidFill>
                  <a:prstClr val="black"/>
                </a:solidFill>
                <a:latin typeface="#9Slide03 Arima Madurai" panose="00000500000000000000" pitchFamily="2" charset="0"/>
                <a:cs typeface="#9Slide03 Arima Madurai" panose="00000500000000000000" pitchFamily="2" charset="0"/>
              </a:rPr>
              <a:t> </a:t>
            </a:r>
            <a:r>
              <a:rPr lang="en-BZ" sz="3600" b="1" dirty="0" err="1">
                <a:solidFill>
                  <a:prstClr val="black"/>
                </a:solidFill>
                <a:latin typeface="#9Slide03 Arima Madurai" panose="00000500000000000000" pitchFamily="2" charset="0"/>
                <a:cs typeface="#9Slide03 Arima Madurai" panose="00000500000000000000" pitchFamily="2" charset="0"/>
              </a:rPr>
              <a:t>trọng</a:t>
            </a:r>
            <a:r>
              <a:rPr lang="en-BZ" sz="3600" b="1" dirty="0">
                <a:solidFill>
                  <a:prstClr val="black"/>
                </a:solidFill>
                <a:latin typeface="#9Slide03 Arima Madurai" panose="00000500000000000000" pitchFamily="2" charset="0"/>
                <a:cs typeface="#9Slide03 Arima Madurai" panose="00000500000000000000" pitchFamily="2" charset="0"/>
              </a:rPr>
              <a:t> </a:t>
            </a:r>
            <a:r>
              <a:rPr lang="en-BZ" sz="3600" b="1" dirty="0" err="1">
                <a:solidFill>
                  <a:prstClr val="black"/>
                </a:solidFill>
                <a:latin typeface="#9Slide03 Arima Madurai" panose="00000500000000000000" pitchFamily="2" charset="0"/>
                <a:cs typeface="#9Slide03 Arima Madurai" panose="00000500000000000000" pitchFamily="2" charset="0"/>
              </a:rPr>
              <a:t>hơn</a:t>
            </a:r>
            <a:endParaRPr lang="en-BZ" sz="3600" b="1" dirty="0">
              <a:solidFill>
                <a:prstClr val="black"/>
              </a:solidFill>
              <a:latin typeface="#9Slide03 Arima Madurai" panose="00000500000000000000" pitchFamily="2" charset="0"/>
              <a:cs typeface="#9Slide03 Arima Madurai" panose="00000500000000000000" pitchFamily="2" charset="0"/>
            </a:endParaRPr>
          </a:p>
        </p:txBody>
      </p:sp>
      <p:sp>
        <p:nvSpPr>
          <p:cNvPr id="8" name="TextBox 7">
            <a:extLst>
              <a:ext uri="{FF2B5EF4-FFF2-40B4-BE49-F238E27FC236}">
                <a16:creationId xmlns:a16="http://schemas.microsoft.com/office/drawing/2014/main" xmlns="" id="{BF706591-193F-4572-AC40-479277208925}"/>
              </a:ext>
            </a:extLst>
          </p:cNvPr>
          <p:cNvSpPr txBox="1"/>
          <p:nvPr/>
        </p:nvSpPr>
        <p:spPr>
          <a:xfrm>
            <a:off x="397468" y="5000516"/>
            <a:ext cx="11221155" cy="1200329"/>
          </a:xfrm>
          <a:prstGeom prst="rect">
            <a:avLst/>
          </a:prstGeom>
          <a:noFill/>
        </p:spPr>
        <p:txBody>
          <a:bodyPr wrap="square" rtlCol="0">
            <a:spAutoFit/>
          </a:bodyPr>
          <a:lstStyle/>
          <a:p>
            <a:pPr marL="571500" indent="-571500" defTabSz="914400">
              <a:buFont typeface="Wingdings" panose="05000000000000000000" pitchFamily="2" charset="2"/>
              <a:buChar char="v"/>
            </a:pPr>
            <a:r>
              <a:rPr lang="en-BZ" sz="3600" b="1" dirty="0" err="1">
                <a:solidFill>
                  <a:prstClr val="black"/>
                </a:solidFill>
                <a:latin typeface="#9Slide03 Arima Madurai" panose="00000500000000000000" pitchFamily="2" charset="0"/>
                <a:cs typeface="#9Slide03 Arima Madurai" panose="00000500000000000000" pitchFamily="2" charset="0"/>
              </a:rPr>
              <a:t>Người</a:t>
            </a:r>
            <a:r>
              <a:rPr lang="en-BZ" sz="3600" b="1" dirty="0">
                <a:solidFill>
                  <a:prstClr val="black"/>
                </a:solidFill>
                <a:latin typeface="#9Slide03 Arima Madurai" panose="00000500000000000000" pitchFamily="2" charset="0"/>
                <a:cs typeface="#9Slide03 Arima Madurai" panose="00000500000000000000" pitchFamily="2" charset="0"/>
              </a:rPr>
              <a:t> </a:t>
            </a:r>
            <a:r>
              <a:rPr lang="en-BZ" sz="3600" b="1" dirty="0" err="1">
                <a:solidFill>
                  <a:prstClr val="black"/>
                </a:solidFill>
                <a:latin typeface="#9Slide03 Arima Madurai" panose="00000500000000000000" pitchFamily="2" charset="0"/>
                <a:cs typeface="#9Slide03 Arima Madurai" panose="00000500000000000000" pitchFamily="2" charset="0"/>
              </a:rPr>
              <a:t>nói</a:t>
            </a:r>
            <a:r>
              <a:rPr lang="en-BZ" sz="3600" b="1" dirty="0">
                <a:solidFill>
                  <a:prstClr val="black"/>
                </a:solidFill>
                <a:latin typeface="#9Slide03 Arima Madurai" panose="00000500000000000000" pitchFamily="2" charset="0"/>
                <a:cs typeface="#9Slide03 Arima Madurai" panose="00000500000000000000" pitchFamily="2" charset="0"/>
              </a:rPr>
              <a:t> </a:t>
            </a:r>
            <a:r>
              <a:rPr lang="en-BZ" sz="3600" b="1" dirty="0" err="1">
                <a:solidFill>
                  <a:prstClr val="black"/>
                </a:solidFill>
                <a:latin typeface="#9Slide03 Arima Madurai" panose="00000500000000000000" pitchFamily="2" charset="0"/>
                <a:cs typeface="#9Slide03 Arima Madurai" panose="00000500000000000000" pitchFamily="2" charset="0"/>
              </a:rPr>
              <a:t>muốn</a:t>
            </a:r>
            <a:r>
              <a:rPr lang="en-BZ" sz="3600" b="1" dirty="0">
                <a:solidFill>
                  <a:prstClr val="black"/>
                </a:solidFill>
                <a:latin typeface="#9Slide03 Arima Madurai" panose="00000500000000000000" pitchFamily="2" charset="0"/>
                <a:cs typeface="#9Slide03 Arima Madurai" panose="00000500000000000000" pitchFamily="2" charset="0"/>
              </a:rPr>
              <a:t> </a:t>
            </a:r>
            <a:r>
              <a:rPr lang="en-BZ" sz="3600" b="1" dirty="0" err="1">
                <a:solidFill>
                  <a:prstClr val="black"/>
                </a:solidFill>
                <a:latin typeface="#9Slide03 Arima Madurai" panose="00000500000000000000" pitchFamily="2" charset="0"/>
                <a:cs typeface="#9Slide03 Arima Madurai" panose="00000500000000000000" pitchFamily="2" charset="0"/>
              </a:rPr>
              <a:t>gây</a:t>
            </a:r>
            <a:r>
              <a:rPr lang="en-BZ" sz="3600" b="1" dirty="0">
                <a:solidFill>
                  <a:prstClr val="black"/>
                </a:solidFill>
                <a:latin typeface="#9Slide03 Arima Madurai" panose="00000500000000000000" pitchFamily="2" charset="0"/>
                <a:cs typeface="#9Slide03 Arima Madurai" panose="00000500000000000000" pitchFamily="2" charset="0"/>
              </a:rPr>
              <a:t> </a:t>
            </a:r>
            <a:r>
              <a:rPr lang="en-BZ" sz="3600" b="1" dirty="0" err="1">
                <a:solidFill>
                  <a:prstClr val="black"/>
                </a:solidFill>
                <a:latin typeface="#9Slide03 Arima Madurai" panose="00000500000000000000" pitchFamily="2" charset="0"/>
                <a:cs typeface="#9Slide03 Arima Madurai" panose="00000500000000000000" pitchFamily="2" charset="0"/>
              </a:rPr>
              <a:t>một</a:t>
            </a:r>
            <a:r>
              <a:rPr lang="en-BZ" sz="3600" b="1" dirty="0">
                <a:solidFill>
                  <a:prstClr val="black"/>
                </a:solidFill>
                <a:latin typeface="#9Slide03 Arima Madurai" panose="00000500000000000000" pitchFamily="2" charset="0"/>
                <a:cs typeface="#9Slide03 Arima Madurai" panose="00000500000000000000" pitchFamily="2" charset="0"/>
              </a:rPr>
              <a:t> </a:t>
            </a:r>
            <a:r>
              <a:rPr lang="en-BZ" sz="3600" b="1" dirty="0" err="1">
                <a:solidFill>
                  <a:prstClr val="black"/>
                </a:solidFill>
                <a:latin typeface="#9Slide03 Arima Madurai" panose="00000500000000000000" pitchFamily="2" charset="0"/>
                <a:cs typeface="#9Slide03 Arima Madurai" panose="00000500000000000000" pitchFamily="2" charset="0"/>
              </a:rPr>
              <a:t>sự</a:t>
            </a:r>
            <a:r>
              <a:rPr lang="en-BZ" sz="3600" b="1" dirty="0">
                <a:solidFill>
                  <a:prstClr val="black"/>
                </a:solidFill>
                <a:latin typeface="#9Slide03 Arima Madurai" panose="00000500000000000000" pitchFamily="2" charset="0"/>
                <a:cs typeface="#9Slide03 Arima Madurai" panose="00000500000000000000" pitchFamily="2" charset="0"/>
              </a:rPr>
              <a:t> </a:t>
            </a:r>
            <a:r>
              <a:rPr lang="en-BZ" sz="3600" b="1" dirty="0" err="1">
                <a:solidFill>
                  <a:prstClr val="black"/>
                </a:solidFill>
                <a:latin typeface="#9Slide03 Arima Madurai" panose="00000500000000000000" pitchFamily="2" charset="0"/>
                <a:cs typeface="#9Slide03 Arima Madurai" panose="00000500000000000000" pitchFamily="2" charset="0"/>
              </a:rPr>
              <a:t>chú</a:t>
            </a:r>
            <a:r>
              <a:rPr lang="en-BZ" sz="3600" b="1" dirty="0">
                <a:solidFill>
                  <a:prstClr val="black"/>
                </a:solidFill>
                <a:latin typeface="#9Slide03 Arima Madurai" panose="00000500000000000000" pitchFamily="2" charset="0"/>
                <a:cs typeface="#9Slide03 Arima Madurai" panose="00000500000000000000" pitchFamily="2" charset="0"/>
              </a:rPr>
              <a:t> ý, </a:t>
            </a:r>
            <a:r>
              <a:rPr lang="en-BZ" sz="3600" b="1" dirty="0" err="1">
                <a:solidFill>
                  <a:prstClr val="black"/>
                </a:solidFill>
                <a:latin typeface="#9Slide03 Arima Madurai" panose="00000500000000000000" pitchFamily="2" charset="0"/>
                <a:cs typeface="#9Slide03 Arima Madurai" panose="00000500000000000000" pitchFamily="2" charset="0"/>
              </a:rPr>
              <a:t>để</a:t>
            </a:r>
            <a:r>
              <a:rPr lang="en-BZ" sz="3600" b="1" dirty="0">
                <a:solidFill>
                  <a:prstClr val="black"/>
                </a:solidFill>
                <a:latin typeface="#9Slide03 Arima Madurai" panose="00000500000000000000" pitchFamily="2" charset="0"/>
                <a:cs typeface="#9Slide03 Arima Madurai" panose="00000500000000000000" pitchFamily="2" charset="0"/>
              </a:rPr>
              <a:t> </a:t>
            </a:r>
            <a:r>
              <a:rPr lang="en-BZ" sz="3600" b="1" dirty="0" err="1">
                <a:solidFill>
                  <a:prstClr val="black"/>
                </a:solidFill>
                <a:latin typeface="#9Slide03 Arima Madurai" panose="00000500000000000000" pitchFamily="2" charset="0"/>
                <a:cs typeface="#9Slide03 Arima Madurai" panose="00000500000000000000" pitchFamily="2" charset="0"/>
              </a:rPr>
              <a:t>người</a:t>
            </a:r>
            <a:r>
              <a:rPr lang="en-BZ" sz="3600" b="1" dirty="0">
                <a:solidFill>
                  <a:prstClr val="black"/>
                </a:solidFill>
                <a:latin typeface="#9Slide03 Arima Madurai" panose="00000500000000000000" pitchFamily="2" charset="0"/>
                <a:cs typeface="#9Slide03 Arima Madurai" panose="00000500000000000000" pitchFamily="2" charset="0"/>
              </a:rPr>
              <a:t> </a:t>
            </a:r>
            <a:r>
              <a:rPr lang="en-BZ" sz="3600" b="1" dirty="0" err="1">
                <a:solidFill>
                  <a:prstClr val="black"/>
                </a:solidFill>
                <a:latin typeface="#9Slide03 Arima Madurai" panose="00000500000000000000" pitchFamily="2" charset="0"/>
                <a:cs typeface="#9Slide03 Arima Madurai" panose="00000500000000000000" pitchFamily="2" charset="0"/>
              </a:rPr>
              <a:t>nghe</a:t>
            </a:r>
            <a:r>
              <a:rPr lang="en-BZ" sz="3600" b="1" dirty="0">
                <a:solidFill>
                  <a:prstClr val="black"/>
                </a:solidFill>
                <a:latin typeface="#9Slide03 Arima Madurai" panose="00000500000000000000" pitchFamily="2" charset="0"/>
                <a:cs typeface="#9Slide03 Arima Madurai" panose="00000500000000000000" pitchFamily="2" charset="0"/>
              </a:rPr>
              <a:t> </a:t>
            </a:r>
            <a:r>
              <a:rPr lang="en-BZ" sz="3600" b="1" dirty="0" err="1">
                <a:solidFill>
                  <a:prstClr val="black"/>
                </a:solidFill>
                <a:latin typeface="#9Slide03 Arima Madurai" panose="00000500000000000000" pitchFamily="2" charset="0"/>
                <a:cs typeface="#9Slide03 Arima Madurai" panose="00000500000000000000" pitchFamily="2" charset="0"/>
              </a:rPr>
              <a:t>hiểu</a:t>
            </a:r>
            <a:r>
              <a:rPr lang="en-BZ" sz="3600" b="1" dirty="0">
                <a:solidFill>
                  <a:prstClr val="black"/>
                </a:solidFill>
                <a:latin typeface="#9Slide03 Arima Madurai" panose="00000500000000000000" pitchFamily="2" charset="0"/>
                <a:cs typeface="#9Slide03 Arima Madurai" panose="00000500000000000000" pitchFamily="2" charset="0"/>
              </a:rPr>
              <a:t> </a:t>
            </a:r>
            <a:r>
              <a:rPr lang="en-BZ" sz="3600" b="1" dirty="0" err="1">
                <a:solidFill>
                  <a:prstClr val="black"/>
                </a:solidFill>
                <a:latin typeface="#9Slide03 Arima Madurai" panose="00000500000000000000" pitchFamily="2" charset="0"/>
                <a:cs typeface="#9Slide03 Arima Madurai" panose="00000500000000000000" pitchFamily="2" charset="0"/>
              </a:rPr>
              <a:t>câu</a:t>
            </a:r>
            <a:r>
              <a:rPr lang="en-BZ" sz="3600" b="1" dirty="0">
                <a:solidFill>
                  <a:prstClr val="black"/>
                </a:solidFill>
                <a:latin typeface="#9Slide03 Arima Madurai" panose="00000500000000000000" pitchFamily="2" charset="0"/>
                <a:cs typeface="#9Slide03 Arima Madurai" panose="00000500000000000000" pitchFamily="2" charset="0"/>
              </a:rPr>
              <a:t> </a:t>
            </a:r>
            <a:r>
              <a:rPr lang="en-BZ" sz="3600" b="1" dirty="0" err="1">
                <a:solidFill>
                  <a:prstClr val="black"/>
                </a:solidFill>
                <a:latin typeface="#9Slide03 Arima Madurai" panose="00000500000000000000" pitchFamily="2" charset="0"/>
                <a:cs typeface="#9Slide03 Arima Madurai" panose="00000500000000000000" pitchFamily="2" charset="0"/>
              </a:rPr>
              <a:t>nói</a:t>
            </a:r>
            <a:r>
              <a:rPr lang="en-BZ" sz="3600" b="1" dirty="0">
                <a:solidFill>
                  <a:prstClr val="black"/>
                </a:solidFill>
                <a:latin typeface="#9Slide03 Arima Madurai" panose="00000500000000000000" pitchFamily="2" charset="0"/>
                <a:cs typeface="#9Slide03 Arima Madurai" panose="00000500000000000000" pitchFamily="2" charset="0"/>
              </a:rPr>
              <a:t> </a:t>
            </a:r>
            <a:r>
              <a:rPr lang="en-BZ" sz="3600" b="1" dirty="0" err="1">
                <a:solidFill>
                  <a:prstClr val="black"/>
                </a:solidFill>
                <a:latin typeface="#9Slide03 Arima Madurai" panose="00000500000000000000" pitchFamily="2" charset="0"/>
                <a:cs typeface="#9Slide03 Arima Madurai" panose="00000500000000000000" pitchFamily="2" charset="0"/>
              </a:rPr>
              <a:t>theo</a:t>
            </a:r>
            <a:r>
              <a:rPr lang="en-BZ" sz="3600" b="1" dirty="0">
                <a:solidFill>
                  <a:prstClr val="black"/>
                </a:solidFill>
                <a:latin typeface="#9Slide03 Arima Madurai" panose="00000500000000000000" pitchFamily="2" charset="0"/>
                <a:cs typeface="#9Slide03 Arima Madurai" panose="00000500000000000000" pitchFamily="2" charset="0"/>
              </a:rPr>
              <a:t> </a:t>
            </a:r>
            <a:r>
              <a:rPr lang="en-BZ" sz="3600" b="1" dirty="0" err="1">
                <a:solidFill>
                  <a:prstClr val="black"/>
                </a:solidFill>
                <a:latin typeface="#9Slide03 Arima Madurai" panose="00000500000000000000" pitchFamily="2" charset="0"/>
                <a:cs typeface="#9Slide03 Arima Madurai" panose="00000500000000000000" pitchFamily="2" charset="0"/>
              </a:rPr>
              <a:t>một</a:t>
            </a:r>
            <a:r>
              <a:rPr lang="en-BZ" sz="3600" b="1" dirty="0">
                <a:solidFill>
                  <a:prstClr val="black"/>
                </a:solidFill>
                <a:latin typeface="#9Slide03 Arima Madurai" panose="00000500000000000000" pitchFamily="2" charset="0"/>
                <a:cs typeface="#9Slide03 Arima Madurai" panose="00000500000000000000" pitchFamily="2" charset="0"/>
              </a:rPr>
              <a:t> </a:t>
            </a:r>
            <a:r>
              <a:rPr lang="en-BZ" sz="3600" b="1" dirty="0" err="1">
                <a:solidFill>
                  <a:prstClr val="black"/>
                </a:solidFill>
                <a:latin typeface="#9Slide03 Arima Madurai" panose="00000500000000000000" pitchFamily="2" charset="0"/>
                <a:cs typeface="#9Slide03 Arima Madurai" panose="00000500000000000000" pitchFamily="2" charset="0"/>
              </a:rPr>
              <a:t>hàm</a:t>
            </a:r>
            <a:r>
              <a:rPr lang="en-BZ" sz="3600" b="1" dirty="0">
                <a:solidFill>
                  <a:prstClr val="black"/>
                </a:solidFill>
                <a:latin typeface="#9Slide03 Arima Madurai" panose="00000500000000000000" pitchFamily="2" charset="0"/>
                <a:cs typeface="#9Slide03 Arima Madurai" panose="00000500000000000000" pitchFamily="2" charset="0"/>
              </a:rPr>
              <a:t> ý </a:t>
            </a:r>
            <a:r>
              <a:rPr lang="en-BZ" sz="3600" b="1" dirty="0" err="1">
                <a:solidFill>
                  <a:prstClr val="black"/>
                </a:solidFill>
                <a:latin typeface="#9Slide03 Arima Madurai" panose="00000500000000000000" pitchFamily="2" charset="0"/>
                <a:cs typeface="#9Slide03 Arima Madurai" panose="00000500000000000000" pitchFamily="2" charset="0"/>
              </a:rPr>
              <a:t>nào</a:t>
            </a:r>
            <a:r>
              <a:rPr lang="en-BZ" sz="3600" b="1" dirty="0">
                <a:solidFill>
                  <a:prstClr val="black"/>
                </a:solidFill>
                <a:latin typeface="#9Slide03 Arima Madurai" panose="00000500000000000000" pitchFamily="2" charset="0"/>
                <a:cs typeface="#9Slide03 Arima Madurai" panose="00000500000000000000" pitchFamily="2" charset="0"/>
              </a:rPr>
              <a:t> </a:t>
            </a:r>
            <a:r>
              <a:rPr lang="en-BZ" sz="3600" b="1" dirty="0" err="1">
                <a:solidFill>
                  <a:prstClr val="black"/>
                </a:solidFill>
                <a:latin typeface="#9Slide03 Arima Madurai" panose="00000500000000000000" pitchFamily="2" charset="0"/>
                <a:cs typeface="#9Slide03 Arima Madurai" panose="00000500000000000000" pitchFamily="2" charset="0"/>
              </a:rPr>
              <a:t>đó</a:t>
            </a:r>
            <a:r>
              <a:rPr lang="en-BZ" sz="3600" b="1" dirty="0">
                <a:solidFill>
                  <a:prstClr val="black"/>
                </a:solidFill>
                <a:latin typeface="#9Slide03 Arima Madurai" panose="00000500000000000000" pitchFamily="2" charset="0"/>
                <a:cs typeface="#9Slide03 Arima Madurai" panose="00000500000000000000" pitchFamily="2" charset="0"/>
              </a:rPr>
              <a:t>.</a:t>
            </a:r>
          </a:p>
        </p:txBody>
      </p:sp>
    </p:spTree>
    <p:extLst>
      <p:ext uri="{BB962C8B-B14F-4D97-AF65-F5344CB8AC3E}">
        <p14:creationId xmlns:p14="http://schemas.microsoft.com/office/powerpoint/2010/main" val="771737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709084" y="322263"/>
            <a:ext cx="10769600" cy="912812"/>
          </a:xfrm>
        </p:spPr>
        <p:txBody>
          <a:bodyPr/>
          <a:lstStyle/>
          <a:p>
            <a:pPr eaLnBrk="1" hangingPunct="1"/>
            <a:r>
              <a:rPr lang="en-US" altLang="en-US" sz="3000" b="1" smtClean="0">
                <a:solidFill>
                  <a:srgbClr val="FF3300"/>
                </a:solidFill>
              </a:rPr>
              <a:t>NẾU MUỐN THÀNH CÔNG</a:t>
            </a:r>
          </a:p>
        </p:txBody>
      </p:sp>
      <p:sp>
        <p:nvSpPr>
          <p:cNvPr id="13315" name="Rectangle 3"/>
          <p:cNvSpPr>
            <a:spLocks noGrp="1" noChangeArrowheads="1"/>
          </p:cNvSpPr>
          <p:nvPr>
            <p:ph type="body" idx="1"/>
          </p:nvPr>
        </p:nvSpPr>
        <p:spPr>
          <a:xfrm>
            <a:off x="508000" y="1371600"/>
            <a:ext cx="11074400" cy="2743200"/>
          </a:xfrm>
        </p:spPr>
        <p:txBody>
          <a:bodyPr/>
          <a:lstStyle/>
          <a:p>
            <a:pPr eaLnBrk="1" hangingPunct="1">
              <a:buClr>
                <a:schemeClr val="tx1"/>
              </a:buClr>
              <a:buFontTx/>
              <a:buBlip>
                <a:blip r:embed="rId2"/>
              </a:buBlip>
            </a:pPr>
            <a:r>
              <a:rPr lang="en-US" altLang="en-US" sz="2800" b="1" smtClean="0"/>
              <a:t>Hãy nắm chắc bí quyết của giao tiếp: PHƯƠNG CHÂM HỘI THOẠI.</a:t>
            </a:r>
          </a:p>
          <a:p>
            <a:pPr eaLnBrk="1" hangingPunct="1">
              <a:buClr>
                <a:schemeClr val="tx1"/>
              </a:buClr>
              <a:buFontTx/>
              <a:buBlip>
                <a:blip r:embed="rId3"/>
              </a:buBlip>
            </a:pPr>
            <a:r>
              <a:rPr lang="en-US" altLang="en-US" sz="2800" b="1" smtClean="0"/>
              <a:t>Hãy vận dụng các phương châm hội thoại một cách khéo léo, không cứng nhắc.</a:t>
            </a:r>
          </a:p>
          <a:p>
            <a:pPr eaLnBrk="1" hangingPunct="1">
              <a:buClr>
                <a:schemeClr val="tx1"/>
              </a:buClr>
              <a:buFontTx/>
              <a:buBlip>
                <a:blip r:embed="rId3"/>
              </a:buBlip>
            </a:pPr>
            <a:r>
              <a:rPr lang="en-US" altLang="en-US" sz="2800" b="1" smtClean="0"/>
              <a:t>Chú ý đến tình huống giao tiếp.</a:t>
            </a:r>
          </a:p>
        </p:txBody>
      </p:sp>
    </p:spTree>
    <p:extLst>
      <p:ext uri="{BB962C8B-B14F-4D97-AF65-F5344CB8AC3E}">
        <p14:creationId xmlns:p14="http://schemas.microsoft.com/office/powerpoint/2010/main" val="187435715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314"/>
                                        </p:tgtEl>
                                        <p:attrNameLst>
                                          <p:attrName>style.visibility</p:attrName>
                                        </p:attrNameLst>
                                      </p:cBhvr>
                                      <p:to>
                                        <p:strVal val="visible"/>
                                      </p:to>
                                    </p:set>
                                    <p:animEffect transition="in" filter="blinds(horizontal)">
                                      <p:cBhvr>
                                        <p:cTn id="7" dur="500"/>
                                        <p:tgtEl>
                                          <p:spTgt spid="1331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3315">
                                            <p:txEl>
                                              <p:pRg st="0" end="0"/>
                                            </p:txEl>
                                          </p:spTgt>
                                        </p:tgtEl>
                                        <p:attrNameLst>
                                          <p:attrName>style.visibility</p:attrName>
                                        </p:attrNameLst>
                                      </p:cBhvr>
                                      <p:to>
                                        <p:strVal val="visible"/>
                                      </p:to>
                                    </p:set>
                                    <p:anim calcmode="lin" valueType="num">
                                      <p:cBhvr additive="base">
                                        <p:cTn id="12" dur="500" fill="hold"/>
                                        <p:tgtEl>
                                          <p:spTgt spid="13315">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33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3315">
                                            <p:txEl>
                                              <p:pRg st="1" end="1"/>
                                            </p:txEl>
                                          </p:spTgt>
                                        </p:tgtEl>
                                        <p:attrNameLst>
                                          <p:attrName>style.visibility</p:attrName>
                                        </p:attrNameLst>
                                      </p:cBhvr>
                                      <p:to>
                                        <p:strVal val="visible"/>
                                      </p:to>
                                    </p:set>
                                    <p:anim calcmode="lin" valueType="num">
                                      <p:cBhvr additive="base">
                                        <p:cTn id="18" dur="500" fill="hold"/>
                                        <p:tgtEl>
                                          <p:spTgt spid="13315">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1331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3315">
                                            <p:txEl>
                                              <p:pRg st="2" end="2"/>
                                            </p:txEl>
                                          </p:spTgt>
                                        </p:tgtEl>
                                        <p:attrNameLst>
                                          <p:attrName>style.visibility</p:attrName>
                                        </p:attrNameLst>
                                      </p:cBhvr>
                                      <p:to>
                                        <p:strVal val="visible"/>
                                      </p:to>
                                    </p:set>
                                    <p:anim calcmode="lin" valueType="num">
                                      <p:cBhvr additive="base">
                                        <p:cTn id="24" dur="500" fill="hold"/>
                                        <p:tgtEl>
                                          <p:spTgt spid="13315">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1331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p:bldP spid="13315"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图片 1"/>
          <p:cNvPicPr>
            <a:picLocks noChangeAspect="1" noChangeArrowheads="1"/>
          </p:cNvPicPr>
          <p:nvPr/>
        </p:nvPicPr>
        <p:blipFill>
          <a:blip r:embed="rId3"/>
          <a:srcRect r="46722" b="35516"/>
          <a:stretch>
            <a:fillRect/>
          </a:stretch>
        </p:blipFill>
        <p:spPr bwMode="auto">
          <a:xfrm rot="-2949285">
            <a:off x="2366748" y="3017618"/>
            <a:ext cx="3286125" cy="2824163"/>
          </a:xfrm>
          <a:prstGeom prst="rect">
            <a:avLst/>
          </a:prstGeom>
          <a:noFill/>
          <a:ln w="9525">
            <a:noFill/>
            <a:miter lim="800000"/>
            <a:headEnd/>
            <a:tailEnd/>
          </a:ln>
        </p:spPr>
      </p:pic>
      <p:pic>
        <p:nvPicPr>
          <p:cNvPr id="18435" name="图片 2"/>
          <p:cNvPicPr>
            <a:picLocks noChangeAspect="1" noChangeArrowheads="1"/>
          </p:cNvPicPr>
          <p:nvPr/>
        </p:nvPicPr>
        <p:blipFill>
          <a:blip r:embed="rId3"/>
          <a:srcRect l="-2" r="-568"/>
          <a:stretch>
            <a:fillRect/>
          </a:stretch>
        </p:blipFill>
        <p:spPr bwMode="auto">
          <a:xfrm rot="2831111" flipH="1">
            <a:off x="4091090" y="-127935"/>
            <a:ext cx="6202363" cy="4381500"/>
          </a:xfrm>
          <a:prstGeom prst="rect">
            <a:avLst/>
          </a:prstGeom>
          <a:noFill/>
          <a:ln w="9525">
            <a:noFill/>
            <a:miter lim="800000"/>
            <a:headEnd/>
            <a:tailEnd/>
          </a:ln>
        </p:spPr>
      </p:pic>
      <p:grpSp>
        <p:nvGrpSpPr>
          <p:cNvPr id="18436" name="组合 3"/>
          <p:cNvGrpSpPr>
            <a:grpSpLocks/>
          </p:cNvGrpSpPr>
          <p:nvPr/>
        </p:nvGrpSpPr>
        <p:grpSpPr bwMode="auto">
          <a:xfrm>
            <a:off x="3536952" y="1114902"/>
            <a:ext cx="4711700" cy="4711700"/>
            <a:chOff x="0" y="0"/>
            <a:chExt cx="3096472" cy="3096470"/>
          </a:xfrm>
        </p:grpSpPr>
        <p:sp>
          <p:nvSpPr>
            <p:cNvPr id="18445" name="椭圆 4"/>
            <p:cNvSpPr>
              <a:spLocks noChangeArrowheads="1"/>
            </p:cNvSpPr>
            <p:nvPr/>
          </p:nvSpPr>
          <p:spPr bwMode="auto">
            <a:xfrm>
              <a:off x="133541" y="133540"/>
              <a:ext cx="2829391" cy="2829389"/>
            </a:xfrm>
            <a:prstGeom prst="ellipse">
              <a:avLst/>
            </a:prstGeom>
            <a:ln>
              <a:headEnd/>
              <a:tailEnd/>
            </a:ln>
          </p:spPr>
          <p:style>
            <a:lnRef idx="2">
              <a:schemeClr val="accent6"/>
            </a:lnRef>
            <a:fillRef idx="1">
              <a:schemeClr val="lt1"/>
            </a:fillRef>
            <a:effectRef idx="0">
              <a:schemeClr val="accent6"/>
            </a:effectRef>
            <a:fontRef idx="minor">
              <a:schemeClr val="dk1"/>
            </a:fontRef>
          </p:style>
          <p:txBody>
            <a:bodyPr anchor="ctr"/>
            <a:lstStyle/>
            <a:p>
              <a:pPr algn="ctr" eaLnBrk="1" hangingPunct="1">
                <a:buFont typeface="Arial" pitchFamily="34" charset="0"/>
                <a:buNone/>
              </a:pPr>
              <a:endParaRPr lang="zh-CN" altLang="en-US">
                <a:solidFill>
                  <a:srgbClr val="FDFBE9"/>
                </a:solidFill>
              </a:endParaRPr>
            </a:p>
          </p:txBody>
        </p:sp>
        <p:sp>
          <p:nvSpPr>
            <p:cNvPr id="18446" name="椭圆 5"/>
            <p:cNvSpPr>
              <a:spLocks noChangeArrowheads="1"/>
            </p:cNvSpPr>
            <p:nvPr/>
          </p:nvSpPr>
          <p:spPr bwMode="auto">
            <a:xfrm>
              <a:off x="0" y="0"/>
              <a:ext cx="3096472" cy="3096470"/>
            </a:xfrm>
            <a:prstGeom prst="ellipse">
              <a:avLst/>
            </a:prstGeom>
            <a:noFill/>
            <a:ln w="12700">
              <a:solidFill>
                <a:schemeClr val="bg1"/>
              </a:solidFill>
              <a:round/>
              <a:headEnd/>
              <a:tailEnd/>
            </a:ln>
          </p:spPr>
          <p:txBody>
            <a:bodyPr anchor="ctr"/>
            <a:lstStyle/>
            <a:p>
              <a:pPr algn="ctr" eaLnBrk="1" hangingPunct="1">
                <a:buFont typeface="Arial" pitchFamily="34" charset="0"/>
                <a:buNone/>
              </a:pPr>
              <a:endParaRPr lang="zh-CN" altLang="en-US">
                <a:solidFill>
                  <a:srgbClr val="FDFBE9"/>
                </a:solidFill>
              </a:endParaRPr>
            </a:p>
          </p:txBody>
        </p:sp>
      </p:grpSp>
      <p:sp>
        <p:nvSpPr>
          <p:cNvPr id="18437" name="文本框 6"/>
          <p:cNvSpPr txBox="1">
            <a:spLocks noChangeArrowheads="1"/>
          </p:cNvSpPr>
          <p:nvPr/>
        </p:nvSpPr>
        <p:spPr bwMode="auto">
          <a:xfrm>
            <a:off x="4218318" y="2372076"/>
            <a:ext cx="3868591" cy="1569656"/>
          </a:xfrm>
          <a:prstGeom prst="rect">
            <a:avLst/>
          </a:prstGeom>
          <a:noFill/>
          <a:ln w="9525">
            <a:noFill/>
            <a:miter lim="800000"/>
            <a:headEnd/>
            <a:tailEnd/>
          </a:ln>
        </p:spPr>
        <p:txBody>
          <a:bodyPr wrap="square" lIns="91428" tIns="45718" rIns="91428" bIns="45718">
            <a:spAutoFit/>
          </a:bodyPr>
          <a:lstStyle/>
          <a:p>
            <a:pPr algn="ctr"/>
            <a:r>
              <a:rPr lang="en-US" altLang="zh-CN" sz="9600" b="1" smtClean="0">
                <a:solidFill>
                  <a:srgbClr val="FF0000"/>
                </a:solidFill>
                <a:latin typeface="#9Slide05 SVNRingdena" pitchFamily="2" charset="0"/>
                <a:ea typeface="叶根友圆趣卡通体" panose="02010601030101010101" pitchFamily="2" charset="-122"/>
                <a:cs typeface="Times New Roman" pitchFamily="18" charset="0"/>
              </a:rPr>
              <a:t> Luyện </a:t>
            </a:r>
            <a:r>
              <a:rPr lang="en-US" altLang="zh-CN" sz="9600" b="1" dirty="0" err="1">
                <a:solidFill>
                  <a:srgbClr val="FF0000"/>
                </a:solidFill>
                <a:latin typeface="#9Slide05 SVNRingdena" pitchFamily="2" charset="0"/>
                <a:ea typeface="叶根友圆趣卡通体" panose="02010601030101010101" pitchFamily="2" charset="-122"/>
                <a:cs typeface="Times New Roman" pitchFamily="18" charset="0"/>
              </a:rPr>
              <a:t>tập</a:t>
            </a:r>
            <a:endParaRPr lang="zh-CN" altLang="en-US" sz="9600" b="1" dirty="0">
              <a:solidFill>
                <a:srgbClr val="FF0000"/>
              </a:solidFill>
              <a:latin typeface="#9Slide05 SVNRingdena" pitchFamily="2" charset="0"/>
              <a:ea typeface="叶根友圆趣卡通体" panose="02010601030101010101" pitchFamily="2" charset="-122"/>
              <a:cs typeface="Times New Roman" pitchFamily="18" charset="0"/>
            </a:endParaRPr>
          </a:p>
        </p:txBody>
      </p:sp>
    </p:spTree>
    <p:extLst>
      <p:ext uri="{BB962C8B-B14F-4D97-AF65-F5344CB8AC3E}">
        <p14:creationId xmlns:p14="http://schemas.microsoft.com/office/powerpoint/2010/main" val="848482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8434"/>
                                        </p:tgtEl>
                                        <p:attrNameLst>
                                          <p:attrName>style.visibility</p:attrName>
                                        </p:attrNameLst>
                                      </p:cBhvr>
                                      <p:to>
                                        <p:strVal val="visible"/>
                                      </p:to>
                                    </p:set>
                                    <p:animEffect transition="in" filter="circle(in)">
                                      <p:cBhvr>
                                        <p:cTn id="7" dur="2000"/>
                                        <p:tgtEl>
                                          <p:spTgt spid="18434"/>
                                        </p:tgtEl>
                                      </p:cBhvr>
                                    </p:animEffect>
                                  </p:childTnLst>
                                </p:cTn>
                              </p:par>
                              <p:par>
                                <p:cTn id="8" presetID="6" presetClass="entr" presetSubtype="16" fill="hold" nodeType="withEffect">
                                  <p:stCondLst>
                                    <p:cond delay="0"/>
                                  </p:stCondLst>
                                  <p:childTnLst>
                                    <p:set>
                                      <p:cBhvr>
                                        <p:cTn id="9" dur="1" fill="hold">
                                          <p:stCondLst>
                                            <p:cond delay="0"/>
                                          </p:stCondLst>
                                        </p:cTn>
                                        <p:tgtEl>
                                          <p:spTgt spid="18435"/>
                                        </p:tgtEl>
                                        <p:attrNameLst>
                                          <p:attrName>style.visibility</p:attrName>
                                        </p:attrNameLst>
                                      </p:cBhvr>
                                      <p:to>
                                        <p:strVal val="visible"/>
                                      </p:to>
                                    </p:set>
                                    <p:animEffect transition="in" filter="circle(in)">
                                      <p:cBhvr>
                                        <p:cTn id="10" dur="2000"/>
                                        <p:tgtEl>
                                          <p:spTgt spid="18435"/>
                                        </p:tgtEl>
                                      </p:cBhvr>
                                    </p:animEffect>
                                  </p:childTnLst>
                                </p:cTn>
                              </p:par>
                              <p:par>
                                <p:cTn id="11" presetID="6" presetClass="entr" presetSubtype="16" fill="hold" nodeType="withEffect">
                                  <p:stCondLst>
                                    <p:cond delay="0"/>
                                  </p:stCondLst>
                                  <p:childTnLst>
                                    <p:set>
                                      <p:cBhvr>
                                        <p:cTn id="12" dur="1" fill="hold">
                                          <p:stCondLst>
                                            <p:cond delay="0"/>
                                          </p:stCondLst>
                                        </p:cTn>
                                        <p:tgtEl>
                                          <p:spTgt spid="18436"/>
                                        </p:tgtEl>
                                        <p:attrNameLst>
                                          <p:attrName>style.visibility</p:attrName>
                                        </p:attrNameLst>
                                      </p:cBhvr>
                                      <p:to>
                                        <p:strVal val="visible"/>
                                      </p:to>
                                    </p:set>
                                    <p:animEffect transition="in" filter="circle(in)">
                                      <p:cBhvr>
                                        <p:cTn id="13" dur="2000"/>
                                        <p:tgtEl>
                                          <p:spTgt spid="18436"/>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18437"/>
                                        </p:tgtEl>
                                        <p:attrNameLst>
                                          <p:attrName>style.visibility</p:attrName>
                                        </p:attrNameLst>
                                      </p:cBhvr>
                                      <p:to>
                                        <p:strVal val="visible"/>
                                      </p:to>
                                    </p:set>
                                    <p:animEffect transition="in" filter="circle(in)">
                                      <p:cBhvr>
                                        <p:cTn id="16" dur="2000"/>
                                        <p:tgtEl>
                                          <p:spTgt spid="184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xmlns="" id="{D81F2E74-C740-47D9-B0D0-07AD7B1AD8C4}"/>
              </a:ext>
            </a:extLst>
          </p:cNvPr>
          <p:cNvSpPr/>
          <p:nvPr/>
        </p:nvSpPr>
        <p:spPr>
          <a:xfrm>
            <a:off x="604600" y="487228"/>
            <a:ext cx="2388403" cy="2401869"/>
          </a:xfrm>
          <a:prstGeom prst="ellipse">
            <a:avLst/>
          </a:prstGeom>
        </p:spPr>
        <p:style>
          <a:lnRef idx="2">
            <a:schemeClr val="accent5"/>
          </a:lnRef>
          <a:fillRef idx="1">
            <a:schemeClr val="lt1"/>
          </a:fillRef>
          <a:effectRef idx="0">
            <a:schemeClr val="accent5"/>
          </a:effectRef>
          <a:fontRef idx="minor">
            <a:schemeClr val="dk1"/>
          </a:fontRef>
        </p:style>
        <p:txBody>
          <a:bodyPr lIns="91428" tIns="45718" rIns="91428" bIns="45718" rtlCol="0" anchor="ctr"/>
          <a:lstStyle/>
          <a:p>
            <a:pPr algn="ctr"/>
            <a:r>
              <a:rPr lang="en-SG" sz="3500" b="1" dirty="0" err="1">
                <a:latin typeface="Times New Roman" panose="02020603050405020304" pitchFamily="18" charset="0"/>
                <a:cs typeface="Times New Roman" panose="02020603050405020304" pitchFamily="18" charset="0"/>
              </a:rPr>
              <a:t>Hỏi</a:t>
            </a:r>
            <a:r>
              <a:rPr lang="en-SG" sz="3500" b="1" dirty="0">
                <a:latin typeface="Times New Roman" panose="02020603050405020304" pitchFamily="18" charset="0"/>
                <a:cs typeface="Times New Roman" panose="02020603050405020304" pitchFamily="18" charset="0"/>
              </a:rPr>
              <a:t> “</a:t>
            </a:r>
            <a:r>
              <a:rPr lang="en-SG" sz="3500" b="1" dirty="0" err="1">
                <a:latin typeface="Times New Roman" panose="02020603050405020304" pitchFamily="18" charset="0"/>
                <a:cs typeface="Times New Roman" panose="02020603050405020304" pitchFamily="18" charset="0"/>
              </a:rPr>
              <a:t>Học</a:t>
            </a:r>
            <a:r>
              <a:rPr lang="en-SG" sz="3500" b="1" dirty="0">
                <a:latin typeface="Times New Roman" panose="02020603050405020304" pitchFamily="18" charset="0"/>
                <a:cs typeface="Times New Roman" panose="02020603050405020304" pitchFamily="18" charset="0"/>
              </a:rPr>
              <a:t> </a:t>
            </a:r>
            <a:r>
              <a:rPr lang="en-SG" sz="3500" b="1" dirty="0" err="1">
                <a:latin typeface="Times New Roman" panose="02020603050405020304" pitchFamily="18" charset="0"/>
                <a:cs typeface="Times New Roman" panose="02020603050405020304" pitchFamily="18" charset="0"/>
              </a:rPr>
              <a:t>bơi</a:t>
            </a:r>
            <a:r>
              <a:rPr lang="en-SG" sz="3500" b="1" dirty="0">
                <a:latin typeface="Times New Roman" panose="02020603050405020304" pitchFamily="18" charset="0"/>
                <a:cs typeface="Times New Roman" panose="02020603050405020304" pitchFamily="18" charset="0"/>
              </a:rPr>
              <a:t> ở </a:t>
            </a:r>
            <a:r>
              <a:rPr lang="en-SG" sz="3500" b="1" dirty="0" err="1">
                <a:latin typeface="Times New Roman" panose="02020603050405020304" pitchFamily="18" charset="0"/>
                <a:cs typeface="Times New Roman" panose="02020603050405020304" pitchFamily="18" charset="0"/>
              </a:rPr>
              <a:t>đâu</a:t>
            </a:r>
            <a:r>
              <a:rPr lang="en-SG" sz="3500" b="1" dirty="0">
                <a:latin typeface="Times New Roman" panose="02020603050405020304" pitchFamily="18" charset="0"/>
                <a:cs typeface="Times New Roman" panose="02020603050405020304" pitchFamily="18" charset="0"/>
              </a:rPr>
              <a:t>”</a:t>
            </a:r>
            <a:endParaRPr lang="en-SG" sz="3500" dirty="0">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xmlns="" id="{46D369E3-E165-4BEC-A5F0-995DDA63A8D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064787">
            <a:off x="1055753" y="2757432"/>
            <a:ext cx="1486187" cy="1486187"/>
          </a:xfrm>
          <a:prstGeom prst="rect">
            <a:avLst/>
          </a:prstGeom>
        </p:spPr>
      </p:pic>
      <p:sp>
        <p:nvSpPr>
          <p:cNvPr id="4" name="Rectangle: Rounded Corners 3">
            <a:extLst>
              <a:ext uri="{FF2B5EF4-FFF2-40B4-BE49-F238E27FC236}">
                <a16:creationId xmlns:a16="http://schemas.microsoft.com/office/drawing/2014/main" xmlns="" id="{AB6E30F5-0594-4FFD-9002-A7E080E038C9}"/>
              </a:ext>
            </a:extLst>
          </p:cNvPr>
          <p:cNvSpPr/>
          <p:nvPr/>
        </p:nvSpPr>
        <p:spPr>
          <a:xfrm>
            <a:off x="604603" y="4169457"/>
            <a:ext cx="2269353" cy="2172419"/>
          </a:xfrm>
          <a:prstGeom prst="roundRect">
            <a:avLst/>
          </a:prstGeom>
        </p:spPr>
        <p:style>
          <a:lnRef idx="2">
            <a:schemeClr val="accent6"/>
          </a:lnRef>
          <a:fillRef idx="1">
            <a:schemeClr val="lt1"/>
          </a:fillRef>
          <a:effectRef idx="0">
            <a:schemeClr val="accent6"/>
          </a:effectRef>
          <a:fontRef idx="minor">
            <a:schemeClr val="dk1"/>
          </a:fontRef>
        </p:style>
        <p:txBody>
          <a:bodyPr lIns="91428" tIns="45718" rIns="91428" bIns="45718" rtlCol="0" anchor="ctr"/>
          <a:lstStyle/>
          <a:p>
            <a:pPr algn="ctr"/>
            <a:r>
              <a:rPr lang="en-US" sz="3200" b="1" dirty="0">
                <a:solidFill>
                  <a:srgbClr val="0070C0"/>
                </a:solidFill>
                <a:latin typeface="Times New Roman" panose="02020603050405020304" pitchFamily="18" charset="0"/>
                <a:cs typeface="Times New Roman" panose="02020603050405020304" pitchFamily="18" charset="0"/>
              </a:rPr>
              <a:t>Ý </a:t>
            </a:r>
            <a:r>
              <a:rPr lang="en-US" sz="3200" b="1" dirty="0" err="1">
                <a:solidFill>
                  <a:srgbClr val="0070C0"/>
                </a:solidFill>
                <a:latin typeface="Times New Roman" panose="02020603050405020304" pitchFamily="18" charset="0"/>
                <a:cs typeface="Times New Roman" panose="02020603050405020304" pitchFamily="18" charset="0"/>
              </a:rPr>
              <a:t>hỏi</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địa</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điểm</a:t>
            </a:r>
            <a:endParaRPr lang="en-SG" sz="3200" b="1" dirty="0">
              <a:solidFill>
                <a:srgbClr val="0070C0"/>
              </a:solidFill>
            </a:endParaRPr>
          </a:p>
        </p:txBody>
      </p:sp>
      <p:sp>
        <p:nvSpPr>
          <p:cNvPr id="5" name="Oval 4">
            <a:extLst>
              <a:ext uri="{FF2B5EF4-FFF2-40B4-BE49-F238E27FC236}">
                <a16:creationId xmlns:a16="http://schemas.microsoft.com/office/drawing/2014/main" xmlns="" id="{AF6BE1E6-D8C1-4802-A629-E07C5EF3A9CF}"/>
              </a:ext>
            </a:extLst>
          </p:cNvPr>
          <p:cNvSpPr/>
          <p:nvPr/>
        </p:nvSpPr>
        <p:spPr>
          <a:xfrm>
            <a:off x="4512925" y="487227"/>
            <a:ext cx="2388403" cy="2401869"/>
          </a:xfrm>
          <a:prstGeom prst="ellipse">
            <a:avLst/>
          </a:prstGeom>
        </p:spPr>
        <p:style>
          <a:lnRef idx="2">
            <a:schemeClr val="accent5"/>
          </a:lnRef>
          <a:fillRef idx="1">
            <a:schemeClr val="lt1"/>
          </a:fillRef>
          <a:effectRef idx="0">
            <a:schemeClr val="accent5"/>
          </a:effectRef>
          <a:fontRef idx="minor">
            <a:schemeClr val="dk1"/>
          </a:fontRef>
        </p:style>
        <p:txBody>
          <a:bodyPr lIns="91428" tIns="45718" rIns="91428" bIns="45718" rtlCol="0" anchor="ctr"/>
          <a:lstStyle/>
          <a:p>
            <a:pPr algn="ctr"/>
            <a:r>
              <a:rPr lang="en-SG" sz="3500" b="1" dirty="0" err="1">
                <a:latin typeface="Times New Roman" panose="02020603050405020304" pitchFamily="18" charset="0"/>
                <a:cs typeface="Times New Roman" panose="02020603050405020304" pitchFamily="18" charset="0"/>
              </a:rPr>
              <a:t>Đáp</a:t>
            </a:r>
            <a:r>
              <a:rPr lang="en-SG" sz="3500" b="1" dirty="0">
                <a:latin typeface="Times New Roman" panose="02020603050405020304" pitchFamily="18" charset="0"/>
                <a:cs typeface="Times New Roman" panose="02020603050405020304" pitchFamily="18" charset="0"/>
              </a:rPr>
              <a:t> “Ở </a:t>
            </a:r>
            <a:r>
              <a:rPr lang="en-SG" sz="3500" b="1" dirty="0" err="1">
                <a:latin typeface="Times New Roman" panose="02020603050405020304" pitchFamily="18" charset="0"/>
                <a:cs typeface="Times New Roman" panose="02020603050405020304" pitchFamily="18" charset="0"/>
              </a:rPr>
              <a:t>dưới</a:t>
            </a:r>
            <a:r>
              <a:rPr lang="en-SG" sz="3500" b="1" dirty="0">
                <a:latin typeface="Times New Roman" panose="02020603050405020304" pitchFamily="18" charset="0"/>
                <a:cs typeface="Times New Roman" panose="02020603050405020304" pitchFamily="18" charset="0"/>
              </a:rPr>
              <a:t> </a:t>
            </a:r>
            <a:r>
              <a:rPr lang="en-SG" sz="3500" b="1" dirty="0" err="1">
                <a:latin typeface="Times New Roman" panose="02020603050405020304" pitchFamily="18" charset="0"/>
                <a:cs typeface="Times New Roman" panose="02020603050405020304" pitchFamily="18" charset="0"/>
              </a:rPr>
              <a:t>nước</a:t>
            </a:r>
            <a:r>
              <a:rPr lang="en-SG" sz="3500" b="1" dirty="0">
                <a:latin typeface="Times New Roman" panose="02020603050405020304" pitchFamily="18" charset="0"/>
                <a:cs typeface="Times New Roman" panose="02020603050405020304" pitchFamily="18" charset="0"/>
              </a:rPr>
              <a:t>”</a:t>
            </a:r>
            <a:endParaRPr lang="en-SG" sz="3500" dirty="0">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xmlns="" id="{9179A13B-EA86-4680-9893-22504F0A8F6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064787">
            <a:off x="4964079" y="2702883"/>
            <a:ext cx="1486187" cy="1486187"/>
          </a:xfrm>
          <a:prstGeom prst="rect">
            <a:avLst/>
          </a:prstGeom>
        </p:spPr>
      </p:pic>
      <p:sp>
        <p:nvSpPr>
          <p:cNvPr id="7" name="Rectangle: Rounded Corners 6">
            <a:extLst>
              <a:ext uri="{FF2B5EF4-FFF2-40B4-BE49-F238E27FC236}">
                <a16:creationId xmlns:a16="http://schemas.microsoft.com/office/drawing/2014/main" xmlns="" id="{D3FDBB75-01E0-4CF8-8145-CEC4784EB45A}"/>
              </a:ext>
            </a:extLst>
          </p:cNvPr>
          <p:cNvSpPr/>
          <p:nvPr/>
        </p:nvSpPr>
        <p:spPr>
          <a:xfrm>
            <a:off x="3844329" y="4179289"/>
            <a:ext cx="3588859" cy="2172419"/>
          </a:xfrm>
          <a:prstGeom prst="roundRect">
            <a:avLst/>
          </a:prstGeom>
        </p:spPr>
        <p:style>
          <a:lnRef idx="2">
            <a:schemeClr val="accent6"/>
          </a:lnRef>
          <a:fillRef idx="1">
            <a:schemeClr val="lt1"/>
          </a:fillRef>
          <a:effectRef idx="0">
            <a:schemeClr val="accent6"/>
          </a:effectRef>
          <a:fontRef idx="minor">
            <a:schemeClr val="dk1"/>
          </a:fontRef>
        </p:style>
        <p:txBody>
          <a:bodyPr lIns="91428" tIns="45718" rIns="91428" bIns="45718" rtlCol="0" anchor="ctr"/>
          <a:lstStyle/>
          <a:p>
            <a:pPr algn="ctr"/>
            <a:r>
              <a:rPr lang="en-US" sz="3200" b="1" err="1">
                <a:solidFill>
                  <a:srgbClr val="0070C0"/>
                </a:solidFill>
                <a:latin typeface="Times New Roman" panose="02020603050405020304" pitchFamily="18" charset="0"/>
                <a:cs typeface="Times New Roman" panose="02020603050405020304" pitchFamily="18" charset="0"/>
              </a:rPr>
              <a:t>Thông</a:t>
            </a:r>
            <a:r>
              <a:rPr lang="en-US" sz="3200" b="1">
                <a:solidFill>
                  <a:srgbClr val="0070C0"/>
                </a:solidFill>
                <a:latin typeface="Times New Roman" panose="02020603050405020304" pitchFamily="18" charset="0"/>
                <a:cs typeface="Times New Roman" panose="02020603050405020304" pitchFamily="18" charset="0"/>
              </a:rPr>
              <a:t> tin thừa</a:t>
            </a:r>
            <a:r>
              <a:rPr lang="en-US" sz="3200" b="1" smtClean="0">
                <a:solidFill>
                  <a:srgbClr val="0070C0"/>
                </a:solidFill>
                <a:latin typeface="Times New Roman" panose="02020603050405020304" pitchFamily="18" charset="0"/>
                <a:cs typeface="Times New Roman" panose="02020603050405020304" pitchFamily="18" charset="0"/>
              </a:rPr>
              <a:t>, thiếu </a:t>
            </a:r>
            <a:r>
              <a:rPr lang="en-US" sz="3200" b="1" err="1">
                <a:solidFill>
                  <a:srgbClr val="0070C0"/>
                </a:solidFill>
                <a:latin typeface="Times New Roman" panose="02020603050405020304" pitchFamily="18" charset="0"/>
                <a:cs typeface="Times New Roman" panose="02020603050405020304" pitchFamily="18" charset="0"/>
              </a:rPr>
              <a:t>không</a:t>
            </a:r>
            <a:r>
              <a:rPr lang="en-US" sz="3200" b="1">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đáp</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err="1">
                <a:solidFill>
                  <a:srgbClr val="0070C0"/>
                </a:solidFill>
                <a:latin typeface="Times New Roman" panose="02020603050405020304" pitchFamily="18" charset="0"/>
                <a:cs typeface="Times New Roman" panose="02020603050405020304" pitchFamily="18" charset="0"/>
              </a:rPr>
              <a:t>đúng</a:t>
            </a:r>
            <a:r>
              <a:rPr lang="en-US" sz="3200" b="1">
                <a:solidFill>
                  <a:srgbClr val="0070C0"/>
                </a:solidFill>
                <a:latin typeface="Times New Roman" panose="02020603050405020304" pitchFamily="18" charset="0"/>
                <a:cs typeface="Times New Roman" panose="02020603050405020304" pitchFamily="18" charset="0"/>
              </a:rPr>
              <a:t> yêu cầu thắc </a:t>
            </a:r>
            <a:r>
              <a:rPr lang="en-US" sz="3200" b="1" dirty="0" err="1">
                <a:solidFill>
                  <a:srgbClr val="0070C0"/>
                </a:solidFill>
                <a:latin typeface="Times New Roman" panose="02020603050405020304" pitchFamily="18" charset="0"/>
                <a:cs typeface="Times New Roman" panose="02020603050405020304" pitchFamily="18" charset="0"/>
              </a:rPr>
              <a:t>mắc</a:t>
            </a:r>
            <a:endParaRPr lang="en-SG" sz="3200" b="1" dirty="0">
              <a:solidFill>
                <a:srgbClr val="0070C0"/>
              </a:solidFill>
            </a:endParaRPr>
          </a:p>
        </p:txBody>
      </p:sp>
      <p:sp>
        <p:nvSpPr>
          <p:cNvPr id="8" name="Oval 7">
            <a:extLst>
              <a:ext uri="{FF2B5EF4-FFF2-40B4-BE49-F238E27FC236}">
                <a16:creationId xmlns:a16="http://schemas.microsoft.com/office/drawing/2014/main" xmlns="" id="{99E64D48-4D00-49AA-99D3-D1A40283B1DF}"/>
              </a:ext>
            </a:extLst>
          </p:cNvPr>
          <p:cNvSpPr/>
          <p:nvPr/>
        </p:nvSpPr>
        <p:spPr>
          <a:xfrm>
            <a:off x="8784797" y="537265"/>
            <a:ext cx="2388403" cy="2401869"/>
          </a:xfrm>
          <a:prstGeom prst="ellipse">
            <a:avLst/>
          </a:prstGeom>
        </p:spPr>
        <p:style>
          <a:lnRef idx="2">
            <a:schemeClr val="accent5"/>
          </a:lnRef>
          <a:fillRef idx="1">
            <a:schemeClr val="lt1"/>
          </a:fillRef>
          <a:effectRef idx="0">
            <a:schemeClr val="accent5"/>
          </a:effectRef>
          <a:fontRef idx="minor">
            <a:schemeClr val="dk1"/>
          </a:fontRef>
        </p:style>
        <p:txBody>
          <a:bodyPr lIns="91428" tIns="45718" rIns="91428" bIns="45718" rtlCol="0" anchor="ctr"/>
          <a:lstStyle/>
          <a:p>
            <a:pPr algn="ctr"/>
            <a:r>
              <a:rPr lang="en-SG" sz="3500" b="1" dirty="0" err="1">
                <a:latin typeface="Times New Roman" panose="02020603050405020304" pitchFamily="18" charset="0"/>
                <a:cs typeface="Times New Roman" panose="02020603050405020304" pitchFamily="18" charset="0"/>
              </a:rPr>
              <a:t>Gợi</a:t>
            </a:r>
            <a:r>
              <a:rPr lang="en-SG" sz="3500" b="1" dirty="0">
                <a:latin typeface="Times New Roman" panose="02020603050405020304" pitchFamily="18" charset="0"/>
                <a:cs typeface="Times New Roman" panose="02020603050405020304" pitchFamily="18" charset="0"/>
              </a:rPr>
              <a:t> ý </a:t>
            </a:r>
            <a:r>
              <a:rPr lang="en-SG" sz="3500" b="1" dirty="0" err="1">
                <a:latin typeface="Times New Roman" panose="02020603050405020304" pitchFamily="18" charset="0"/>
                <a:cs typeface="Times New Roman" panose="02020603050405020304" pitchFamily="18" charset="0"/>
              </a:rPr>
              <a:t>trả</a:t>
            </a:r>
            <a:r>
              <a:rPr lang="en-SG" sz="3500" b="1" dirty="0">
                <a:latin typeface="Times New Roman" panose="02020603050405020304" pitchFamily="18" charset="0"/>
                <a:cs typeface="Times New Roman" panose="02020603050405020304" pitchFamily="18" charset="0"/>
              </a:rPr>
              <a:t> </a:t>
            </a:r>
            <a:r>
              <a:rPr lang="en-SG" sz="3500" b="1" dirty="0" err="1">
                <a:latin typeface="Times New Roman" panose="02020603050405020304" pitchFamily="18" charset="0"/>
                <a:cs typeface="Times New Roman" panose="02020603050405020304" pitchFamily="18" charset="0"/>
              </a:rPr>
              <a:t>lời</a:t>
            </a:r>
            <a:endParaRPr lang="en-SG" sz="3500" dirty="0">
              <a:latin typeface="Times New Roman" panose="02020603050405020304" pitchFamily="18" charset="0"/>
              <a:cs typeface="Times New Roman" panose="02020603050405020304" pitchFamily="18" charset="0"/>
            </a:endParaRPr>
          </a:p>
        </p:txBody>
      </p:sp>
      <p:pic>
        <p:nvPicPr>
          <p:cNvPr id="9" name="Picture 8">
            <a:extLst>
              <a:ext uri="{FF2B5EF4-FFF2-40B4-BE49-F238E27FC236}">
                <a16:creationId xmlns:a16="http://schemas.microsoft.com/office/drawing/2014/main" xmlns="" id="{C11E12E1-9768-42D6-A1C0-0C802C6DB81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064787">
            <a:off x="9235951" y="2757432"/>
            <a:ext cx="1486187" cy="1486187"/>
          </a:xfrm>
          <a:prstGeom prst="rect">
            <a:avLst/>
          </a:prstGeom>
        </p:spPr>
      </p:pic>
      <p:sp>
        <p:nvSpPr>
          <p:cNvPr id="10" name="Rectangle: Rounded Corners 9">
            <a:extLst>
              <a:ext uri="{FF2B5EF4-FFF2-40B4-BE49-F238E27FC236}">
                <a16:creationId xmlns:a16="http://schemas.microsoft.com/office/drawing/2014/main" xmlns="" id="{905898CC-F996-4FCD-8E11-0B8FCEC73A04}"/>
              </a:ext>
            </a:extLst>
          </p:cNvPr>
          <p:cNvSpPr/>
          <p:nvPr/>
        </p:nvSpPr>
        <p:spPr>
          <a:xfrm>
            <a:off x="8386917" y="4208789"/>
            <a:ext cx="3200483" cy="2172419"/>
          </a:xfrm>
          <a:prstGeom prst="roundRect">
            <a:avLst/>
          </a:prstGeom>
        </p:spPr>
        <p:style>
          <a:lnRef idx="2">
            <a:schemeClr val="accent6"/>
          </a:lnRef>
          <a:fillRef idx="1">
            <a:schemeClr val="lt1"/>
          </a:fillRef>
          <a:effectRef idx="0">
            <a:schemeClr val="accent6"/>
          </a:effectRef>
          <a:fontRef idx="minor">
            <a:schemeClr val="dk1"/>
          </a:fontRef>
        </p:style>
        <p:txBody>
          <a:bodyPr lIns="91428" tIns="45718" rIns="91428" bIns="45718" rtlCol="0" anchor="ctr"/>
          <a:lstStyle/>
          <a:p>
            <a:pPr algn="ctr"/>
            <a:r>
              <a:rPr lang="en-US" sz="3200" b="1" dirty="0">
                <a:solidFill>
                  <a:srgbClr val="0070C0"/>
                </a:solidFill>
                <a:latin typeface="Times New Roman" panose="02020603050405020304" pitchFamily="18" charset="0"/>
                <a:cs typeface="Times New Roman" panose="02020603050405020304" pitchFamily="18" charset="0"/>
              </a:rPr>
              <a:t>“</a:t>
            </a:r>
            <a:r>
              <a:rPr lang="en-US" sz="3200" b="1" dirty="0" err="1">
                <a:solidFill>
                  <a:srgbClr val="0070C0"/>
                </a:solidFill>
                <a:latin typeface="Times New Roman" panose="02020603050405020304" pitchFamily="18" charset="0"/>
                <a:cs typeface="Times New Roman" panose="02020603050405020304" pitchFamily="18" charset="0"/>
              </a:rPr>
              <a:t>Tớ</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học</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bơi</a:t>
            </a:r>
            <a:r>
              <a:rPr lang="en-US" sz="3200" b="1" dirty="0">
                <a:solidFill>
                  <a:srgbClr val="0070C0"/>
                </a:solidFill>
                <a:latin typeface="Times New Roman" panose="02020603050405020304" pitchFamily="18" charset="0"/>
                <a:cs typeface="Times New Roman" panose="02020603050405020304" pitchFamily="18" charset="0"/>
              </a:rPr>
              <a:t> ở </a:t>
            </a:r>
            <a:r>
              <a:rPr lang="en-US" sz="3200" b="1" dirty="0" err="1">
                <a:solidFill>
                  <a:srgbClr val="0070C0"/>
                </a:solidFill>
                <a:latin typeface="Times New Roman" panose="02020603050405020304" pitchFamily="18" charset="0"/>
                <a:cs typeface="Times New Roman" panose="02020603050405020304" pitchFamily="18" charset="0"/>
              </a:rPr>
              <a:t>hồ</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bơi</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smtClean="0">
                <a:solidFill>
                  <a:srgbClr val="0070C0"/>
                </a:solidFill>
                <a:latin typeface="Times New Roman" panose="02020603050405020304" pitchFamily="18" charset="0"/>
                <a:cs typeface="Times New Roman" panose="02020603050405020304" pitchFamily="18" charset="0"/>
              </a:rPr>
              <a:t>Đạt</a:t>
            </a:r>
            <a:r>
              <a:rPr lang="en-US" sz="3200" b="1" dirty="0" smtClean="0">
                <a:solidFill>
                  <a:srgbClr val="0070C0"/>
                </a:solidFill>
                <a:latin typeface="Times New Roman" panose="02020603050405020304" pitchFamily="18" charset="0"/>
                <a:cs typeface="Times New Roman" panose="02020603050405020304" pitchFamily="18" charset="0"/>
              </a:rPr>
              <a:t> </a:t>
            </a:r>
            <a:r>
              <a:rPr lang="vi-VN" sz="3200" b="1" dirty="0" smtClean="0">
                <a:solidFill>
                  <a:srgbClr val="0070C0"/>
                </a:solidFill>
                <a:latin typeface="Times New Roman" panose="02020603050405020304" pitchFamily="18" charset="0"/>
                <a:cs typeface="Times New Roman" panose="02020603050405020304" pitchFamily="18" charset="0"/>
              </a:rPr>
              <a:t>Đ</a:t>
            </a:r>
            <a:r>
              <a:rPr lang="en-US" sz="3200" b="1" dirty="0" err="1" smtClean="0">
                <a:solidFill>
                  <a:srgbClr val="0070C0"/>
                </a:solidFill>
                <a:latin typeface="Times New Roman" panose="02020603050405020304" pitchFamily="18" charset="0"/>
                <a:cs typeface="Times New Roman" panose="02020603050405020304" pitchFamily="18" charset="0"/>
              </a:rPr>
              <a:t>ức</a:t>
            </a:r>
            <a:endParaRPr lang="en-SG" sz="3200" b="1" dirty="0">
              <a:solidFill>
                <a:srgbClr val="0070C0"/>
              </a:solidFill>
            </a:endParaRPr>
          </a:p>
        </p:txBody>
      </p:sp>
    </p:spTree>
    <p:extLst>
      <p:ext uri="{BB962C8B-B14F-4D97-AF65-F5344CB8AC3E}">
        <p14:creationId xmlns:p14="http://schemas.microsoft.com/office/powerpoint/2010/main" val="3041187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ircle(in)">
                                      <p:cBhvr>
                                        <p:cTn id="17" dur="2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randombar(horizont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randombar(horizontal)">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circle(in)">
                                      <p:cBhvr>
                                        <p:cTn id="32" dur="20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randombar(horizontal)">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randombar(horizontal)">
                                      <p:cBhvr>
                                        <p:cTn id="42" dur="500"/>
                                        <p:tgtEl>
                                          <p:spTgt spid="9"/>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circle(in)">
                                      <p:cBhvr>
                                        <p:cTn id="4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7" grpId="0" animBg="1"/>
      <p:bldP spid="8" grpId="0" animBg="1"/>
      <p:bldP spid="1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3"/>
          <p:cNvSpPr/>
          <p:nvPr/>
        </p:nvSpPr>
        <p:spPr>
          <a:xfrm>
            <a:off x="46" y="-332997"/>
            <a:ext cx="184731" cy="646331"/>
          </a:xfrm>
          <a:prstGeom prst="rect">
            <a:avLst/>
          </a:prstGeom>
          <a:noFill/>
          <a:ln w="9525">
            <a:noFill/>
          </a:ln>
        </p:spPr>
        <p:txBody>
          <a:bodyPr wrap="none" anchor="ctr">
            <a:spAutoFit/>
          </a:bodyPr>
          <a:lstStyle/>
          <a:p>
            <a:pPr defTabSz="914400"/>
            <a:endParaRPr sz="3600" dirty="0">
              <a:solidFill>
                <a:prstClr val="black"/>
              </a:solidFill>
              <a:latin typeface="#9Slide03 Arima Madurai Black" panose="00000A00000000000000" pitchFamily="2" charset="0"/>
              <a:cs typeface="#9Slide03 Arima Madurai Black" panose="00000A00000000000000" pitchFamily="2" charset="0"/>
            </a:endParaRPr>
          </a:p>
        </p:txBody>
      </p:sp>
      <p:sp>
        <p:nvSpPr>
          <p:cNvPr id="22532" name="Text Box 4"/>
          <p:cNvSpPr txBox="1"/>
          <p:nvPr/>
        </p:nvSpPr>
        <p:spPr>
          <a:xfrm>
            <a:off x="2362200" y="3876436"/>
            <a:ext cx="1447800" cy="646331"/>
          </a:xfrm>
          <a:prstGeom prst="rect">
            <a:avLst/>
          </a:prstGeom>
          <a:noFill/>
          <a:ln w="9525">
            <a:noFill/>
          </a:ln>
        </p:spPr>
        <p:txBody>
          <a:bodyPr>
            <a:spAutoFit/>
          </a:bodyPr>
          <a:lstStyle/>
          <a:p>
            <a:pPr defTabSz="914400" eaLnBrk="0" hangingPunct="0">
              <a:spcBef>
                <a:spcPct val="50000"/>
              </a:spcBef>
            </a:pPr>
            <a:endParaRPr sz="3600" dirty="0">
              <a:solidFill>
                <a:prstClr val="black"/>
              </a:solidFill>
              <a:latin typeface="#9Slide03 Arima Madurai Black" panose="00000A00000000000000" pitchFamily="2" charset="0"/>
              <a:cs typeface="#9Slide03 Arima Madurai Black" panose="00000A00000000000000" pitchFamily="2" charset="0"/>
            </a:endParaRPr>
          </a:p>
        </p:txBody>
      </p:sp>
      <p:sp>
        <p:nvSpPr>
          <p:cNvPr id="8202" name="Text Box 10"/>
          <p:cNvSpPr txBox="1"/>
          <p:nvPr/>
        </p:nvSpPr>
        <p:spPr>
          <a:xfrm>
            <a:off x="2256554" y="627090"/>
            <a:ext cx="7678983" cy="1531188"/>
          </a:xfrm>
          <a:prstGeom prst="rect">
            <a:avLst/>
          </a:prstGeom>
          <a:solidFill>
            <a:schemeClr val="accent5">
              <a:lumMod val="20000"/>
              <a:lumOff val="80000"/>
            </a:schemeClr>
          </a:solidFill>
          <a:ln w="28575" cap="flat" cmpd="sng">
            <a:solidFill>
              <a:schemeClr val="bg1"/>
            </a:solidFill>
            <a:prstDash val="solid"/>
            <a:miter/>
            <a:headEnd type="none" w="med" len="med"/>
            <a:tailEnd type="none" w="med" len="med"/>
          </a:ln>
        </p:spPr>
        <p:txBody>
          <a:bodyPr wrap="square">
            <a:spAutoFit/>
          </a:bodyPr>
          <a:lstStyle/>
          <a:p>
            <a:pPr algn="ctr" defTabSz="914400" eaLnBrk="0" hangingPunct="0">
              <a:spcBef>
                <a:spcPct val="50000"/>
              </a:spcBef>
            </a:pPr>
            <a:endParaRPr lang="en-SG" sz="1100" dirty="0">
              <a:solidFill>
                <a:srgbClr val="FF0000"/>
              </a:solidFill>
              <a:latin typeface="#9Slide03 Arima Madurai Black" panose="00000A00000000000000" pitchFamily="2" charset="0"/>
              <a:cs typeface="#9Slide03 Arima Madurai Black" panose="00000A00000000000000" pitchFamily="2" charset="0"/>
            </a:endParaRPr>
          </a:p>
          <a:p>
            <a:pPr algn="ctr" defTabSz="914400" eaLnBrk="0" hangingPunct="0">
              <a:spcBef>
                <a:spcPct val="50000"/>
              </a:spcBef>
            </a:pPr>
            <a:r>
              <a:rPr sz="4400" dirty="0" err="1">
                <a:solidFill>
                  <a:srgbClr val="FF0000"/>
                </a:solidFill>
                <a:latin typeface="#9Slide03 Arima Madurai Black" panose="00000A00000000000000" pitchFamily="2" charset="0"/>
                <a:cs typeface="#9Slide03 Arima Madurai Black" panose="00000A00000000000000" pitchFamily="2" charset="0"/>
              </a:rPr>
              <a:t>Các</a:t>
            </a:r>
            <a:r>
              <a:rPr sz="4400" dirty="0">
                <a:solidFill>
                  <a:srgbClr val="FF0000"/>
                </a:solidFill>
                <a:latin typeface="#9Slide03 Arima Madurai Black" panose="00000A00000000000000" pitchFamily="2" charset="0"/>
                <a:cs typeface="#9Slide03 Arima Madurai Black" panose="00000A00000000000000" pitchFamily="2" charset="0"/>
              </a:rPr>
              <a:t> </a:t>
            </a:r>
            <a:r>
              <a:rPr sz="4400" dirty="0" err="1">
                <a:solidFill>
                  <a:srgbClr val="FF0000"/>
                </a:solidFill>
                <a:latin typeface="#9Slide03 Arima Madurai Black" panose="00000A00000000000000" pitchFamily="2" charset="0"/>
                <a:cs typeface="#9Slide03 Arima Madurai Black" panose="00000A00000000000000" pitchFamily="2" charset="0"/>
              </a:rPr>
              <a:t>phương</a:t>
            </a:r>
            <a:r>
              <a:rPr sz="4400" dirty="0">
                <a:solidFill>
                  <a:srgbClr val="FF0000"/>
                </a:solidFill>
                <a:latin typeface="#9Slide03 Arima Madurai Black" panose="00000A00000000000000" pitchFamily="2" charset="0"/>
                <a:cs typeface="#9Slide03 Arima Madurai Black" panose="00000A00000000000000" pitchFamily="2" charset="0"/>
              </a:rPr>
              <a:t> </a:t>
            </a:r>
            <a:r>
              <a:rPr sz="4400" dirty="0" err="1">
                <a:solidFill>
                  <a:srgbClr val="FF0000"/>
                </a:solidFill>
                <a:latin typeface="#9Slide03 Arima Madurai Black" panose="00000A00000000000000" pitchFamily="2" charset="0"/>
                <a:cs typeface="#9Slide03 Arima Madurai Black" panose="00000A00000000000000" pitchFamily="2" charset="0"/>
              </a:rPr>
              <a:t>châm</a:t>
            </a:r>
            <a:r>
              <a:rPr sz="4400" dirty="0">
                <a:solidFill>
                  <a:srgbClr val="FF0000"/>
                </a:solidFill>
                <a:latin typeface="#9Slide03 Arima Madurai Black" panose="00000A00000000000000" pitchFamily="2" charset="0"/>
                <a:cs typeface="#9Slide03 Arima Madurai Black" panose="00000A00000000000000" pitchFamily="2" charset="0"/>
              </a:rPr>
              <a:t> </a:t>
            </a:r>
            <a:r>
              <a:rPr sz="4400" dirty="0" err="1">
                <a:solidFill>
                  <a:srgbClr val="FF0000"/>
                </a:solidFill>
                <a:latin typeface="#9Slide03 Arima Madurai Black" panose="00000A00000000000000" pitchFamily="2" charset="0"/>
                <a:cs typeface="#9Slide03 Arima Madurai Black" panose="00000A00000000000000" pitchFamily="2" charset="0"/>
              </a:rPr>
              <a:t>hội</a:t>
            </a:r>
            <a:r>
              <a:rPr sz="4400" dirty="0">
                <a:solidFill>
                  <a:srgbClr val="FF0000"/>
                </a:solidFill>
                <a:latin typeface="#9Slide03 Arima Madurai Black" panose="00000A00000000000000" pitchFamily="2" charset="0"/>
                <a:cs typeface="#9Slide03 Arima Madurai Black" panose="00000A00000000000000" pitchFamily="2" charset="0"/>
              </a:rPr>
              <a:t> </a:t>
            </a:r>
            <a:r>
              <a:rPr sz="4400" dirty="0" err="1">
                <a:solidFill>
                  <a:srgbClr val="FF0000"/>
                </a:solidFill>
                <a:latin typeface="#9Slide03 Arima Madurai Black" panose="00000A00000000000000" pitchFamily="2" charset="0"/>
                <a:cs typeface="#9Slide03 Arima Madurai Black" panose="00000A00000000000000" pitchFamily="2" charset="0"/>
              </a:rPr>
              <a:t>thoại</a:t>
            </a:r>
            <a:endParaRPr lang="en-SG" sz="4400" dirty="0">
              <a:solidFill>
                <a:srgbClr val="FF0000"/>
              </a:solidFill>
              <a:latin typeface="#9Slide03 Arima Madurai Black" panose="00000A00000000000000" pitchFamily="2" charset="0"/>
              <a:cs typeface="#9Slide03 Arima Madurai Black" panose="00000A00000000000000" pitchFamily="2" charset="0"/>
            </a:endParaRPr>
          </a:p>
          <a:p>
            <a:pPr algn="ctr" defTabSz="914400" eaLnBrk="0" hangingPunct="0">
              <a:spcBef>
                <a:spcPct val="50000"/>
              </a:spcBef>
            </a:pPr>
            <a:endParaRPr sz="1100" dirty="0">
              <a:solidFill>
                <a:srgbClr val="FF0000"/>
              </a:solidFill>
              <a:latin typeface="#9Slide03 Arima Madurai Black" panose="00000A00000000000000" pitchFamily="2" charset="0"/>
              <a:cs typeface="#9Slide03 Arima Madurai Black" panose="00000A00000000000000" pitchFamily="2" charset="0"/>
            </a:endParaRPr>
          </a:p>
        </p:txBody>
      </p:sp>
      <p:sp>
        <p:nvSpPr>
          <p:cNvPr id="8203" name="Rectangle 11"/>
          <p:cNvSpPr/>
          <p:nvPr/>
        </p:nvSpPr>
        <p:spPr>
          <a:xfrm>
            <a:off x="567816" y="3741174"/>
            <a:ext cx="1959077" cy="2470076"/>
          </a:xfrm>
          <a:prstGeom prst="rect">
            <a:avLst/>
          </a:prstGeom>
          <a:solidFill>
            <a:srgbClr val="FDCFA9"/>
          </a:solidFill>
          <a:ln w="38100" cap="flat" cmpd="sng">
            <a:solidFill>
              <a:srgbClr val="660066"/>
            </a:solidFill>
            <a:prstDash val="solid"/>
            <a:miter/>
            <a:headEnd type="none" w="med" len="med"/>
            <a:tailEnd type="none" w="med" len="med"/>
          </a:ln>
        </p:spPr>
        <p:txBody>
          <a:bodyPr wrap="none" anchor="ctr"/>
          <a:lstStyle/>
          <a:p>
            <a:pPr algn="ctr" defTabSz="914400" eaLnBrk="0" hangingPunct="0"/>
            <a:r>
              <a:rPr sz="3600" dirty="0">
                <a:solidFill>
                  <a:prstClr val="black"/>
                </a:solidFill>
                <a:latin typeface="#9Slide03 Arima Madurai Black" panose="00000A00000000000000" pitchFamily="2" charset="0"/>
                <a:cs typeface="#9Slide03 Arima Madurai Black" panose="00000A00000000000000" pitchFamily="2" charset="0"/>
              </a:rPr>
              <a:t>Phương </a:t>
            </a:r>
          </a:p>
          <a:p>
            <a:pPr algn="ctr" defTabSz="914400" eaLnBrk="0" hangingPunct="0"/>
            <a:r>
              <a:rPr sz="3600" dirty="0">
                <a:solidFill>
                  <a:prstClr val="black"/>
                </a:solidFill>
                <a:latin typeface="#9Slide03 Arima Madurai Black" panose="00000A00000000000000" pitchFamily="2" charset="0"/>
                <a:cs typeface="#9Slide03 Arima Madurai Black" panose="00000A00000000000000" pitchFamily="2" charset="0"/>
              </a:rPr>
              <a:t>châm </a:t>
            </a:r>
          </a:p>
          <a:p>
            <a:pPr algn="ctr" defTabSz="914400" eaLnBrk="0" hangingPunct="0"/>
            <a:r>
              <a:rPr sz="3600" b="1" i="1" dirty="0" err="1">
                <a:solidFill>
                  <a:srgbClr val="FF3300"/>
                </a:solidFill>
                <a:latin typeface="#9Slide03 Arima Madurai Black" panose="00000A00000000000000" pitchFamily="2" charset="0"/>
                <a:cs typeface="#9Slide03 Arima Madurai Black" panose="00000A00000000000000" pitchFamily="2" charset="0"/>
              </a:rPr>
              <a:t>về</a:t>
            </a:r>
            <a:r>
              <a:rPr sz="3600" b="1" i="1" dirty="0">
                <a:solidFill>
                  <a:srgbClr val="FF3300"/>
                </a:solidFill>
                <a:latin typeface="#9Slide03 Arima Madurai Black" panose="00000A00000000000000" pitchFamily="2" charset="0"/>
                <a:cs typeface="#9Slide03 Arima Madurai Black" panose="00000A00000000000000" pitchFamily="2" charset="0"/>
              </a:rPr>
              <a:t> </a:t>
            </a:r>
            <a:endParaRPr lang="en-SG" sz="3600" b="1" i="1" dirty="0">
              <a:solidFill>
                <a:srgbClr val="FF3300"/>
              </a:solidFill>
              <a:latin typeface="#9Slide03 Arima Madurai Black" panose="00000A00000000000000" pitchFamily="2" charset="0"/>
              <a:cs typeface="#9Slide03 Arima Madurai Black" panose="00000A00000000000000" pitchFamily="2" charset="0"/>
            </a:endParaRPr>
          </a:p>
          <a:p>
            <a:pPr algn="ctr" defTabSz="914400" eaLnBrk="0" hangingPunct="0"/>
            <a:r>
              <a:rPr sz="3600" b="1" i="1" dirty="0" err="1">
                <a:solidFill>
                  <a:srgbClr val="FF3300"/>
                </a:solidFill>
                <a:latin typeface="#9Slide03 Arima Madurai Black" panose="00000A00000000000000" pitchFamily="2" charset="0"/>
                <a:cs typeface="#9Slide03 Arima Madurai Black" panose="00000A00000000000000" pitchFamily="2" charset="0"/>
              </a:rPr>
              <a:t>lượng</a:t>
            </a:r>
            <a:endParaRPr sz="3600" b="1" i="1" dirty="0">
              <a:solidFill>
                <a:srgbClr val="FF3300"/>
              </a:solidFill>
              <a:latin typeface="#9Slide03 Arima Madurai Black" panose="00000A00000000000000" pitchFamily="2" charset="0"/>
              <a:cs typeface="#9Slide03 Arima Madurai Black" panose="00000A00000000000000" pitchFamily="2" charset="0"/>
            </a:endParaRPr>
          </a:p>
        </p:txBody>
      </p:sp>
      <p:sp>
        <p:nvSpPr>
          <p:cNvPr id="8204" name="Rectangle 12"/>
          <p:cNvSpPr/>
          <p:nvPr/>
        </p:nvSpPr>
        <p:spPr>
          <a:xfrm>
            <a:off x="2875936" y="3741174"/>
            <a:ext cx="1959077" cy="2470076"/>
          </a:xfrm>
          <a:prstGeom prst="rect">
            <a:avLst/>
          </a:prstGeom>
          <a:solidFill>
            <a:srgbClr val="A9EDFD"/>
          </a:solidFill>
          <a:ln w="38100" cap="flat" cmpd="sng">
            <a:solidFill>
              <a:srgbClr val="660066"/>
            </a:solidFill>
            <a:prstDash val="solid"/>
            <a:miter/>
            <a:headEnd type="none" w="med" len="med"/>
            <a:tailEnd type="none" w="med" len="med"/>
          </a:ln>
        </p:spPr>
        <p:txBody>
          <a:bodyPr wrap="none" anchor="ctr"/>
          <a:lstStyle/>
          <a:p>
            <a:pPr algn="ctr" defTabSz="914400" eaLnBrk="0" hangingPunct="0"/>
            <a:r>
              <a:rPr sz="3600" dirty="0">
                <a:solidFill>
                  <a:prstClr val="black"/>
                </a:solidFill>
                <a:latin typeface="#9Slide03 Arima Madurai Black" panose="00000A00000000000000" pitchFamily="2" charset="0"/>
                <a:cs typeface="#9Slide03 Arima Madurai Black" panose="00000A00000000000000" pitchFamily="2" charset="0"/>
              </a:rPr>
              <a:t>Phương </a:t>
            </a:r>
          </a:p>
          <a:p>
            <a:pPr algn="ctr" defTabSz="914400" eaLnBrk="0" hangingPunct="0"/>
            <a:r>
              <a:rPr sz="3600" dirty="0">
                <a:solidFill>
                  <a:prstClr val="black"/>
                </a:solidFill>
                <a:latin typeface="#9Slide03 Arima Madurai Black" panose="00000A00000000000000" pitchFamily="2" charset="0"/>
                <a:cs typeface="#9Slide03 Arima Madurai Black" panose="00000A00000000000000" pitchFamily="2" charset="0"/>
              </a:rPr>
              <a:t>châm </a:t>
            </a:r>
          </a:p>
          <a:p>
            <a:pPr algn="ctr" defTabSz="914400" eaLnBrk="0" hangingPunct="0"/>
            <a:r>
              <a:rPr sz="3600" b="1" i="1" dirty="0" err="1">
                <a:solidFill>
                  <a:srgbClr val="FF3300"/>
                </a:solidFill>
                <a:latin typeface="#9Slide03 Arima Madurai Black" panose="00000A00000000000000" pitchFamily="2" charset="0"/>
                <a:cs typeface="#9Slide03 Arima Madurai Black" panose="00000A00000000000000" pitchFamily="2" charset="0"/>
              </a:rPr>
              <a:t>về</a:t>
            </a:r>
            <a:r>
              <a:rPr sz="3600" b="1" i="1" dirty="0">
                <a:solidFill>
                  <a:srgbClr val="FF3300"/>
                </a:solidFill>
                <a:latin typeface="#9Slide03 Arima Madurai Black" panose="00000A00000000000000" pitchFamily="2" charset="0"/>
                <a:cs typeface="#9Slide03 Arima Madurai Black" panose="00000A00000000000000" pitchFamily="2" charset="0"/>
              </a:rPr>
              <a:t> </a:t>
            </a:r>
            <a:endParaRPr lang="en-SG" sz="3600" b="1" i="1" dirty="0">
              <a:solidFill>
                <a:srgbClr val="FF3300"/>
              </a:solidFill>
              <a:latin typeface="#9Slide03 Arima Madurai Black" panose="00000A00000000000000" pitchFamily="2" charset="0"/>
              <a:cs typeface="#9Slide03 Arima Madurai Black" panose="00000A00000000000000" pitchFamily="2" charset="0"/>
            </a:endParaRPr>
          </a:p>
          <a:p>
            <a:pPr algn="ctr" defTabSz="914400" eaLnBrk="0" hangingPunct="0"/>
            <a:r>
              <a:rPr sz="3600" b="1" i="1" dirty="0" err="1">
                <a:solidFill>
                  <a:srgbClr val="FF3300"/>
                </a:solidFill>
                <a:latin typeface="#9Slide03 Arima Madurai Black" panose="00000A00000000000000" pitchFamily="2" charset="0"/>
                <a:cs typeface="#9Slide03 Arima Madurai Black" panose="00000A00000000000000" pitchFamily="2" charset="0"/>
              </a:rPr>
              <a:t>chất</a:t>
            </a:r>
            <a:endParaRPr sz="3600" b="1" i="1" dirty="0">
              <a:solidFill>
                <a:srgbClr val="FF3300"/>
              </a:solidFill>
              <a:latin typeface="#9Slide03 Arima Madurai Black" panose="00000A00000000000000" pitchFamily="2" charset="0"/>
              <a:cs typeface="#9Slide03 Arima Madurai Black" panose="00000A00000000000000" pitchFamily="2" charset="0"/>
            </a:endParaRPr>
          </a:p>
        </p:txBody>
      </p:sp>
      <p:sp>
        <p:nvSpPr>
          <p:cNvPr id="8205" name="Rectangle 13"/>
          <p:cNvSpPr/>
          <p:nvPr/>
        </p:nvSpPr>
        <p:spPr>
          <a:xfrm>
            <a:off x="9775728" y="3741174"/>
            <a:ext cx="1959077" cy="2470076"/>
          </a:xfrm>
          <a:prstGeom prst="rect">
            <a:avLst/>
          </a:prstGeom>
          <a:solidFill>
            <a:srgbClr val="FEF3A0"/>
          </a:solidFill>
          <a:ln w="38100" cap="flat" cmpd="sng">
            <a:solidFill>
              <a:srgbClr val="660066"/>
            </a:solidFill>
            <a:prstDash val="solid"/>
            <a:miter/>
            <a:headEnd type="none" w="med" len="med"/>
            <a:tailEnd type="none" w="med" len="med"/>
          </a:ln>
        </p:spPr>
        <p:txBody>
          <a:bodyPr wrap="none" anchor="ctr"/>
          <a:lstStyle/>
          <a:p>
            <a:pPr algn="ctr" defTabSz="914400" eaLnBrk="0" hangingPunct="0"/>
            <a:r>
              <a:rPr sz="3600" dirty="0">
                <a:solidFill>
                  <a:prstClr val="black"/>
                </a:solidFill>
                <a:latin typeface="#9Slide03 Arima Madurai Black" panose="00000A00000000000000" pitchFamily="2" charset="0"/>
                <a:cs typeface="#9Slide03 Arima Madurai Black" panose="00000A00000000000000" pitchFamily="2" charset="0"/>
              </a:rPr>
              <a:t>Phương </a:t>
            </a:r>
          </a:p>
          <a:p>
            <a:pPr algn="ctr" defTabSz="914400" eaLnBrk="0" hangingPunct="0"/>
            <a:r>
              <a:rPr sz="3600" dirty="0">
                <a:solidFill>
                  <a:prstClr val="black"/>
                </a:solidFill>
                <a:latin typeface="#9Slide03 Arima Madurai Black" panose="00000A00000000000000" pitchFamily="2" charset="0"/>
                <a:cs typeface="#9Slide03 Arima Madurai Black" panose="00000A00000000000000" pitchFamily="2" charset="0"/>
              </a:rPr>
              <a:t>châm </a:t>
            </a:r>
          </a:p>
          <a:p>
            <a:pPr algn="ctr" defTabSz="914400" eaLnBrk="0" hangingPunct="0"/>
            <a:r>
              <a:rPr sz="3600" b="1" i="1" dirty="0" err="1">
                <a:solidFill>
                  <a:srgbClr val="FF3300"/>
                </a:solidFill>
                <a:latin typeface="#9Slide03 Arima Madurai Black" panose="00000A00000000000000" pitchFamily="2" charset="0"/>
                <a:cs typeface="#9Slide03 Arima Madurai Black" panose="00000A00000000000000" pitchFamily="2" charset="0"/>
              </a:rPr>
              <a:t>lịch</a:t>
            </a:r>
            <a:r>
              <a:rPr sz="3600" b="1" i="1" dirty="0">
                <a:solidFill>
                  <a:srgbClr val="FF3300"/>
                </a:solidFill>
                <a:latin typeface="#9Slide03 Arima Madurai Black" panose="00000A00000000000000" pitchFamily="2" charset="0"/>
                <a:cs typeface="#9Slide03 Arima Madurai Black" panose="00000A00000000000000" pitchFamily="2" charset="0"/>
              </a:rPr>
              <a:t> </a:t>
            </a:r>
            <a:endParaRPr lang="en-SG" sz="3600" b="1" i="1" dirty="0">
              <a:solidFill>
                <a:srgbClr val="FF3300"/>
              </a:solidFill>
              <a:latin typeface="#9Slide03 Arima Madurai Black" panose="00000A00000000000000" pitchFamily="2" charset="0"/>
              <a:cs typeface="#9Slide03 Arima Madurai Black" panose="00000A00000000000000" pitchFamily="2" charset="0"/>
            </a:endParaRPr>
          </a:p>
          <a:p>
            <a:pPr algn="ctr" defTabSz="914400" eaLnBrk="0" hangingPunct="0"/>
            <a:r>
              <a:rPr sz="3600" b="1" i="1" dirty="0" err="1">
                <a:solidFill>
                  <a:srgbClr val="FF3300"/>
                </a:solidFill>
                <a:latin typeface="#9Slide03 Arima Madurai Black" panose="00000A00000000000000" pitchFamily="2" charset="0"/>
                <a:cs typeface="#9Slide03 Arima Madurai Black" panose="00000A00000000000000" pitchFamily="2" charset="0"/>
              </a:rPr>
              <a:t>sự</a:t>
            </a:r>
            <a:endParaRPr sz="3600" b="1" i="1" dirty="0">
              <a:solidFill>
                <a:srgbClr val="FF3300"/>
              </a:solidFill>
              <a:latin typeface="#9Slide03 Arima Madurai Black" panose="00000A00000000000000" pitchFamily="2" charset="0"/>
              <a:cs typeface="#9Slide03 Arima Madurai Black" panose="00000A00000000000000" pitchFamily="2" charset="0"/>
            </a:endParaRPr>
          </a:p>
        </p:txBody>
      </p:sp>
      <p:sp>
        <p:nvSpPr>
          <p:cNvPr id="8206" name="Rectangle 14"/>
          <p:cNvSpPr/>
          <p:nvPr/>
        </p:nvSpPr>
        <p:spPr>
          <a:xfrm>
            <a:off x="5177312" y="3741174"/>
            <a:ext cx="1959077" cy="2470076"/>
          </a:xfrm>
          <a:prstGeom prst="rect">
            <a:avLst/>
          </a:prstGeom>
          <a:solidFill>
            <a:srgbClr val="D9FEB8"/>
          </a:solidFill>
          <a:ln w="38100" cap="flat" cmpd="sng">
            <a:solidFill>
              <a:srgbClr val="660066"/>
            </a:solidFill>
            <a:prstDash val="solid"/>
            <a:miter/>
            <a:headEnd type="none" w="med" len="med"/>
            <a:tailEnd type="none" w="med" len="med"/>
          </a:ln>
        </p:spPr>
        <p:txBody>
          <a:bodyPr wrap="none" anchor="ctr"/>
          <a:lstStyle/>
          <a:p>
            <a:pPr algn="ctr" defTabSz="914400" eaLnBrk="0" hangingPunct="0"/>
            <a:r>
              <a:rPr sz="3600" dirty="0">
                <a:solidFill>
                  <a:prstClr val="black"/>
                </a:solidFill>
                <a:latin typeface="#9Slide03 Arima Madurai Black" panose="00000A00000000000000" pitchFamily="2" charset="0"/>
                <a:cs typeface="#9Slide03 Arima Madurai Black" panose="00000A00000000000000" pitchFamily="2" charset="0"/>
              </a:rPr>
              <a:t>Phương </a:t>
            </a:r>
          </a:p>
          <a:p>
            <a:pPr algn="ctr" defTabSz="914400" eaLnBrk="0" hangingPunct="0"/>
            <a:r>
              <a:rPr sz="3600" dirty="0">
                <a:solidFill>
                  <a:prstClr val="black"/>
                </a:solidFill>
                <a:latin typeface="#9Slide03 Arima Madurai Black" panose="00000A00000000000000" pitchFamily="2" charset="0"/>
                <a:cs typeface="#9Slide03 Arima Madurai Black" panose="00000A00000000000000" pitchFamily="2" charset="0"/>
              </a:rPr>
              <a:t>châm </a:t>
            </a:r>
          </a:p>
          <a:p>
            <a:pPr algn="ctr" defTabSz="914400" eaLnBrk="0" hangingPunct="0"/>
            <a:r>
              <a:rPr sz="3600" b="1" i="1" dirty="0" err="1">
                <a:solidFill>
                  <a:srgbClr val="FF3300"/>
                </a:solidFill>
                <a:latin typeface="#9Slide03 Arima Madurai Black" panose="00000A00000000000000" pitchFamily="2" charset="0"/>
                <a:cs typeface="#9Slide03 Arima Madurai Black" panose="00000A00000000000000" pitchFamily="2" charset="0"/>
              </a:rPr>
              <a:t>quan</a:t>
            </a:r>
            <a:r>
              <a:rPr sz="3600" b="1" i="1" dirty="0">
                <a:solidFill>
                  <a:srgbClr val="FF3300"/>
                </a:solidFill>
                <a:latin typeface="#9Slide03 Arima Madurai Black" panose="00000A00000000000000" pitchFamily="2" charset="0"/>
                <a:cs typeface="#9Slide03 Arima Madurai Black" panose="00000A00000000000000" pitchFamily="2" charset="0"/>
              </a:rPr>
              <a:t> </a:t>
            </a:r>
            <a:endParaRPr lang="en-SG" sz="3600" b="1" i="1" dirty="0">
              <a:solidFill>
                <a:srgbClr val="FF3300"/>
              </a:solidFill>
              <a:latin typeface="#9Slide03 Arima Madurai Black" panose="00000A00000000000000" pitchFamily="2" charset="0"/>
              <a:cs typeface="#9Slide03 Arima Madurai Black" panose="00000A00000000000000" pitchFamily="2" charset="0"/>
            </a:endParaRPr>
          </a:p>
          <a:p>
            <a:pPr algn="ctr" defTabSz="914400" eaLnBrk="0" hangingPunct="0"/>
            <a:r>
              <a:rPr sz="3600" b="1" i="1" dirty="0" err="1">
                <a:solidFill>
                  <a:srgbClr val="FF3300"/>
                </a:solidFill>
                <a:latin typeface="#9Slide03 Arima Madurai Black" panose="00000A00000000000000" pitchFamily="2" charset="0"/>
                <a:cs typeface="#9Slide03 Arima Madurai Black" panose="00000A00000000000000" pitchFamily="2" charset="0"/>
              </a:rPr>
              <a:t>hệ</a:t>
            </a:r>
            <a:endParaRPr sz="3600" b="1" i="1" dirty="0">
              <a:solidFill>
                <a:srgbClr val="FF3300"/>
              </a:solidFill>
              <a:latin typeface="#9Slide03 Arima Madurai Black" panose="00000A00000000000000" pitchFamily="2" charset="0"/>
              <a:cs typeface="#9Slide03 Arima Madurai Black" panose="00000A00000000000000" pitchFamily="2" charset="0"/>
            </a:endParaRPr>
          </a:p>
        </p:txBody>
      </p:sp>
      <p:sp>
        <p:nvSpPr>
          <p:cNvPr id="8207" name="Rectangle 15"/>
          <p:cNvSpPr/>
          <p:nvPr/>
        </p:nvSpPr>
        <p:spPr>
          <a:xfrm>
            <a:off x="7485432" y="3746090"/>
            <a:ext cx="1959077" cy="2470076"/>
          </a:xfrm>
          <a:prstGeom prst="rect">
            <a:avLst/>
          </a:prstGeom>
          <a:solidFill>
            <a:srgbClr val="FDA1EB"/>
          </a:solidFill>
          <a:ln w="38100" cap="flat" cmpd="sng">
            <a:solidFill>
              <a:srgbClr val="660066"/>
            </a:solidFill>
            <a:prstDash val="solid"/>
            <a:miter/>
            <a:headEnd type="none" w="med" len="med"/>
            <a:tailEnd type="none" w="med" len="med"/>
          </a:ln>
        </p:spPr>
        <p:txBody>
          <a:bodyPr wrap="none" anchor="ctr"/>
          <a:lstStyle/>
          <a:p>
            <a:pPr algn="ctr" defTabSz="914400" eaLnBrk="0" hangingPunct="0"/>
            <a:r>
              <a:rPr sz="3600" dirty="0">
                <a:solidFill>
                  <a:prstClr val="black"/>
                </a:solidFill>
                <a:latin typeface="#9Slide03 Arima Madurai Black" panose="00000A00000000000000" pitchFamily="2" charset="0"/>
                <a:cs typeface="#9Slide03 Arima Madurai Black" panose="00000A00000000000000" pitchFamily="2" charset="0"/>
              </a:rPr>
              <a:t>Phương </a:t>
            </a:r>
          </a:p>
          <a:p>
            <a:pPr algn="ctr" defTabSz="914400" eaLnBrk="0" hangingPunct="0"/>
            <a:r>
              <a:rPr sz="3600" dirty="0">
                <a:solidFill>
                  <a:prstClr val="black"/>
                </a:solidFill>
                <a:latin typeface="#9Slide03 Arima Madurai Black" panose="00000A00000000000000" pitchFamily="2" charset="0"/>
                <a:cs typeface="#9Slide03 Arima Madurai Black" panose="00000A00000000000000" pitchFamily="2" charset="0"/>
              </a:rPr>
              <a:t>châm </a:t>
            </a:r>
          </a:p>
          <a:p>
            <a:pPr algn="ctr" defTabSz="914400" eaLnBrk="0" hangingPunct="0"/>
            <a:r>
              <a:rPr sz="3600" b="1" i="1" dirty="0" err="1">
                <a:solidFill>
                  <a:srgbClr val="FF3300"/>
                </a:solidFill>
                <a:latin typeface="#9Slide03 Arima Madurai Black" panose="00000A00000000000000" pitchFamily="2" charset="0"/>
                <a:cs typeface="#9Slide03 Arima Madurai Black" panose="00000A00000000000000" pitchFamily="2" charset="0"/>
              </a:rPr>
              <a:t>cách</a:t>
            </a:r>
            <a:r>
              <a:rPr sz="3600" b="1" i="1" dirty="0">
                <a:solidFill>
                  <a:srgbClr val="FF3300"/>
                </a:solidFill>
                <a:latin typeface="#9Slide03 Arima Madurai Black" panose="00000A00000000000000" pitchFamily="2" charset="0"/>
                <a:cs typeface="#9Slide03 Arima Madurai Black" panose="00000A00000000000000" pitchFamily="2" charset="0"/>
              </a:rPr>
              <a:t> </a:t>
            </a:r>
            <a:endParaRPr lang="en-SG" sz="3600" b="1" i="1" dirty="0">
              <a:solidFill>
                <a:srgbClr val="FF3300"/>
              </a:solidFill>
              <a:latin typeface="#9Slide03 Arima Madurai Black" panose="00000A00000000000000" pitchFamily="2" charset="0"/>
              <a:cs typeface="#9Slide03 Arima Madurai Black" panose="00000A00000000000000" pitchFamily="2" charset="0"/>
            </a:endParaRPr>
          </a:p>
          <a:p>
            <a:pPr algn="ctr" defTabSz="914400" eaLnBrk="0" hangingPunct="0"/>
            <a:r>
              <a:rPr sz="3600" b="1" i="1" dirty="0" err="1">
                <a:solidFill>
                  <a:srgbClr val="FF3300"/>
                </a:solidFill>
                <a:latin typeface="#9Slide03 Arima Madurai Black" panose="00000A00000000000000" pitchFamily="2" charset="0"/>
                <a:cs typeface="#9Slide03 Arima Madurai Black" panose="00000A00000000000000" pitchFamily="2" charset="0"/>
              </a:rPr>
              <a:t>thức</a:t>
            </a:r>
            <a:endParaRPr sz="3600" b="1" i="1" dirty="0">
              <a:solidFill>
                <a:srgbClr val="FF3300"/>
              </a:solidFill>
              <a:latin typeface="#9Slide03 Arima Madurai Black" panose="00000A00000000000000" pitchFamily="2" charset="0"/>
              <a:cs typeface="#9Slide03 Arima Madurai Black" panose="00000A00000000000000" pitchFamily="2" charset="0"/>
            </a:endParaRPr>
          </a:p>
        </p:txBody>
      </p:sp>
      <p:cxnSp>
        <p:nvCxnSpPr>
          <p:cNvPr id="5" name="Straight Arrow Connector 4">
            <a:extLst>
              <a:ext uri="{FF2B5EF4-FFF2-40B4-BE49-F238E27FC236}">
                <a16:creationId xmlns:a16="http://schemas.microsoft.com/office/drawing/2014/main" xmlns="" id="{A93DD27D-7889-4442-B121-B95FDF1E2758}"/>
              </a:ext>
            </a:extLst>
          </p:cNvPr>
          <p:cNvCxnSpPr>
            <a:stCxn id="8202" idx="2"/>
            <a:endCxn id="8203" idx="0"/>
          </p:cNvCxnSpPr>
          <p:nvPr/>
        </p:nvCxnSpPr>
        <p:spPr>
          <a:xfrm flipH="1">
            <a:off x="1547355" y="2158278"/>
            <a:ext cx="4548691" cy="158289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xmlns="" id="{F41CE1B4-0242-4D0E-B7CC-137E90955E7C}"/>
              </a:ext>
            </a:extLst>
          </p:cNvPr>
          <p:cNvCxnSpPr>
            <a:cxnSpLocks/>
            <a:stCxn id="8202" idx="2"/>
            <a:endCxn id="8204" idx="0"/>
          </p:cNvCxnSpPr>
          <p:nvPr/>
        </p:nvCxnSpPr>
        <p:spPr>
          <a:xfrm flipH="1">
            <a:off x="3855475" y="2158278"/>
            <a:ext cx="2240571" cy="158289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xmlns="" id="{D4A292E9-018C-4F0C-B733-FAE073DF2E62}"/>
              </a:ext>
            </a:extLst>
          </p:cNvPr>
          <p:cNvCxnSpPr>
            <a:cxnSpLocks/>
            <a:stCxn id="8202" idx="2"/>
            <a:endCxn id="8206" idx="0"/>
          </p:cNvCxnSpPr>
          <p:nvPr/>
        </p:nvCxnSpPr>
        <p:spPr>
          <a:xfrm>
            <a:off x="6096046" y="2158278"/>
            <a:ext cx="60805" cy="158289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xmlns="" id="{D02DD8B7-CC27-4BA6-9E05-BCAF3C77A5BC}"/>
              </a:ext>
            </a:extLst>
          </p:cNvPr>
          <p:cNvCxnSpPr>
            <a:cxnSpLocks/>
            <a:stCxn id="8202" idx="2"/>
            <a:endCxn id="8207" idx="0"/>
          </p:cNvCxnSpPr>
          <p:nvPr/>
        </p:nvCxnSpPr>
        <p:spPr>
          <a:xfrm>
            <a:off x="6096046" y="2158278"/>
            <a:ext cx="2368925" cy="1587812"/>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xmlns="" id="{21BDCD68-A4DD-48A0-A693-5F84279EA2BF}"/>
              </a:ext>
            </a:extLst>
          </p:cNvPr>
          <p:cNvCxnSpPr>
            <a:cxnSpLocks/>
            <a:stCxn id="8202" idx="2"/>
            <a:endCxn id="8205" idx="0"/>
          </p:cNvCxnSpPr>
          <p:nvPr/>
        </p:nvCxnSpPr>
        <p:spPr>
          <a:xfrm>
            <a:off x="6096046" y="2158278"/>
            <a:ext cx="4659221" cy="158289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4892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8202"/>
                                        </p:tgtEl>
                                        <p:attrNameLst>
                                          <p:attrName>style.visibility</p:attrName>
                                        </p:attrNameLst>
                                      </p:cBhvr>
                                      <p:to>
                                        <p:strVal val="visible"/>
                                      </p:to>
                                    </p:set>
                                    <p:animEffect transition="in" filter="diamond(in)">
                                      <p:cBhvr>
                                        <p:cTn id="7" dur="500"/>
                                        <p:tgtEl>
                                          <p:spTgt spid="820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8203"/>
                                        </p:tgtEl>
                                        <p:attrNameLst>
                                          <p:attrName>style.visibility</p:attrName>
                                        </p:attrNameLst>
                                      </p:cBhvr>
                                      <p:to>
                                        <p:strVal val="visible"/>
                                      </p:to>
                                    </p:set>
                                    <p:animEffect transition="in" filter="randombar(horizontal)">
                                      <p:cBhvr>
                                        <p:cTn id="15" dur="500"/>
                                        <p:tgtEl>
                                          <p:spTgt spid="8203"/>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randombar(horizontal)">
                                      <p:cBhvr>
                                        <p:cTn id="20" dur="500"/>
                                        <p:tgtEl>
                                          <p:spTgt spid="21"/>
                                        </p:tgtEl>
                                      </p:cBhvr>
                                    </p:animEffect>
                                  </p:childTnLst>
                                </p:cTn>
                              </p:par>
                              <p:par>
                                <p:cTn id="21" presetID="14" presetClass="entr" presetSubtype="10" fill="hold" grpId="0" nodeType="withEffect">
                                  <p:stCondLst>
                                    <p:cond delay="0"/>
                                  </p:stCondLst>
                                  <p:childTnLst>
                                    <p:set>
                                      <p:cBhvr>
                                        <p:cTn id="22" dur="1" fill="hold">
                                          <p:stCondLst>
                                            <p:cond delay="0"/>
                                          </p:stCondLst>
                                        </p:cTn>
                                        <p:tgtEl>
                                          <p:spTgt spid="8204"/>
                                        </p:tgtEl>
                                        <p:attrNameLst>
                                          <p:attrName>style.visibility</p:attrName>
                                        </p:attrNameLst>
                                      </p:cBhvr>
                                      <p:to>
                                        <p:strVal val="visible"/>
                                      </p:to>
                                    </p:set>
                                    <p:animEffect transition="in" filter="randombar(horizontal)">
                                      <p:cBhvr>
                                        <p:cTn id="23" dur="500"/>
                                        <p:tgtEl>
                                          <p:spTgt spid="8204"/>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nodeType="click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randombar(horizontal)">
                                      <p:cBhvr>
                                        <p:cTn id="28" dur="500"/>
                                        <p:tgtEl>
                                          <p:spTgt spid="24"/>
                                        </p:tgtEl>
                                      </p:cBhvr>
                                    </p:animEffect>
                                  </p:childTnLst>
                                </p:cTn>
                              </p:par>
                              <p:par>
                                <p:cTn id="29" presetID="14" presetClass="entr" presetSubtype="10" fill="hold" grpId="0" nodeType="withEffect">
                                  <p:stCondLst>
                                    <p:cond delay="0"/>
                                  </p:stCondLst>
                                  <p:childTnLst>
                                    <p:set>
                                      <p:cBhvr>
                                        <p:cTn id="30" dur="1" fill="hold">
                                          <p:stCondLst>
                                            <p:cond delay="0"/>
                                          </p:stCondLst>
                                        </p:cTn>
                                        <p:tgtEl>
                                          <p:spTgt spid="8206"/>
                                        </p:tgtEl>
                                        <p:attrNameLst>
                                          <p:attrName>style.visibility</p:attrName>
                                        </p:attrNameLst>
                                      </p:cBhvr>
                                      <p:to>
                                        <p:strVal val="visible"/>
                                      </p:to>
                                    </p:set>
                                    <p:animEffect transition="in" filter="randombar(horizontal)">
                                      <p:cBhvr>
                                        <p:cTn id="31" dur="500"/>
                                        <p:tgtEl>
                                          <p:spTgt spid="8206"/>
                                        </p:tgtEl>
                                      </p:cBhvr>
                                    </p:animEffect>
                                  </p:childTnLst>
                                </p:cTn>
                              </p:par>
                            </p:childTnLst>
                          </p:cTn>
                        </p:par>
                      </p:childTnLst>
                    </p:cTn>
                  </p:par>
                  <p:par>
                    <p:cTn id="32" fill="hold">
                      <p:stCondLst>
                        <p:cond delay="indefinite"/>
                      </p:stCondLst>
                      <p:childTnLst>
                        <p:par>
                          <p:cTn id="33" fill="hold">
                            <p:stCondLst>
                              <p:cond delay="0"/>
                            </p:stCondLst>
                            <p:childTnLst>
                              <p:par>
                                <p:cTn id="34" presetID="14" presetClass="entr" presetSubtype="10" fill="hold" nodeType="clickEffect">
                                  <p:stCondLst>
                                    <p:cond delay="0"/>
                                  </p:stCondLst>
                                  <p:childTnLst>
                                    <p:set>
                                      <p:cBhvr>
                                        <p:cTn id="35" dur="1" fill="hold">
                                          <p:stCondLst>
                                            <p:cond delay="0"/>
                                          </p:stCondLst>
                                        </p:cTn>
                                        <p:tgtEl>
                                          <p:spTgt spid="27"/>
                                        </p:tgtEl>
                                        <p:attrNameLst>
                                          <p:attrName>style.visibility</p:attrName>
                                        </p:attrNameLst>
                                      </p:cBhvr>
                                      <p:to>
                                        <p:strVal val="visible"/>
                                      </p:to>
                                    </p:set>
                                    <p:animEffect transition="in" filter="randombar(horizontal)">
                                      <p:cBhvr>
                                        <p:cTn id="36" dur="500"/>
                                        <p:tgtEl>
                                          <p:spTgt spid="27"/>
                                        </p:tgtEl>
                                      </p:cBhvr>
                                    </p:animEffect>
                                  </p:childTnLst>
                                </p:cTn>
                              </p:par>
                              <p:par>
                                <p:cTn id="37" presetID="14" presetClass="entr" presetSubtype="10" fill="hold" grpId="0" nodeType="withEffect">
                                  <p:stCondLst>
                                    <p:cond delay="0"/>
                                  </p:stCondLst>
                                  <p:childTnLst>
                                    <p:set>
                                      <p:cBhvr>
                                        <p:cTn id="38" dur="1" fill="hold">
                                          <p:stCondLst>
                                            <p:cond delay="0"/>
                                          </p:stCondLst>
                                        </p:cTn>
                                        <p:tgtEl>
                                          <p:spTgt spid="8207"/>
                                        </p:tgtEl>
                                        <p:attrNameLst>
                                          <p:attrName>style.visibility</p:attrName>
                                        </p:attrNameLst>
                                      </p:cBhvr>
                                      <p:to>
                                        <p:strVal val="visible"/>
                                      </p:to>
                                    </p:set>
                                    <p:animEffect transition="in" filter="randombar(horizontal)">
                                      <p:cBhvr>
                                        <p:cTn id="39" dur="500"/>
                                        <p:tgtEl>
                                          <p:spTgt spid="8207"/>
                                        </p:tgtEl>
                                      </p:cBhvr>
                                    </p:animEffect>
                                  </p:childTnLst>
                                </p:cTn>
                              </p:par>
                            </p:childTnLst>
                          </p:cTn>
                        </p:par>
                      </p:childTnLst>
                    </p:cTn>
                  </p:par>
                  <p:par>
                    <p:cTn id="40" fill="hold">
                      <p:stCondLst>
                        <p:cond delay="indefinite"/>
                      </p:stCondLst>
                      <p:childTnLst>
                        <p:par>
                          <p:cTn id="41" fill="hold">
                            <p:stCondLst>
                              <p:cond delay="0"/>
                            </p:stCondLst>
                            <p:childTnLst>
                              <p:par>
                                <p:cTn id="42" presetID="14" presetClass="entr" presetSubtype="10" fill="hold" nodeType="click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randombar(horizontal)">
                                      <p:cBhvr>
                                        <p:cTn id="44" dur="500"/>
                                        <p:tgtEl>
                                          <p:spTgt spid="30"/>
                                        </p:tgtEl>
                                      </p:cBhvr>
                                    </p:animEffect>
                                  </p:childTnLst>
                                </p:cTn>
                              </p:par>
                              <p:par>
                                <p:cTn id="45" presetID="14" presetClass="entr" presetSubtype="10" fill="hold" grpId="0" nodeType="withEffect">
                                  <p:stCondLst>
                                    <p:cond delay="0"/>
                                  </p:stCondLst>
                                  <p:childTnLst>
                                    <p:set>
                                      <p:cBhvr>
                                        <p:cTn id="46" dur="1" fill="hold">
                                          <p:stCondLst>
                                            <p:cond delay="0"/>
                                          </p:stCondLst>
                                        </p:cTn>
                                        <p:tgtEl>
                                          <p:spTgt spid="8205"/>
                                        </p:tgtEl>
                                        <p:attrNameLst>
                                          <p:attrName>style.visibility</p:attrName>
                                        </p:attrNameLst>
                                      </p:cBhvr>
                                      <p:to>
                                        <p:strVal val="visible"/>
                                      </p:to>
                                    </p:set>
                                    <p:animEffect transition="in" filter="randombar(horizontal)">
                                      <p:cBhvr>
                                        <p:cTn id="47" dur="500"/>
                                        <p:tgtEl>
                                          <p:spTgt spid="82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02" grpId="0" bldLvl="0" animBg="1"/>
      <p:bldP spid="8203" grpId="0" animBg="1"/>
      <p:bldP spid="8204" grpId="0" animBg="1"/>
      <p:bldP spid="8205" grpId="0" animBg="1"/>
      <p:bldP spid="8206" grpId="0" animBg="1"/>
      <p:bldP spid="820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p:cNvSpPr>
          <p:nvPr>
            <p:ph type="title"/>
          </p:nvPr>
        </p:nvSpPr>
        <p:spPr>
          <a:xfrm>
            <a:off x="1853852" y="189439"/>
            <a:ext cx="4521896" cy="838200"/>
          </a:xfrm>
          <a:ln/>
        </p:spPr>
        <p:txBody>
          <a:bodyPr vert="horz" wrap="square" lIns="91440" tIns="45720" rIns="91440" bIns="45720" anchor="ctr">
            <a:noAutofit/>
          </a:bodyPr>
          <a:lstStyle/>
          <a:p>
            <a:pPr algn="ctr"/>
            <a:r>
              <a:rPr sz="5400" b="1" dirty="0">
                <a:solidFill>
                  <a:srgbClr val="008000"/>
                </a:solidFill>
                <a:latin typeface="#9Slide03 Arima Madurai" panose="00000500000000000000" pitchFamily="2" charset="0"/>
                <a:cs typeface="#9Slide03 Arima Madurai" panose="00000500000000000000" pitchFamily="2" charset="0"/>
              </a:rPr>
              <a:t>    </a:t>
            </a:r>
            <a:r>
              <a:rPr sz="5400" b="1" dirty="0" err="1">
                <a:solidFill>
                  <a:srgbClr val="008000"/>
                </a:solidFill>
                <a:latin typeface="#9Slide03 Arima Madurai" panose="00000500000000000000" pitchFamily="2" charset="0"/>
                <a:cs typeface="#9Slide03 Arima Madurai" panose="00000500000000000000" pitchFamily="2" charset="0"/>
              </a:rPr>
              <a:t>Nối</a:t>
            </a:r>
            <a:endParaRPr sz="5400" b="1" dirty="0">
              <a:solidFill>
                <a:srgbClr val="008000"/>
              </a:solidFill>
              <a:latin typeface="#9Slide03 Arima Madurai" panose="00000500000000000000" pitchFamily="2" charset="0"/>
              <a:cs typeface="#9Slide03 Arima Madurai" panose="00000500000000000000" pitchFamily="2" charset="0"/>
            </a:endParaRPr>
          </a:p>
        </p:txBody>
      </p:sp>
      <p:graphicFrame>
        <p:nvGraphicFramePr>
          <p:cNvPr id="23555" name="Table 23554"/>
          <p:cNvGraphicFramePr/>
          <p:nvPr>
            <p:extLst>
              <p:ext uri="{D42A27DB-BD31-4B8C-83A1-F6EECF244321}">
                <p14:modId xmlns:p14="http://schemas.microsoft.com/office/powerpoint/2010/main" val="1817271042"/>
              </p:ext>
            </p:extLst>
          </p:nvPr>
        </p:nvGraphicFramePr>
        <p:xfrm>
          <a:off x="46" y="1052691"/>
          <a:ext cx="3544711" cy="5798820"/>
        </p:xfrm>
        <a:graphic>
          <a:graphicData uri="http://schemas.openxmlformats.org/drawingml/2006/table">
            <a:tbl>
              <a:tblPr/>
              <a:tblGrid>
                <a:gridCol w="3544711">
                  <a:extLst>
                    <a:ext uri="{9D8B030D-6E8A-4147-A177-3AD203B41FA5}">
                      <a16:colId xmlns:a16="http://schemas.microsoft.com/office/drawing/2014/main" xmlns="" val="20000"/>
                    </a:ext>
                  </a:extLst>
                </a:gridCol>
              </a:tblGrid>
              <a:tr h="561975">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spcBef>
                          <a:spcPct val="20000"/>
                        </a:spcBef>
                        <a:buNone/>
                      </a:pPr>
                      <a:r>
                        <a:rPr sz="2800" b="1" dirty="0">
                          <a:solidFill>
                            <a:srgbClr val="000099"/>
                          </a:solidFill>
                          <a:latin typeface="Times New Roman" panose="02020603050405020304" charset="0"/>
                        </a:rPr>
                        <a:t>Cột A</a:t>
                      </a:r>
                      <a:endParaRPr lang="en-US" sz="2800" b="1" dirty="0">
                        <a:solidFill>
                          <a:srgbClr val="000099"/>
                        </a:solidFill>
                        <a:latin typeface="Times New Roman" panose="02020603050405020304" charset="0"/>
                      </a:endParaRPr>
                    </a:p>
                  </a:txBody>
                  <a:tcPr>
                    <a:lnL w="28575"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1031875">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marL="533400" lvl="0" indent="-533400" eaLnBrk="1" hangingPunct="1">
                        <a:spcBef>
                          <a:spcPct val="20000"/>
                        </a:spcBef>
                        <a:buNone/>
                      </a:pPr>
                      <a:r>
                        <a:rPr sz="2400" dirty="0">
                          <a:latin typeface="Times New Roman" panose="02020603050405020304" charset="0"/>
                        </a:rPr>
                        <a:t>1. Phương châm về </a:t>
                      </a:r>
                      <a:r>
                        <a:rPr sz="2400" b="1" i="1" dirty="0">
                          <a:solidFill>
                            <a:srgbClr val="FF0000"/>
                          </a:solidFill>
                          <a:latin typeface="Times New Roman" panose="02020603050405020304" charset="0"/>
                        </a:rPr>
                        <a:t>lượng</a:t>
                      </a:r>
                      <a:endParaRPr lang="en-US" sz="2400" b="1" i="1" dirty="0">
                        <a:solidFill>
                          <a:srgbClr val="FF0000"/>
                        </a:solidFill>
                        <a:latin typeface="Times New Roman" panose="02020603050405020304" charset="0"/>
                      </a:endParaRPr>
                    </a:p>
                  </a:txBody>
                  <a:tcPr anchor="ctr">
                    <a:lnL w="28575"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1104900">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spcBef>
                          <a:spcPct val="20000"/>
                        </a:spcBef>
                        <a:buNone/>
                      </a:pPr>
                      <a:r>
                        <a:rPr sz="2400" dirty="0">
                          <a:latin typeface="Times New Roman" panose="02020603050405020304" charset="0"/>
                        </a:rPr>
                        <a:t>2. Phương châm về </a:t>
                      </a:r>
                      <a:r>
                        <a:rPr sz="2400" b="1" i="1" dirty="0">
                          <a:solidFill>
                            <a:srgbClr val="FF0000"/>
                          </a:solidFill>
                          <a:latin typeface="Times New Roman" panose="02020603050405020304" charset="0"/>
                        </a:rPr>
                        <a:t>chất</a:t>
                      </a:r>
                      <a:endParaRPr lang="en-US" sz="2400" b="1" i="1" dirty="0">
                        <a:solidFill>
                          <a:srgbClr val="FF0000"/>
                        </a:solidFill>
                        <a:latin typeface="Times New Roman" panose="02020603050405020304" charset="0"/>
                      </a:endParaRPr>
                    </a:p>
                  </a:txBody>
                  <a:tcPr anchor="ctr">
                    <a:lnL w="28575"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995045">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spcBef>
                          <a:spcPct val="20000"/>
                        </a:spcBef>
                        <a:buNone/>
                      </a:pPr>
                      <a:r>
                        <a:rPr sz="2400" dirty="0">
                          <a:latin typeface="Times New Roman" panose="02020603050405020304" charset="0"/>
                        </a:rPr>
                        <a:t>3. Phương châm </a:t>
                      </a:r>
                      <a:r>
                        <a:rPr sz="2400" b="1" i="1" dirty="0">
                          <a:solidFill>
                            <a:srgbClr val="FF0000"/>
                          </a:solidFill>
                          <a:latin typeface="Times New Roman" panose="02020603050405020304" charset="0"/>
                        </a:rPr>
                        <a:t>quan hệ</a:t>
                      </a:r>
                      <a:endParaRPr lang="en-US" sz="2400" b="1" i="1" dirty="0">
                        <a:solidFill>
                          <a:srgbClr val="FF0000"/>
                        </a:solidFill>
                        <a:latin typeface="Times New Roman" panose="02020603050405020304" charset="0"/>
                      </a:endParaRPr>
                    </a:p>
                  </a:txBody>
                  <a:tcPr anchor="ctr">
                    <a:lnL w="28575"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1031875">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spcBef>
                          <a:spcPct val="20000"/>
                        </a:spcBef>
                        <a:buNone/>
                      </a:pPr>
                      <a:r>
                        <a:rPr sz="2400" dirty="0">
                          <a:latin typeface="Times New Roman" panose="02020603050405020304" charset="0"/>
                        </a:rPr>
                        <a:t>4. Phương châm </a:t>
                      </a:r>
                      <a:r>
                        <a:rPr sz="2400" b="1" i="1" dirty="0">
                          <a:solidFill>
                            <a:srgbClr val="FF0000"/>
                          </a:solidFill>
                          <a:latin typeface="Times New Roman" panose="02020603050405020304" charset="0"/>
                        </a:rPr>
                        <a:t>cách thức</a:t>
                      </a:r>
                      <a:endParaRPr lang="en-US" sz="2400" b="1" i="1" dirty="0">
                        <a:solidFill>
                          <a:srgbClr val="FF0000"/>
                        </a:solidFill>
                        <a:latin typeface="Times New Roman" panose="02020603050405020304" charset="0"/>
                      </a:endParaRPr>
                    </a:p>
                  </a:txBody>
                  <a:tcPr anchor="ctr">
                    <a:lnL w="28575"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r h="1073150">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spcBef>
                          <a:spcPct val="20000"/>
                        </a:spcBef>
                        <a:buNone/>
                      </a:pPr>
                      <a:r>
                        <a:rPr sz="2400" dirty="0">
                          <a:latin typeface="Times New Roman" panose="02020603050405020304" charset="0"/>
                        </a:rPr>
                        <a:t>5.Phương</a:t>
                      </a:r>
                      <a:r>
                        <a:rPr lang="en-SG" sz="2400" dirty="0">
                          <a:latin typeface="Times New Roman" panose="02020603050405020304" charset="0"/>
                        </a:rPr>
                        <a:t> </a:t>
                      </a:r>
                      <a:r>
                        <a:rPr sz="2400" dirty="0" err="1">
                          <a:latin typeface="Times New Roman" panose="02020603050405020304" charset="0"/>
                        </a:rPr>
                        <a:t>châm</a:t>
                      </a:r>
                      <a:r>
                        <a:rPr sz="2400" dirty="0">
                          <a:latin typeface="Times New Roman" panose="02020603050405020304" charset="0"/>
                        </a:rPr>
                        <a:t> </a:t>
                      </a:r>
                      <a:r>
                        <a:rPr sz="2400" b="1" i="1" dirty="0" err="1">
                          <a:solidFill>
                            <a:srgbClr val="FF0000"/>
                          </a:solidFill>
                          <a:latin typeface="Times New Roman" panose="02020603050405020304" charset="0"/>
                        </a:rPr>
                        <a:t>lịch</a:t>
                      </a:r>
                      <a:r>
                        <a:rPr sz="2400" b="1" i="1" dirty="0">
                          <a:solidFill>
                            <a:srgbClr val="FF0000"/>
                          </a:solidFill>
                          <a:latin typeface="Times New Roman" panose="02020603050405020304" charset="0"/>
                        </a:rPr>
                        <a:t> sự</a:t>
                      </a:r>
                      <a:endParaRPr lang="en-US" sz="2400" b="1" i="1" dirty="0">
                        <a:solidFill>
                          <a:srgbClr val="FF0000"/>
                        </a:solidFill>
                        <a:latin typeface="Times New Roman" panose="02020603050405020304" charset="0"/>
                      </a:endParaRPr>
                    </a:p>
                  </a:txBody>
                  <a:tcPr anchor="ctr">
                    <a:lnL w="28575"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xmlns="" val="10005"/>
                  </a:ext>
                </a:extLst>
              </a:tr>
            </a:tbl>
          </a:graphicData>
        </a:graphic>
      </p:graphicFrame>
      <p:graphicFrame>
        <p:nvGraphicFramePr>
          <p:cNvPr id="23571" name="Table Placeholder 23570"/>
          <p:cNvGraphicFramePr>
            <a:graphicFrameLocks noGrp="1"/>
          </p:cNvGraphicFramePr>
          <p:nvPr>
            <p:ph type="tbl" idx="1"/>
            <p:extLst>
              <p:ext uri="{D42A27DB-BD31-4B8C-83A1-F6EECF244321}">
                <p14:modId xmlns:p14="http://schemas.microsoft.com/office/powerpoint/2010/main" val="2358450795"/>
              </p:ext>
            </p:extLst>
          </p:nvPr>
        </p:nvGraphicFramePr>
        <p:xfrm>
          <a:off x="4992557" y="1052691"/>
          <a:ext cx="7199487" cy="5919848"/>
        </p:xfrm>
        <a:graphic>
          <a:graphicData uri="http://schemas.openxmlformats.org/drawingml/2006/table">
            <a:tbl>
              <a:tblPr/>
              <a:tblGrid>
                <a:gridCol w="7199487">
                  <a:extLst>
                    <a:ext uri="{9D8B030D-6E8A-4147-A177-3AD203B41FA5}">
                      <a16:colId xmlns:a16="http://schemas.microsoft.com/office/drawing/2014/main" xmlns="" val="20000"/>
                    </a:ext>
                  </a:extLst>
                </a:gridCol>
              </a:tblGrid>
              <a:tr h="533400">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spcBef>
                          <a:spcPct val="20000"/>
                        </a:spcBef>
                        <a:buNone/>
                      </a:pPr>
                      <a:r>
                        <a:rPr sz="2800" b="1" dirty="0">
                          <a:solidFill>
                            <a:srgbClr val="000099"/>
                          </a:solidFill>
                          <a:latin typeface="Times New Roman" panose="02020603050405020304" charset="0"/>
                        </a:rPr>
                        <a:t>Cột B</a:t>
                      </a:r>
                      <a:endParaRPr lang="en-US" sz="2800" b="1" dirty="0">
                        <a:solidFill>
                          <a:srgbClr val="000099"/>
                        </a:solidFill>
                        <a:latin typeface="Times New Roman" panose="02020603050405020304" charset="0"/>
                      </a:endParaRPr>
                    </a:p>
                  </a:txBody>
                  <a:tcPr marT="45725" marB="45725">
                    <a:lnL w="28575"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966788">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spcBef>
                          <a:spcPct val="20000"/>
                        </a:spcBef>
                        <a:buNone/>
                      </a:pPr>
                      <a:r>
                        <a:rPr sz="2400" dirty="0">
                          <a:latin typeface="Times New Roman" panose="02020603050405020304" charset="0"/>
                        </a:rPr>
                        <a:t>a. Nói ngắn gọn, rành mạch, tránh cách nói </a:t>
                      </a:r>
                      <a:r>
                        <a:rPr sz="2400">
                          <a:latin typeface="Times New Roman" panose="02020603050405020304" charset="0"/>
                        </a:rPr>
                        <a:t>mơ </a:t>
                      </a:r>
                      <a:r>
                        <a:rPr sz="2400" smtClean="0">
                          <a:latin typeface="Times New Roman" panose="02020603050405020304" charset="0"/>
                        </a:rPr>
                        <a:t>hồ</a:t>
                      </a:r>
                      <a:r>
                        <a:rPr lang="en-US" sz="2400" smtClean="0">
                          <a:latin typeface="Times New Roman" panose="02020603050405020304" charset="0"/>
                        </a:rPr>
                        <a:t>,</a:t>
                      </a:r>
                      <a:r>
                        <a:rPr lang="en-US" sz="2400" baseline="0" smtClean="0">
                          <a:latin typeface="Times New Roman" panose="02020603050405020304" charset="0"/>
                        </a:rPr>
                        <a:t> hiểu khó</a:t>
                      </a:r>
                      <a:endParaRPr lang="en-US" sz="2400" dirty="0">
                        <a:latin typeface="Times New Roman" panose="02020603050405020304" charset="0"/>
                      </a:endParaRPr>
                    </a:p>
                  </a:txBody>
                  <a:tcPr marT="45725" marB="45725" anchor="ctr">
                    <a:lnL w="28575"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1074737">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spcBef>
                          <a:spcPct val="20000"/>
                        </a:spcBef>
                        <a:buNone/>
                      </a:pPr>
                      <a:r>
                        <a:rPr sz="2400" dirty="0">
                          <a:latin typeface="Times New Roman" panose="02020603050405020304" charset="0"/>
                        </a:rPr>
                        <a:t>b. Khi nói cần tế nhị và tôn trọng người khác.</a:t>
                      </a:r>
                      <a:endParaRPr lang="en-US" sz="2400" dirty="0">
                        <a:latin typeface="Times New Roman" panose="02020603050405020304" charset="0"/>
                      </a:endParaRPr>
                    </a:p>
                  </a:txBody>
                  <a:tcPr marT="45725" marB="45725" anchor="ctr">
                    <a:lnL w="28575"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1270061">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spcBef>
                          <a:spcPct val="20000"/>
                        </a:spcBef>
                        <a:buNone/>
                      </a:pPr>
                      <a:r>
                        <a:rPr sz="2400" dirty="0">
                          <a:latin typeface="Times New Roman" panose="02020603050405020304" charset="0"/>
                        </a:rPr>
                        <a:t>c. Nội dung lời nói đáp ứng đúng yêu cầu giao tiếp, </a:t>
                      </a:r>
                      <a:r>
                        <a:rPr sz="2400">
                          <a:latin typeface="Times New Roman" panose="02020603050405020304" charset="0"/>
                        </a:rPr>
                        <a:t>không </a:t>
                      </a:r>
                      <a:r>
                        <a:rPr sz="2400" smtClean="0">
                          <a:latin typeface="Times New Roman" panose="02020603050405020304" charset="0"/>
                        </a:rPr>
                        <a:t>th</a:t>
                      </a:r>
                      <a:r>
                        <a:rPr lang="en-US" sz="2400" smtClean="0">
                          <a:latin typeface="Times New Roman" panose="02020603050405020304" charset="0"/>
                        </a:rPr>
                        <a:t>ừa</a:t>
                      </a:r>
                      <a:r>
                        <a:rPr sz="2400" smtClean="0">
                          <a:latin typeface="Times New Roman" panose="02020603050405020304" charset="0"/>
                        </a:rPr>
                        <a:t>, </a:t>
                      </a:r>
                      <a:r>
                        <a:rPr sz="2400">
                          <a:latin typeface="Times New Roman" panose="02020603050405020304" charset="0"/>
                        </a:rPr>
                        <a:t>không </a:t>
                      </a:r>
                      <a:r>
                        <a:rPr sz="2400" smtClean="0">
                          <a:latin typeface="Times New Roman" panose="02020603050405020304" charset="0"/>
                        </a:rPr>
                        <a:t>th</a:t>
                      </a:r>
                      <a:r>
                        <a:rPr lang="en-US" sz="2400" smtClean="0">
                          <a:latin typeface="Times New Roman" panose="02020603050405020304" charset="0"/>
                        </a:rPr>
                        <a:t>iếu</a:t>
                      </a:r>
                      <a:r>
                        <a:rPr sz="2400" smtClean="0">
                          <a:latin typeface="Times New Roman" panose="02020603050405020304" charset="0"/>
                        </a:rPr>
                        <a:t>.</a:t>
                      </a:r>
                      <a:endParaRPr lang="en-US" sz="2400" dirty="0">
                        <a:latin typeface="Times New Roman" panose="02020603050405020304" charset="0"/>
                      </a:endParaRPr>
                    </a:p>
                  </a:txBody>
                  <a:tcPr marT="45725" marB="45725" anchor="ctr">
                    <a:lnL w="28575"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1189037">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spcBef>
                          <a:spcPct val="20000"/>
                        </a:spcBef>
                        <a:buNone/>
                      </a:pPr>
                      <a:r>
                        <a:rPr sz="2400" dirty="0">
                          <a:latin typeface="Times New Roman" panose="02020603050405020304" charset="0"/>
                        </a:rPr>
                        <a:t>d. Không nói những điều mà mình không tin </a:t>
                      </a:r>
                      <a:r>
                        <a:rPr sz="2400">
                          <a:latin typeface="Times New Roman" panose="02020603050405020304" charset="0"/>
                        </a:rPr>
                        <a:t>là </a:t>
                      </a:r>
                      <a:r>
                        <a:rPr lang="en-US" sz="2400" smtClean="0">
                          <a:latin typeface="Times New Roman" panose="02020603050405020304" charset="0"/>
                        </a:rPr>
                        <a:t>có</a:t>
                      </a:r>
                      <a:r>
                        <a:rPr lang="en-US" sz="2400" baseline="0" smtClean="0">
                          <a:latin typeface="Times New Roman" panose="02020603050405020304" charset="0"/>
                        </a:rPr>
                        <a:t> thật</a:t>
                      </a:r>
                      <a:r>
                        <a:rPr sz="2400" smtClean="0">
                          <a:latin typeface="Times New Roman" panose="02020603050405020304" charset="0"/>
                        </a:rPr>
                        <a:t> </a:t>
                      </a:r>
                      <a:r>
                        <a:rPr sz="2400" dirty="0">
                          <a:latin typeface="Times New Roman" panose="02020603050405020304" charset="0"/>
                        </a:rPr>
                        <a:t>hay không có bằng chứng xác thực</a:t>
                      </a:r>
                      <a:endParaRPr lang="en-US" sz="2400" dirty="0">
                        <a:latin typeface="Times New Roman" panose="02020603050405020304" charset="0"/>
                      </a:endParaRPr>
                    </a:p>
                  </a:txBody>
                  <a:tcPr marT="45725" marB="45725" anchor="ctr">
                    <a:lnL w="28575"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r h="885825">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spcBef>
                          <a:spcPct val="20000"/>
                        </a:spcBef>
                        <a:buNone/>
                      </a:pPr>
                      <a:r>
                        <a:rPr sz="2400" dirty="0">
                          <a:latin typeface="Times New Roman" panose="02020603050405020304" charset="0"/>
                        </a:rPr>
                        <a:t>e. </a:t>
                      </a:r>
                      <a:r>
                        <a:rPr sz="2400">
                          <a:latin typeface="Times New Roman" panose="02020603050405020304" charset="0"/>
                        </a:rPr>
                        <a:t>Nói </a:t>
                      </a:r>
                      <a:r>
                        <a:rPr sz="2400" smtClean="0">
                          <a:latin typeface="Times New Roman" panose="02020603050405020304" charset="0"/>
                        </a:rPr>
                        <a:t> </a:t>
                      </a:r>
                      <a:r>
                        <a:rPr sz="2400" dirty="0">
                          <a:latin typeface="Times New Roman" panose="02020603050405020304" charset="0"/>
                        </a:rPr>
                        <a:t>đúng đề tài giao tiếp, tránh nói lạc đề.</a:t>
                      </a:r>
                      <a:endParaRPr lang="en-US" sz="2400" dirty="0">
                        <a:latin typeface="Times New Roman" panose="02020603050405020304" charset="0"/>
                      </a:endParaRPr>
                    </a:p>
                  </a:txBody>
                  <a:tcPr marT="45725" marB="45725" anchor="ctr">
                    <a:lnL w="28575"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xmlns="" val="10005"/>
                  </a:ext>
                </a:extLst>
              </a:tr>
            </a:tbl>
          </a:graphicData>
        </a:graphic>
      </p:graphicFrame>
      <p:sp>
        <p:nvSpPr>
          <p:cNvPr id="6179" name="Line 35"/>
          <p:cNvSpPr/>
          <p:nvPr/>
        </p:nvSpPr>
        <p:spPr>
          <a:xfrm>
            <a:off x="3544711" y="1902177"/>
            <a:ext cx="1447800" cy="2209800"/>
          </a:xfrm>
          <a:prstGeom prst="line">
            <a:avLst/>
          </a:prstGeom>
          <a:ln w="28575" cap="flat" cmpd="sng">
            <a:solidFill>
              <a:srgbClr val="FF0000"/>
            </a:solidFill>
            <a:prstDash val="solid"/>
            <a:headEnd type="none" w="med" len="med"/>
            <a:tailEnd type="triangle" w="med" len="med"/>
          </a:ln>
        </p:spPr>
      </p:sp>
      <p:sp>
        <p:nvSpPr>
          <p:cNvPr id="6180" name="Line 36"/>
          <p:cNvSpPr/>
          <p:nvPr/>
        </p:nvSpPr>
        <p:spPr>
          <a:xfrm>
            <a:off x="3544711" y="3121377"/>
            <a:ext cx="1447800" cy="2057400"/>
          </a:xfrm>
          <a:prstGeom prst="line">
            <a:avLst/>
          </a:prstGeom>
          <a:ln w="28575" cap="flat" cmpd="sng">
            <a:solidFill>
              <a:srgbClr val="FF0000"/>
            </a:solidFill>
            <a:prstDash val="solid"/>
            <a:headEnd type="none" w="med" len="med"/>
            <a:tailEnd type="triangle" w="med" len="med"/>
          </a:ln>
        </p:spPr>
      </p:sp>
      <p:sp>
        <p:nvSpPr>
          <p:cNvPr id="6181" name="Line 37"/>
          <p:cNvSpPr/>
          <p:nvPr/>
        </p:nvSpPr>
        <p:spPr>
          <a:xfrm>
            <a:off x="3544711" y="4035777"/>
            <a:ext cx="1447800" cy="2057400"/>
          </a:xfrm>
          <a:prstGeom prst="line">
            <a:avLst/>
          </a:prstGeom>
          <a:ln w="28575" cap="flat" cmpd="sng">
            <a:solidFill>
              <a:srgbClr val="FF0000"/>
            </a:solidFill>
            <a:prstDash val="solid"/>
            <a:headEnd type="none" w="med" len="med"/>
            <a:tailEnd type="triangle" w="med" len="med"/>
          </a:ln>
        </p:spPr>
      </p:sp>
      <p:sp>
        <p:nvSpPr>
          <p:cNvPr id="6182" name="Line 38"/>
          <p:cNvSpPr/>
          <p:nvPr/>
        </p:nvSpPr>
        <p:spPr>
          <a:xfrm flipV="1">
            <a:off x="3544711" y="2054577"/>
            <a:ext cx="1447800" cy="3048000"/>
          </a:xfrm>
          <a:prstGeom prst="line">
            <a:avLst/>
          </a:prstGeom>
          <a:ln w="28575" cap="flat" cmpd="sng">
            <a:solidFill>
              <a:srgbClr val="FF0000"/>
            </a:solidFill>
            <a:prstDash val="solid"/>
            <a:headEnd type="none" w="med" len="med"/>
            <a:tailEnd type="triangle" w="med" len="med"/>
          </a:ln>
        </p:spPr>
      </p:sp>
      <p:sp>
        <p:nvSpPr>
          <p:cNvPr id="6183" name="Line 39"/>
          <p:cNvSpPr/>
          <p:nvPr/>
        </p:nvSpPr>
        <p:spPr>
          <a:xfrm flipV="1">
            <a:off x="3544711" y="3121377"/>
            <a:ext cx="1447800" cy="3048000"/>
          </a:xfrm>
          <a:prstGeom prst="line">
            <a:avLst/>
          </a:prstGeom>
          <a:ln w="28575" cap="flat" cmpd="sng">
            <a:solidFill>
              <a:srgbClr val="FF0000"/>
            </a:solidFill>
            <a:prstDash val="solid"/>
            <a:headEnd type="none" w="med" len="med"/>
            <a:tailEnd type="triangle" w="med" len="med"/>
          </a:ln>
        </p:spPr>
      </p:sp>
    </p:spTree>
    <p:extLst>
      <p:ext uri="{BB962C8B-B14F-4D97-AF65-F5344CB8AC3E}">
        <p14:creationId xmlns:p14="http://schemas.microsoft.com/office/powerpoint/2010/main" val="959746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box(in)">
                                      <p:cBhvr>
                                        <p:cTn id="7" dur="500"/>
                                        <p:tgtEl>
                                          <p:spTgt spid="6146"/>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23555"/>
                                        </p:tgtEl>
                                        <p:attrNameLst>
                                          <p:attrName>style.visibility</p:attrName>
                                        </p:attrNameLst>
                                      </p:cBhvr>
                                      <p:to>
                                        <p:strVal val="visible"/>
                                      </p:to>
                                    </p:set>
                                    <p:animEffect transition="in" filter="checkerboard(across)">
                                      <p:cBhvr>
                                        <p:cTn id="12" dur="500"/>
                                        <p:tgtEl>
                                          <p:spTgt spid="23555"/>
                                        </p:tgtEl>
                                      </p:cBhvr>
                                    </p:animEffect>
                                  </p:childTnLst>
                                </p:cTn>
                              </p:par>
                              <p:par>
                                <p:cTn id="13" presetID="5" presetClass="entr" presetSubtype="10" fill="hold" nodeType="withEffect">
                                  <p:stCondLst>
                                    <p:cond delay="0"/>
                                  </p:stCondLst>
                                  <p:childTnLst>
                                    <p:set>
                                      <p:cBhvr>
                                        <p:cTn id="14" dur="1" fill="hold">
                                          <p:stCondLst>
                                            <p:cond delay="0"/>
                                          </p:stCondLst>
                                        </p:cTn>
                                        <p:tgtEl>
                                          <p:spTgt spid="23571"/>
                                        </p:tgtEl>
                                        <p:attrNameLst>
                                          <p:attrName>style.visibility</p:attrName>
                                        </p:attrNameLst>
                                      </p:cBhvr>
                                      <p:to>
                                        <p:strVal val="visible"/>
                                      </p:to>
                                    </p:set>
                                    <p:animEffect transition="in" filter="checkerboard(across)">
                                      <p:cBhvr>
                                        <p:cTn id="15" dur="500"/>
                                        <p:tgtEl>
                                          <p:spTgt spid="23571"/>
                                        </p:tgtEl>
                                      </p:cBhvr>
                                    </p:animEffect>
                                  </p:childTnLst>
                                </p:cTn>
                              </p:par>
                            </p:childTnLst>
                          </p:cTn>
                        </p:par>
                      </p:childTnLst>
                    </p:cTn>
                  </p:par>
                  <p:par>
                    <p:cTn id="16" fill="hold">
                      <p:stCondLst>
                        <p:cond delay="indefinite"/>
                      </p:stCondLst>
                      <p:childTnLst>
                        <p:par>
                          <p:cTn id="17" fill="hold">
                            <p:stCondLst>
                              <p:cond delay="0"/>
                            </p:stCondLst>
                            <p:childTnLst>
                              <p:par>
                                <p:cTn id="18" presetID="8" presetClass="entr" presetSubtype="16" fill="hold" nodeType="clickEffect">
                                  <p:stCondLst>
                                    <p:cond delay="0"/>
                                  </p:stCondLst>
                                  <p:childTnLst>
                                    <p:set>
                                      <p:cBhvr>
                                        <p:cTn id="19" dur="1" fill="hold">
                                          <p:stCondLst>
                                            <p:cond delay="0"/>
                                          </p:stCondLst>
                                        </p:cTn>
                                        <p:tgtEl>
                                          <p:spTgt spid="6179"/>
                                        </p:tgtEl>
                                        <p:attrNameLst>
                                          <p:attrName>style.visibility</p:attrName>
                                        </p:attrNameLst>
                                      </p:cBhvr>
                                      <p:to>
                                        <p:strVal val="visible"/>
                                      </p:to>
                                    </p:set>
                                    <p:animEffect transition="in" filter="diamond(in)">
                                      <p:cBhvr>
                                        <p:cTn id="20" dur="500"/>
                                        <p:tgtEl>
                                          <p:spTgt spid="6179"/>
                                        </p:tgtEl>
                                      </p:cBhvr>
                                    </p:animEffect>
                                  </p:childTnLst>
                                </p:cTn>
                              </p:par>
                            </p:childTnLst>
                          </p:cTn>
                        </p:par>
                      </p:childTnLst>
                    </p:cTn>
                  </p:par>
                  <p:par>
                    <p:cTn id="21" fill="hold">
                      <p:stCondLst>
                        <p:cond delay="indefinite"/>
                      </p:stCondLst>
                      <p:childTnLst>
                        <p:par>
                          <p:cTn id="22" fill="hold">
                            <p:stCondLst>
                              <p:cond delay="0"/>
                            </p:stCondLst>
                            <p:childTnLst>
                              <p:par>
                                <p:cTn id="23" presetID="8" presetClass="entr" presetSubtype="16" fill="hold" nodeType="clickEffect">
                                  <p:stCondLst>
                                    <p:cond delay="0"/>
                                  </p:stCondLst>
                                  <p:childTnLst>
                                    <p:set>
                                      <p:cBhvr>
                                        <p:cTn id="24" dur="1" fill="hold">
                                          <p:stCondLst>
                                            <p:cond delay="0"/>
                                          </p:stCondLst>
                                        </p:cTn>
                                        <p:tgtEl>
                                          <p:spTgt spid="6180"/>
                                        </p:tgtEl>
                                        <p:attrNameLst>
                                          <p:attrName>style.visibility</p:attrName>
                                        </p:attrNameLst>
                                      </p:cBhvr>
                                      <p:to>
                                        <p:strVal val="visible"/>
                                      </p:to>
                                    </p:set>
                                    <p:animEffect transition="in" filter="diamond(in)">
                                      <p:cBhvr>
                                        <p:cTn id="25" dur="1000"/>
                                        <p:tgtEl>
                                          <p:spTgt spid="6180"/>
                                        </p:tgtEl>
                                      </p:cBhvr>
                                    </p:animEffect>
                                  </p:childTnLst>
                                </p:cTn>
                              </p:par>
                            </p:childTnLst>
                          </p:cTn>
                        </p:par>
                      </p:childTnLst>
                    </p:cTn>
                  </p:par>
                  <p:par>
                    <p:cTn id="26" fill="hold">
                      <p:stCondLst>
                        <p:cond delay="indefinite"/>
                      </p:stCondLst>
                      <p:childTnLst>
                        <p:par>
                          <p:cTn id="27" fill="hold">
                            <p:stCondLst>
                              <p:cond delay="0"/>
                            </p:stCondLst>
                            <p:childTnLst>
                              <p:par>
                                <p:cTn id="28" presetID="8" presetClass="entr" presetSubtype="16" fill="hold" nodeType="clickEffect">
                                  <p:stCondLst>
                                    <p:cond delay="0"/>
                                  </p:stCondLst>
                                  <p:childTnLst>
                                    <p:set>
                                      <p:cBhvr>
                                        <p:cTn id="29" dur="1" fill="hold">
                                          <p:stCondLst>
                                            <p:cond delay="0"/>
                                          </p:stCondLst>
                                        </p:cTn>
                                        <p:tgtEl>
                                          <p:spTgt spid="6181"/>
                                        </p:tgtEl>
                                        <p:attrNameLst>
                                          <p:attrName>style.visibility</p:attrName>
                                        </p:attrNameLst>
                                      </p:cBhvr>
                                      <p:to>
                                        <p:strVal val="visible"/>
                                      </p:to>
                                    </p:set>
                                    <p:animEffect transition="in" filter="diamond(in)">
                                      <p:cBhvr>
                                        <p:cTn id="30" dur="1000"/>
                                        <p:tgtEl>
                                          <p:spTgt spid="6181"/>
                                        </p:tgtEl>
                                      </p:cBhvr>
                                    </p:animEffect>
                                  </p:childTnLst>
                                </p:cTn>
                              </p:par>
                            </p:childTnLst>
                          </p:cTn>
                        </p:par>
                      </p:childTnLst>
                    </p:cTn>
                  </p:par>
                  <p:par>
                    <p:cTn id="31" fill="hold">
                      <p:stCondLst>
                        <p:cond delay="indefinite"/>
                      </p:stCondLst>
                      <p:childTnLst>
                        <p:par>
                          <p:cTn id="32" fill="hold">
                            <p:stCondLst>
                              <p:cond delay="0"/>
                            </p:stCondLst>
                            <p:childTnLst>
                              <p:par>
                                <p:cTn id="33" presetID="8" presetClass="entr" presetSubtype="16" fill="hold" nodeType="clickEffect">
                                  <p:stCondLst>
                                    <p:cond delay="0"/>
                                  </p:stCondLst>
                                  <p:childTnLst>
                                    <p:set>
                                      <p:cBhvr>
                                        <p:cTn id="34" dur="1" fill="hold">
                                          <p:stCondLst>
                                            <p:cond delay="0"/>
                                          </p:stCondLst>
                                        </p:cTn>
                                        <p:tgtEl>
                                          <p:spTgt spid="6182"/>
                                        </p:tgtEl>
                                        <p:attrNameLst>
                                          <p:attrName>style.visibility</p:attrName>
                                        </p:attrNameLst>
                                      </p:cBhvr>
                                      <p:to>
                                        <p:strVal val="visible"/>
                                      </p:to>
                                    </p:set>
                                    <p:animEffect transition="in" filter="diamond(in)">
                                      <p:cBhvr>
                                        <p:cTn id="35" dur="500"/>
                                        <p:tgtEl>
                                          <p:spTgt spid="6182"/>
                                        </p:tgtEl>
                                      </p:cBhvr>
                                    </p:animEffect>
                                  </p:childTnLst>
                                </p:cTn>
                              </p:par>
                            </p:childTnLst>
                          </p:cTn>
                        </p:par>
                      </p:childTnLst>
                    </p:cTn>
                  </p:par>
                  <p:par>
                    <p:cTn id="36" fill="hold">
                      <p:stCondLst>
                        <p:cond delay="indefinite"/>
                      </p:stCondLst>
                      <p:childTnLst>
                        <p:par>
                          <p:cTn id="37" fill="hold">
                            <p:stCondLst>
                              <p:cond delay="0"/>
                            </p:stCondLst>
                            <p:childTnLst>
                              <p:par>
                                <p:cTn id="38" presetID="8" presetClass="entr" presetSubtype="16" fill="hold" nodeType="clickEffect">
                                  <p:stCondLst>
                                    <p:cond delay="0"/>
                                  </p:stCondLst>
                                  <p:childTnLst>
                                    <p:set>
                                      <p:cBhvr>
                                        <p:cTn id="39" dur="1" fill="hold">
                                          <p:stCondLst>
                                            <p:cond delay="0"/>
                                          </p:stCondLst>
                                        </p:cTn>
                                        <p:tgtEl>
                                          <p:spTgt spid="6183"/>
                                        </p:tgtEl>
                                        <p:attrNameLst>
                                          <p:attrName>style.visibility</p:attrName>
                                        </p:attrNameLst>
                                      </p:cBhvr>
                                      <p:to>
                                        <p:strVal val="visible"/>
                                      </p:to>
                                    </p:set>
                                    <p:animEffect transition="in" filter="diamond(in)">
                                      <p:cBhvr>
                                        <p:cTn id="40" dur="1000"/>
                                        <p:tgtEl>
                                          <p:spTgt spid="61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6"/>
          <p:cNvSpPr>
            <a:spLocks noChangeArrowheads="1"/>
          </p:cNvSpPr>
          <p:nvPr/>
        </p:nvSpPr>
        <p:spPr bwMode="auto">
          <a:xfrm>
            <a:off x="991226" y="341439"/>
            <a:ext cx="233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r>
              <a:rPr lang="vi-VN" altLang="en-US" sz="3600" b="1" dirty="0" smtClean="0">
                <a:solidFill>
                  <a:srgbClr val="FF0000"/>
                </a:solidFill>
                <a:latin typeface="Times New Roman" pitchFamily="18" charset="0"/>
                <a:cs typeface="Times New Roman" pitchFamily="18" charset="0"/>
              </a:rPr>
              <a:t>Bài tập 1/ 10</a:t>
            </a:r>
            <a:endParaRPr lang="en-US" altLang="en-US" sz="3600" b="1" dirty="0" smtClean="0">
              <a:solidFill>
                <a:srgbClr val="FF0000"/>
              </a:solidFill>
              <a:latin typeface="Times New Roman" pitchFamily="18" charset="0"/>
              <a:cs typeface="Times New Roman" pitchFamily="18" charset="0"/>
            </a:endParaRPr>
          </a:p>
        </p:txBody>
      </p:sp>
      <p:sp>
        <p:nvSpPr>
          <p:cNvPr id="5" name="Rectangle 27"/>
          <p:cNvSpPr txBox="1">
            <a:spLocks noChangeArrowheads="1"/>
          </p:cNvSpPr>
          <p:nvPr/>
        </p:nvSpPr>
        <p:spPr>
          <a:xfrm>
            <a:off x="-164474" y="1280159"/>
            <a:ext cx="8576954" cy="436105"/>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buFontTx/>
              <a:buNone/>
            </a:pPr>
            <a:r>
              <a:rPr lang="vi-VN" altLang="en-US" sz="3600" i="1" dirty="0" smtClean="0">
                <a:latin typeface="Times New Roman" pitchFamily="18" charset="0"/>
                <a:cs typeface="Times New Roman" pitchFamily="18" charset="0"/>
              </a:rPr>
              <a:t>- Trâu là một loài gia súc nuôi ở nhà.</a:t>
            </a:r>
            <a:endParaRPr lang="en-US" altLang="en-US" sz="3600" i="1" dirty="0" smtClean="0">
              <a:latin typeface="Times New Roman" pitchFamily="18" charset="0"/>
              <a:cs typeface="Times New Roman" pitchFamily="18" charset="0"/>
            </a:endParaRPr>
          </a:p>
        </p:txBody>
      </p:sp>
      <p:sp>
        <p:nvSpPr>
          <p:cNvPr id="6" name="Rectangle 27"/>
          <p:cNvSpPr txBox="1">
            <a:spLocks noChangeArrowheads="1"/>
          </p:cNvSpPr>
          <p:nvPr/>
        </p:nvSpPr>
        <p:spPr>
          <a:xfrm>
            <a:off x="612766" y="2400300"/>
            <a:ext cx="8576954" cy="504685"/>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Tx/>
              <a:buNone/>
            </a:pPr>
            <a:r>
              <a:rPr lang="vi-VN" altLang="en-US" sz="3600" i="1" dirty="0" smtClean="0">
                <a:latin typeface="Times New Roman" pitchFamily="18" charset="0"/>
                <a:cs typeface="Times New Roman" pitchFamily="18" charset="0"/>
              </a:rPr>
              <a:t>- Én là một loài chim có hai cánh.</a:t>
            </a:r>
            <a:endParaRPr lang="en-US" altLang="en-US" sz="3600" i="1" dirty="0" smtClean="0">
              <a:latin typeface="Times New Roman" pitchFamily="18" charset="0"/>
              <a:cs typeface="Times New Roman" pitchFamily="18" charset="0"/>
            </a:endParaRPr>
          </a:p>
        </p:txBody>
      </p:sp>
      <p:cxnSp>
        <p:nvCxnSpPr>
          <p:cNvPr id="8" name="Straight Connector 7"/>
          <p:cNvCxnSpPr/>
          <p:nvPr/>
        </p:nvCxnSpPr>
        <p:spPr>
          <a:xfrm>
            <a:off x="4055763" y="1743560"/>
            <a:ext cx="119862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5518348" y="1743560"/>
            <a:ext cx="1987921" cy="0"/>
          </a:xfrm>
          <a:prstGeom prst="line">
            <a:avLst/>
          </a:prstGeom>
          <a:ln w="38100">
            <a:solidFill>
              <a:srgbClr val="003CB4"/>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3671247" y="2904985"/>
            <a:ext cx="91558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95017" y="2904985"/>
            <a:ext cx="2083455" cy="0"/>
          </a:xfrm>
          <a:prstGeom prst="line">
            <a:avLst/>
          </a:prstGeom>
          <a:ln w="38100">
            <a:solidFill>
              <a:srgbClr val="003CB4"/>
            </a:solidFill>
          </a:ln>
        </p:spPr>
        <p:style>
          <a:lnRef idx="1">
            <a:schemeClr val="accent1"/>
          </a:lnRef>
          <a:fillRef idx="0">
            <a:schemeClr val="accent1"/>
          </a:fillRef>
          <a:effectRef idx="0">
            <a:schemeClr val="accent1"/>
          </a:effectRef>
          <a:fontRef idx="minor">
            <a:schemeClr val="tx1"/>
          </a:fontRef>
        </p:style>
      </p:cxnSp>
      <p:sp>
        <p:nvSpPr>
          <p:cNvPr id="15" name="Rectangle 27"/>
          <p:cNvSpPr txBox="1">
            <a:spLocks noChangeArrowheads="1"/>
          </p:cNvSpPr>
          <p:nvPr/>
        </p:nvSpPr>
        <p:spPr>
          <a:xfrm>
            <a:off x="1229870" y="3589021"/>
            <a:ext cx="10017249" cy="477388"/>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Tx/>
              <a:buNone/>
            </a:pPr>
            <a:r>
              <a:rPr lang="vi-VN" altLang="en-US" sz="3600" dirty="0" smtClean="0">
                <a:solidFill>
                  <a:srgbClr val="003CB4"/>
                </a:solidFill>
                <a:latin typeface="Times New Roman" pitchFamily="18" charset="0"/>
                <a:cs typeface="Times New Roman" pitchFamily="18" charset="0"/>
              </a:rPr>
              <a:t>=&gt; Nói thừa, không tuân thủ phương châm về lượng </a:t>
            </a:r>
            <a:endParaRPr lang="en-US" altLang="en-US" sz="3600" dirty="0" smtClean="0">
              <a:solidFill>
                <a:srgbClr val="003CB4"/>
              </a:solidFill>
              <a:latin typeface="Times New Roman" pitchFamily="18" charset="0"/>
              <a:cs typeface="Times New Roman" pitchFamily="18" charset="0"/>
            </a:endParaRPr>
          </a:p>
        </p:txBody>
      </p:sp>
    </p:spTree>
    <p:extLst>
      <p:ext uri="{BB962C8B-B14F-4D97-AF65-F5344CB8AC3E}">
        <p14:creationId xmlns:p14="http://schemas.microsoft.com/office/powerpoint/2010/main" val="2054680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500" fill="hold"/>
                                        <p:tgtEl>
                                          <p:spTgt spid="13"/>
                                        </p:tgtEl>
                                        <p:attrNameLst>
                                          <p:attrName>ppt_x</p:attrName>
                                        </p:attrNameLst>
                                      </p:cBhvr>
                                      <p:tavLst>
                                        <p:tav tm="0">
                                          <p:val>
                                            <p:strVal val="#ppt_x"/>
                                          </p:val>
                                        </p:tav>
                                        <p:tav tm="100000">
                                          <p:val>
                                            <p:strVal val="#ppt_x"/>
                                          </p:val>
                                        </p:tav>
                                      </p:tavLst>
                                    </p:anim>
                                    <p:anim calcmode="lin" valueType="num">
                                      <p:cBhvr additive="base">
                                        <p:cTn id="2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wipe(down)">
                                      <p:cBhvr>
                                        <p:cTn id="2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CABBA2C6-0197-4C04-AAB6-D6088BD99459}"/>
              </a:ext>
            </a:extLst>
          </p:cNvPr>
          <p:cNvSpPr/>
          <p:nvPr/>
        </p:nvSpPr>
        <p:spPr>
          <a:xfrm>
            <a:off x="8239437" y="442458"/>
            <a:ext cx="3490451" cy="1068043"/>
          </a:xfrm>
          <a:prstGeom prst="round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8" rIns="91428" bIns="45718" rtlCol="0" anchor="ctr"/>
          <a:lstStyle/>
          <a:p>
            <a:pPr algn="ctr"/>
            <a:r>
              <a:rPr lang="en-SG" sz="2400" dirty="0" err="1">
                <a:solidFill>
                  <a:schemeClr val="tx1"/>
                </a:solidFill>
                <a:latin typeface="#9Slide03 Arima Madurai Black" panose="00000A00000000000000" pitchFamily="2" charset="0"/>
                <a:cs typeface="#9Slide03 Arima Madurai Black" panose="00000A00000000000000" pitchFamily="2" charset="0"/>
              </a:rPr>
              <a:t>Nói</a:t>
            </a:r>
            <a:r>
              <a:rPr lang="en-SG" sz="2400" dirty="0">
                <a:solidFill>
                  <a:schemeClr val="tx1"/>
                </a:solidFill>
                <a:latin typeface="#9Slide03 Arima Madurai Black" panose="00000A00000000000000" pitchFamily="2" charset="0"/>
                <a:cs typeface="#9Slide03 Arima Madurai Black" panose="00000A00000000000000" pitchFamily="2" charset="0"/>
              </a:rPr>
              <a:t> </a:t>
            </a:r>
            <a:r>
              <a:rPr lang="en-SG" sz="2400" dirty="0" err="1">
                <a:solidFill>
                  <a:schemeClr val="tx1"/>
                </a:solidFill>
                <a:latin typeface="#9Slide03 Arima Madurai Black" panose="00000A00000000000000" pitchFamily="2" charset="0"/>
                <a:cs typeface="#9Slide03 Arima Madurai Black" panose="00000A00000000000000" pitchFamily="2" charset="0"/>
              </a:rPr>
              <a:t>có</a:t>
            </a:r>
            <a:r>
              <a:rPr lang="en-SG" sz="2400" dirty="0">
                <a:solidFill>
                  <a:schemeClr val="tx1"/>
                </a:solidFill>
                <a:latin typeface="#9Slide03 Arima Madurai Black" panose="00000A00000000000000" pitchFamily="2" charset="0"/>
                <a:cs typeface="#9Slide03 Arima Madurai Black" panose="00000A00000000000000" pitchFamily="2" charset="0"/>
              </a:rPr>
              <a:t> </a:t>
            </a:r>
            <a:r>
              <a:rPr lang="en-SG" sz="2400" dirty="0" err="1">
                <a:solidFill>
                  <a:schemeClr val="tx1"/>
                </a:solidFill>
                <a:latin typeface="#9Slide03 Arima Madurai Black" panose="00000A00000000000000" pitchFamily="2" charset="0"/>
                <a:cs typeface="#9Slide03 Arima Madurai Black" panose="00000A00000000000000" pitchFamily="2" charset="0"/>
              </a:rPr>
              <a:t>sách</a:t>
            </a:r>
            <a:r>
              <a:rPr lang="en-SG" sz="2400" dirty="0">
                <a:solidFill>
                  <a:schemeClr val="tx1"/>
                </a:solidFill>
                <a:latin typeface="#9Slide03 Arima Madurai Black" panose="00000A00000000000000" pitchFamily="2" charset="0"/>
                <a:cs typeface="#9Slide03 Arima Madurai Black" panose="00000A00000000000000" pitchFamily="2" charset="0"/>
              </a:rPr>
              <a:t>, </a:t>
            </a:r>
            <a:r>
              <a:rPr lang="en-SG" sz="2400" dirty="0" err="1">
                <a:solidFill>
                  <a:schemeClr val="tx1"/>
                </a:solidFill>
                <a:latin typeface="#9Slide03 Arima Madurai Black" panose="00000A00000000000000" pitchFamily="2" charset="0"/>
                <a:cs typeface="#9Slide03 Arima Madurai Black" panose="00000A00000000000000" pitchFamily="2" charset="0"/>
              </a:rPr>
              <a:t>mách</a:t>
            </a:r>
            <a:r>
              <a:rPr lang="en-SG" sz="2400" dirty="0">
                <a:solidFill>
                  <a:schemeClr val="tx1"/>
                </a:solidFill>
                <a:latin typeface="#9Slide03 Arima Madurai Black" panose="00000A00000000000000" pitchFamily="2" charset="0"/>
                <a:cs typeface="#9Slide03 Arima Madurai Black" panose="00000A00000000000000" pitchFamily="2" charset="0"/>
              </a:rPr>
              <a:t> </a:t>
            </a:r>
            <a:r>
              <a:rPr lang="en-SG" sz="2400" dirty="0" err="1">
                <a:solidFill>
                  <a:schemeClr val="tx1"/>
                </a:solidFill>
                <a:latin typeface="#9Slide03 Arima Madurai Black" panose="00000A00000000000000" pitchFamily="2" charset="0"/>
                <a:cs typeface="#9Slide03 Arima Madurai Black" panose="00000A00000000000000" pitchFamily="2" charset="0"/>
              </a:rPr>
              <a:t>có</a:t>
            </a:r>
            <a:r>
              <a:rPr lang="en-SG" sz="2400" dirty="0">
                <a:solidFill>
                  <a:schemeClr val="tx1"/>
                </a:solidFill>
                <a:latin typeface="#9Slide03 Arima Madurai Black" panose="00000A00000000000000" pitchFamily="2" charset="0"/>
                <a:cs typeface="#9Slide03 Arima Madurai Black" panose="00000A00000000000000" pitchFamily="2" charset="0"/>
              </a:rPr>
              <a:t> </a:t>
            </a:r>
            <a:r>
              <a:rPr lang="en-SG" sz="2400" dirty="0" err="1">
                <a:solidFill>
                  <a:schemeClr val="tx1"/>
                </a:solidFill>
                <a:latin typeface="#9Slide03 Arima Madurai Black" panose="00000A00000000000000" pitchFamily="2" charset="0"/>
                <a:cs typeface="#9Slide03 Arima Madurai Black" panose="00000A00000000000000" pitchFamily="2" charset="0"/>
              </a:rPr>
              <a:t>chứng</a:t>
            </a:r>
            <a:endParaRPr lang="en-SG" sz="2400" dirty="0">
              <a:solidFill>
                <a:schemeClr val="tx1"/>
              </a:solidFill>
              <a:latin typeface="#9Slide03 Arima Madurai Black" panose="00000A00000000000000" pitchFamily="2" charset="0"/>
              <a:cs typeface="#9Slide03 Arima Madurai Black" panose="00000A00000000000000" pitchFamily="2" charset="0"/>
            </a:endParaRPr>
          </a:p>
        </p:txBody>
      </p:sp>
      <p:sp>
        <p:nvSpPr>
          <p:cNvPr id="3" name="Rectangle: Rounded Corners 2">
            <a:extLst>
              <a:ext uri="{FF2B5EF4-FFF2-40B4-BE49-F238E27FC236}">
                <a16:creationId xmlns:a16="http://schemas.microsoft.com/office/drawing/2014/main" xmlns="" id="{019475F2-DFD1-4324-8C56-AA5F98EE22BD}"/>
              </a:ext>
            </a:extLst>
          </p:cNvPr>
          <p:cNvSpPr/>
          <p:nvPr/>
        </p:nvSpPr>
        <p:spPr>
          <a:xfrm>
            <a:off x="8239437" y="1854349"/>
            <a:ext cx="3490451" cy="889819"/>
          </a:xfrm>
          <a:prstGeom prst="round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8" rIns="91428" bIns="45718" rtlCol="0" anchor="ctr"/>
          <a:lstStyle/>
          <a:p>
            <a:pPr algn="ctr"/>
            <a:r>
              <a:rPr lang="en-SG" sz="2400" dirty="0" err="1">
                <a:solidFill>
                  <a:schemeClr val="tx1"/>
                </a:solidFill>
                <a:latin typeface="#9Slide03 Arima Madurai Black" panose="00000A00000000000000" pitchFamily="2" charset="0"/>
                <a:cs typeface="#9Slide03 Arima Madurai Black" panose="00000A00000000000000" pitchFamily="2" charset="0"/>
              </a:rPr>
              <a:t>Nói</a:t>
            </a:r>
            <a:r>
              <a:rPr lang="en-SG" sz="2400" dirty="0">
                <a:solidFill>
                  <a:schemeClr val="tx1"/>
                </a:solidFill>
                <a:latin typeface="#9Slide03 Arima Madurai Black" panose="00000A00000000000000" pitchFamily="2" charset="0"/>
                <a:cs typeface="#9Slide03 Arima Madurai Black" panose="00000A00000000000000" pitchFamily="2" charset="0"/>
              </a:rPr>
              <a:t> </a:t>
            </a:r>
            <a:r>
              <a:rPr lang="en-SG" sz="2400" dirty="0" err="1">
                <a:solidFill>
                  <a:schemeClr val="tx1"/>
                </a:solidFill>
                <a:latin typeface="#9Slide03 Arima Madurai Black" panose="00000A00000000000000" pitchFamily="2" charset="0"/>
                <a:cs typeface="#9Slide03 Arima Madurai Black" panose="00000A00000000000000" pitchFamily="2" charset="0"/>
              </a:rPr>
              <a:t>dối</a:t>
            </a:r>
            <a:endParaRPr lang="en-SG" sz="2400" dirty="0">
              <a:solidFill>
                <a:schemeClr val="tx1"/>
              </a:solidFill>
              <a:latin typeface="#9Slide03 Arima Madurai Black" panose="00000A00000000000000" pitchFamily="2" charset="0"/>
              <a:cs typeface="#9Slide03 Arima Madurai Black" panose="00000A00000000000000" pitchFamily="2" charset="0"/>
            </a:endParaRPr>
          </a:p>
        </p:txBody>
      </p:sp>
      <p:sp>
        <p:nvSpPr>
          <p:cNvPr id="4" name="Rectangle: Rounded Corners 3">
            <a:extLst>
              <a:ext uri="{FF2B5EF4-FFF2-40B4-BE49-F238E27FC236}">
                <a16:creationId xmlns:a16="http://schemas.microsoft.com/office/drawing/2014/main" xmlns="" id="{2AD08F5D-E79E-4C1D-BF3B-EFAA18609CFF}"/>
              </a:ext>
            </a:extLst>
          </p:cNvPr>
          <p:cNvSpPr/>
          <p:nvPr/>
        </p:nvSpPr>
        <p:spPr>
          <a:xfrm>
            <a:off x="8246809" y="3086443"/>
            <a:ext cx="3490451" cy="889819"/>
          </a:xfrm>
          <a:prstGeom prst="round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8" rIns="91428" bIns="45718" rtlCol="0" anchor="ctr"/>
          <a:lstStyle/>
          <a:p>
            <a:pPr algn="ctr"/>
            <a:r>
              <a:rPr lang="en-SG" sz="2400" dirty="0" err="1">
                <a:solidFill>
                  <a:schemeClr val="tx1"/>
                </a:solidFill>
                <a:latin typeface="#9Slide03 Arima Madurai Black" panose="00000A00000000000000" pitchFamily="2" charset="0"/>
                <a:cs typeface="#9Slide03 Arima Madurai Black" panose="00000A00000000000000" pitchFamily="2" charset="0"/>
              </a:rPr>
              <a:t>Nói</a:t>
            </a:r>
            <a:r>
              <a:rPr lang="en-SG" sz="2400" dirty="0">
                <a:solidFill>
                  <a:schemeClr val="tx1"/>
                </a:solidFill>
                <a:latin typeface="#9Slide03 Arima Madurai Black" panose="00000A00000000000000" pitchFamily="2" charset="0"/>
                <a:cs typeface="#9Slide03 Arima Madurai Black" panose="00000A00000000000000" pitchFamily="2" charset="0"/>
              </a:rPr>
              <a:t> </a:t>
            </a:r>
            <a:r>
              <a:rPr lang="en-SG" sz="2400" dirty="0" err="1">
                <a:solidFill>
                  <a:schemeClr val="tx1"/>
                </a:solidFill>
                <a:latin typeface="#9Slide03 Arima Madurai Black" panose="00000A00000000000000" pitchFamily="2" charset="0"/>
                <a:cs typeface="#9Slide03 Arima Madurai Black" panose="00000A00000000000000" pitchFamily="2" charset="0"/>
              </a:rPr>
              <a:t>mò</a:t>
            </a:r>
            <a:endParaRPr lang="en-SG" sz="2400" dirty="0">
              <a:solidFill>
                <a:schemeClr val="tx1"/>
              </a:solidFill>
              <a:latin typeface="#9Slide03 Arima Madurai Black" panose="00000A00000000000000" pitchFamily="2" charset="0"/>
              <a:cs typeface="#9Slide03 Arima Madurai Black" panose="00000A00000000000000" pitchFamily="2" charset="0"/>
            </a:endParaRPr>
          </a:p>
        </p:txBody>
      </p:sp>
      <p:sp>
        <p:nvSpPr>
          <p:cNvPr id="5" name="Rectangle: Rounded Corners 4">
            <a:extLst>
              <a:ext uri="{FF2B5EF4-FFF2-40B4-BE49-F238E27FC236}">
                <a16:creationId xmlns:a16="http://schemas.microsoft.com/office/drawing/2014/main" xmlns="" id="{35E5011A-669B-4C31-A2E3-2498A99DA08C}"/>
              </a:ext>
            </a:extLst>
          </p:cNvPr>
          <p:cNvSpPr/>
          <p:nvPr/>
        </p:nvSpPr>
        <p:spPr>
          <a:xfrm>
            <a:off x="8246809" y="4318664"/>
            <a:ext cx="3490451" cy="889819"/>
          </a:xfrm>
          <a:prstGeom prst="round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8" rIns="91428" bIns="45718" rtlCol="0" anchor="ctr"/>
          <a:lstStyle/>
          <a:p>
            <a:pPr algn="ctr"/>
            <a:r>
              <a:rPr lang="en-SG" sz="2400" dirty="0" err="1">
                <a:solidFill>
                  <a:schemeClr val="tx1"/>
                </a:solidFill>
                <a:latin typeface="#9Slide03 Arima Madurai Black" panose="00000A00000000000000" pitchFamily="2" charset="0"/>
                <a:cs typeface="#9Slide03 Arima Madurai Black" panose="00000A00000000000000" pitchFamily="2" charset="0"/>
              </a:rPr>
              <a:t>Nói</a:t>
            </a:r>
            <a:r>
              <a:rPr lang="en-SG" sz="2400" dirty="0">
                <a:solidFill>
                  <a:schemeClr val="tx1"/>
                </a:solidFill>
                <a:latin typeface="#9Slide03 Arima Madurai Black" panose="00000A00000000000000" pitchFamily="2" charset="0"/>
                <a:cs typeface="#9Slide03 Arima Madurai Black" panose="00000A00000000000000" pitchFamily="2" charset="0"/>
              </a:rPr>
              <a:t> </a:t>
            </a:r>
            <a:r>
              <a:rPr lang="en-SG" sz="2400" dirty="0" err="1">
                <a:solidFill>
                  <a:schemeClr val="tx1"/>
                </a:solidFill>
                <a:latin typeface="#9Slide03 Arima Madurai Black" panose="00000A00000000000000" pitchFamily="2" charset="0"/>
                <a:cs typeface="#9Slide03 Arima Madurai Black" panose="00000A00000000000000" pitchFamily="2" charset="0"/>
              </a:rPr>
              <a:t>nhăng</a:t>
            </a:r>
            <a:r>
              <a:rPr lang="en-SG" sz="2400" dirty="0">
                <a:solidFill>
                  <a:schemeClr val="tx1"/>
                </a:solidFill>
                <a:latin typeface="#9Slide03 Arima Madurai Black" panose="00000A00000000000000" pitchFamily="2" charset="0"/>
                <a:cs typeface="#9Slide03 Arima Madurai Black" panose="00000A00000000000000" pitchFamily="2" charset="0"/>
              </a:rPr>
              <a:t> </a:t>
            </a:r>
            <a:r>
              <a:rPr lang="en-SG" sz="2400" dirty="0" err="1">
                <a:solidFill>
                  <a:schemeClr val="tx1"/>
                </a:solidFill>
                <a:latin typeface="#9Slide03 Arima Madurai Black" panose="00000A00000000000000" pitchFamily="2" charset="0"/>
                <a:cs typeface="#9Slide03 Arima Madurai Black" panose="00000A00000000000000" pitchFamily="2" charset="0"/>
              </a:rPr>
              <a:t>nói</a:t>
            </a:r>
            <a:r>
              <a:rPr lang="en-SG" sz="2400" dirty="0">
                <a:solidFill>
                  <a:schemeClr val="tx1"/>
                </a:solidFill>
                <a:latin typeface="#9Slide03 Arima Madurai Black" panose="00000A00000000000000" pitchFamily="2" charset="0"/>
                <a:cs typeface="#9Slide03 Arima Madurai Black" panose="00000A00000000000000" pitchFamily="2" charset="0"/>
              </a:rPr>
              <a:t> </a:t>
            </a:r>
            <a:r>
              <a:rPr lang="en-SG" sz="2400" dirty="0" err="1">
                <a:solidFill>
                  <a:schemeClr val="tx1"/>
                </a:solidFill>
                <a:latin typeface="#9Slide03 Arima Madurai Black" panose="00000A00000000000000" pitchFamily="2" charset="0"/>
                <a:cs typeface="#9Slide03 Arima Madurai Black" panose="00000A00000000000000" pitchFamily="2" charset="0"/>
              </a:rPr>
              <a:t>cuội</a:t>
            </a:r>
            <a:endParaRPr lang="en-SG" sz="2400" dirty="0">
              <a:solidFill>
                <a:schemeClr val="tx1"/>
              </a:solidFill>
              <a:latin typeface="#9Slide03 Arima Madurai Black" panose="00000A00000000000000" pitchFamily="2" charset="0"/>
              <a:cs typeface="#9Slide03 Arima Madurai Black" panose="00000A00000000000000" pitchFamily="2" charset="0"/>
            </a:endParaRPr>
          </a:p>
        </p:txBody>
      </p:sp>
      <p:sp>
        <p:nvSpPr>
          <p:cNvPr id="6" name="Rectangle: Rounded Corners 5">
            <a:extLst>
              <a:ext uri="{FF2B5EF4-FFF2-40B4-BE49-F238E27FC236}">
                <a16:creationId xmlns:a16="http://schemas.microsoft.com/office/drawing/2014/main" xmlns="" id="{43C140CB-BDBC-4B83-9ED2-8ACDB79CB5A7}"/>
              </a:ext>
            </a:extLst>
          </p:cNvPr>
          <p:cNvSpPr/>
          <p:nvPr/>
        </p:nvSpPr>
        <p:spPr>
          <a:xfrm>
            <a:off x="8239437" y="5553517"/>
            <a:ext cx="3490451" cy="889819"/>
          </a:xfrm>
          <a:prstGeom prst="round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8" rIns="91428" bIns="45718" rtlCol="0" anchor="ctr"/>
          <a:lstStyle/>
          <a:p>
            <a:pPr algn="ctr"/>
            <a:r>
              <a:rPr lang="en-SG" sz="2400" dirty="0" err="1">
                <a:solidFill>
                  <a:schemeClr val="tx1"/>
                </a:solidFill>
                <a:latin typeface="#9Slide03 Arima Madurai Black" panose="00000A00000000000000" pitchFamily="2" charset="0"/>
                <a:cs typeface="#9Slide03 Arima Madurai Black" panose="00000A00000000000000" pitchFamily="2" charset="0"/>
              </a:rPr>
              <a:t>Nói</a:t>
            </a:r>
            <a:r>
              <a:rPr lang="en-SG" sz="2400" dirty="0">
                <a:solidFill>
                  <a:schemeClr val="tx1"/>
                </a:solidFill>
                <a:latin typeface="#9Slide03 Arima Madurai Black" panose="00000A00000000000000" pitchFamily="2" charset="0"/>
                <a:cs typeface="#9Slide03 Arima Madurai Black" panose="00000A00000000000000" pitchFamily="2" charset="0"/>
              </a:rPr>
              <a:t> </a:t>
            </a:r>
            <a:r>
              <a:rPr lang="en-SG" sz="2400" dirty="0" err="1">
                <a:solidFill>
                  <a:schemeClr val="tx1"/>
                </a:solidFill>
                <a:latin typeface="#9Slide03 Arima Madurai Black" panose="00000A00000000000000" pitchFamily="2" charset="0"/>
                <a:cs typeface="#9Slide03 Arima Madurai Black" panose="00000A00000000000000" pitchFamily="2" charset="0"/>
              </a:rPr>
              <a:t>trạng</a:t>
            </a:r>
            <a:endParaRPr lang="en-SG" sz="2400" dirty="0">
              <a:solidFill>
                <a:schemeClr val="tx1"/>
              </a:solidFill>
              <a:latin typeface="#9Slide03 Arima Madurai Black" panose="00000A00000000000000" pitchFamily="2" charset="0"/>
              <a:cs typeface="#9Slide03 Arima Madurai Black" panose="00000A00000000000000" pitchFamily="2" charset="0"/>
            </a:endParaRPr>
          </a:p>
        </p:txBody>
      </p:sp>
      <p:sp>
        <p:nvSpPr>
          <p:cNvPr id="7" name="Rectangle: Rounded Corners 6">
            <a:extLst>
              <a:ext uri="{FF2B5EF4-FFF2-40B4-BE49-F238E27FC236}">
                <a16:creationId xmlns:a16="http://schemas.microsoft.com/office/drawing/2014/main" xmlns="" id="{1C05C6E8-385B-4656-AA48-3F22FB58F14A}"/>
              </a:ext>
            </a:extLst>
          </p:cNvPr>
          <p:cNvSpPr/>
          <p:nvPr/>
        </p:nvSpPr>
        <p:spPr>
          <a:xfrm>
            <a:off x="580107" y="442458"/>
            <a:ext cx="6765820" cy="1068043"/>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8" rIns="91428" bIns="45718" rtlCol="0" anchor="ctr"/>
          <a:lstStyle/>
          <a:p>
            <a:pPr algn="ctr"/>
            <a:r>
              <a:rPr lang="en-US" sz="2400" dirty="0" err="1">
                <a:solidFill>
                  <a:srgbClr val="6600FF"/>
                </a:solidFill>
                <a:latin typeface="#9Slide03 Arima Madurai Black" panose="00000A00000000000000" pitchFamily="2" charset="0"/>
                <a:cs typeface="#9Slide03 Arima Madurai Black" panose="00000A00000000000000" pitchFamily="2" charset="0"/>
              </a:rPr>
              <a:t>Nói</a:t>
            </a:r>
            <a:r>
              <a:rPr lang="en-US" sz="2400" dirty="0">
                <a:solidFill>
                  <a:srgbClr val="6600FF"/>
                </a:solidFill>
                <a:latin typeface="#9Slide03 Arima Madurai Black" panose="00000A00000000000000" pitchFamily="2" charset="0"/>
                <a:cs typeface="#9Slide03 Arima Madurai Black" panose="00000A00000000000000" pitchFamily="2" charset="0"/>
              </a:rPr>
              <a:t> </a:t>
            </a:r>
            <a:r>
              <a:rPr lang="en-US" sz="2400" dirty="0" err="1">
                <a:solidFill>
                  <a:srgbClr val="6600FF"/>
                </a:solidFill>
                <a:latin typeface="#9Slide03 Arima Madurai Black" panose="00000A00000000000000" pitchFamily="2" charset="0"/>
                <a:cs typeface="#9Slide03 Arima Madurai Black" panose="00000A00000000000000" pitchFamily="2" charset="0"/>
              </a:rPr>
              <a:t>một</a:t>
            </a:r>
            <a:r>
              <a:rPr lang="en-US" sz="2400" dirty="0">
                <a:solidFill>
                  <a:srgbClr val="6600FF"/>
                </a:solidFill>
                <a:latin typeface="#9Slide03 Arima Madurai Black" panose="00000A00000000000000" pitchFamily="2" charset="0"/>
                <a:cs typeface="#9Slide03 Arima Madurai Black" panose="00000A00000000000000" pitchFamily="2" charset="0"/>
              </a:rPr>
              <a:t> </a:t>
            </a:r>
            <a:r>
              <a:rPr lang="en-US" sz="2400" dirty="0" err="1">
                <a:solidFill>
                  <a:srgbClr val="6600FF"/>
                </a:solidFill>
                <a:latin typeface="#9Slide03 Arima Madurai Black" panose="00000A00000000000000" pitchFamily="2" charset="0"/>
                <a:cs typeface="#9Slide03 Arima Madurai Black" panose="00000A00000000000000" pitchFamily="2" charset="0"/>
              </a:rPr>
              <a:t>cách</a:t>
            </a:r>
            <a:r>
              <a:rPr lang="en-US" sz="2400" dirty="0">
                <a:solidFill>
                  <a:srgbClr val="6600FF"/>
                </a:solidFill>
                <a:latin typeface="#9Slide03 Arima Madurai Black" panose="00000A00000000000000" pitchFamily="2" charset="0"/>
                <a:cs typeface="#9Slide03 Arima Madurai Black" panose="00000A00000000000000" pitchFamily="2" charset="0"/>
              </a:rPr>
              <a:t> </a:t>
            </a:r>
            <a:r>
              <a:rPr lang="en-US" sz="2400" dirty="0" err="1">
                <a:solidFill>
                  <a:srgbClr val="6600FF"/>
                </a:solidFill>
                <a:latin typeface="#9Slide03 Arima Madurai Black" panose="00000A00000000000000" pitchFamily="2" charset="0"/>
                <a:cs typeface="#9Slide03 Arima Madurai Black" panose="00000A00000000000000" pitchFamily="2" charset="0"/>
              </a:rPr>
              <a:t>hú</a:t>
            </a:r>
            <a:r>
              <a:rPr lang="en-US" sz="2400" dirty="0">
                <a:solidFill>
                  <a:srgbClr val="6600FF"/>
                </a:solidFill>
                <a:latin typeface="#9Slide03 Arima Madurai Black" panose="00000A00000000000000" pitchFamily="2" charset="0"/>
                <a:cs typeface="#9Slide03 Arima Madurai Black" panose="00000A00000000000000" pitchFamily="2" charset="0"/>
              </a:rPr>
              <a:t> </a:t>
            </a:r>
            <a:r>
              <a:rPr lang="en-US" sz="2400" dirty="0" err="1">
                <a:solidFill>
                  <a:srgbClr val="6600FF"/>
                </a:solidFill>
                <a:latin typeface="#9Slide03 Arima Madurai Black" panose="00000A00000000000000" pitchFamily="2" charset="0"/>
                <a:cs typeface="#9Slide03 Arima Madurai Black" panose="00000A00000000000000" pitchFamily="2" charset="0"/>
              </a:rPr>
              <a:t>hoạ</a:t>
            </a:r>
            <a:r>
              <a:rPr lang="en-US" sz="2400" dirty="0">
                <a:solidFill>
                  <a:srgbClr val="6600FF"/>
                </a:solidFill>
                <a:latin typeface="#9Slide03 Arima Madurai Black" panose="00000A00000000000000" pitchFamily="2" charset="0"/>
                <a:cs typeface="#9Slide03 Arima Madurai Black" panose="00000A00000000000000" pitchFamily="2" charset="0"/>
              </a:rPr>
              <a:t>, </a:t>
            </a:r>
            <a:r>
              <a:rPr lang="en-US" sz="2400" dirty="0" err="1">
                <a:solidFill>
                  <a:srgbClr val="6600FF"/>
                </a:solidFill>
                <a:latin typeface="#9Slide03 Arima Madurai Black" panose="00000A00000000000000" pitchFamily="2" charset="0"/>
                <a:cs typeface="#9Slide03 Arima Madurai Black" panose="00000A00000000000000" pitchFamily="2" charset="0"/>
              </a:rPr>
              <a:t>không</a:t>
            </a:r>
            <a:r>
              <a:rPr lang="en-US" sz="2400" dirty="0">
                <a:solidFill>
                  <a:srgbClr val="6600FF"/>
                </a:solidFill>
                <a:latin typeface="#9Slide03 Arima Madurai Black" panose="00000A00000000000000" pitchFamily="2" charset="0"/>
                <a:cs typeface="#9Slide03 Arima Madurai Black" panose="00000A00000000000000" pitchFamily="2" charset="0"/>
              </a:rPr>
              <a:t> </a:t>
            </a:r>
            <a:r>
              <a:rPr lang="en-US" sz="2400" dirty="0" err="1">
                <a:solidFill>
                  <a:srgbClr val="6600FF"/>
                </a:solidFill>
                <a:latin typeface="#9Slide03 Arima Madurai Black" panose="00000A00000000000000" pitchFamily="2" charset="0"/>
                <a:cs typeface="#9Slide03 Arima Madurai Black" panose="00000A00000000000000" pitchFamily="2" charset="0"/>
              </a:rPr>
              <a:t>có</a:t>
            </a:r>
            <a:r>
              <a:rPr lang="en-US" sz="2400" dirty="0">
                <a:solidFill>
                  <a:srgbClr val="6600FF"/>
                </a:solidFill>
                <a:latin typeface="#9Slide03 Arima Madurai Black" panose="00000A00000000000000" pitchFamily="2" charset="0"/>
                <a:cs typeface="#9Slide03 Arima Madurai Black" panose="00000A00000000000000" pitchFamily="2" charset="0"/>
              </a:rPr>
              <a:t> </a:t>
            </a:r>
            <a:r>
              <a:rPr lang="en-US" sz="2400" dirty="0" err="1">
                <a:solidFill>
                  <a:srgbClr val="6600FF"/>
                </a:solidFill>
                <a:latin typeface="#9Slide03 Arima Madurai Black" panose="00000A00000000000000" pitchFamily="2" charset="0"/>
                <a:cs typeface="#9Slide03 Arima Madurai Black" panose="00000A00000000000000" pitchFamily="2" charset="0"/>
              </a:rPr>
              <a:t>căn</a:t>
            </a:r>
            <a:r>
              <a:rPr lang="en-US" sz="2400" dirty="0">
                <a:solidFill>
                  <a:srgbClr val="6600FF"/>
                </a:solidFill>
                <a:latin typeface="#9Slide03 Arima Madurai Black" panose="00000A00000000000000" pitchFamily="2" charset="0"/>
                <a:cs typeface="#9Slide03 Arima Madurai Black" panose="00000A00000000000000" pitchFamily="2" charset="0"/>
              </a:rPr>
              <a:t> </a:t>
            </a:r>
            <a:r>
              <a:rPr lang="en-US" sz="2400" dirty="0" err="1">
                <a:solidFill>
                  <a:srgbClr val="6600FF"/>
                </a:solidFill>
                <a:latin typeface="#9Slide03 Arima Madurai Black" panose="00000A00000000000000" pitchFamily="2" charset="0"/>
                <a:cs typeface="#9Slide03 Arima Madurai Black" panose="00000A00000000000000" pitchFamily="2" charset="0"/>
              </a:rPr>
              <a:t>cứ</a:t>
            </a:r>
            <a:r>
              <a:rPr lang="en-US" sz="2400" dirty="0">
                <a:solidFill>
                  <a:srgbClr val="6600FF"/>
                </a:solidFill>
                <a:latin typeface="#9Slide03 Arima Madurai Black" panose="00000A00000000000000" pitchFamily="2" charset="0"/>
                <a:cs typeface="#9Slide03 Arima Madurai Black" panose="00000A00000000000000" pitchFamily="2" charset="0"/>
              </a:rPr>
              <a:t> </a:t>
            </a:r>
            <a:r>
              <a:rPr lang="en-US" sz="2400" dirty="0" err="1">
                <a:solidFill>
                  <a:srgbClr val="6600FF"/>
                </a:solidFill>
                <a:latin typeface="#9Slide03 Arima Madurai Black" panose="00000A00000000000000" pitchFamily="2" charset="0"/>
                <a:cs typeface="#9Slide03 Arima Madurai Black" panose="00000A00000000000000" pitchFamily="2" charset="0"/>
              </a:rPr>
              <a:t>là</a:t>
            </a:r>
            <a:r>
              <a:rPr lang="en-US" sz="2400" dirty="0">
                <a:solidFill>
                  <a:srgbClr val="6600FF"/>
                </a:solidFill>
                <a:latin typeface="#9Slide03 Arima Madurai Black" panose="00000A00000000000000" pitchFamily="2" charset="0"/>
                <a:cs typeface="#9Slide03 Arima Madurai Black" panose="00000A00000000000000" pitchFamily="2" charset="0"/>
              </a:rPr>
              <a:t> . . . </a:t>
            </a:r>
            <a:endParaRPr lang="en-SG" sz="2400" dirty="0">
              <a:solidFill>
                <a:schemeClr val="tx1"/>
              </a:solidFill>
              <a:latin typeface="#9Slide03 Arima Madurai Black" panose="00000A00000000000000" pitchFamily="2" charset="0"/>
              <a:cs typeface="#9Slide03 Arima Madurai Black" panose="00000A00000000000000" pitchFamily="2" charset="0"/>
            </a:endParaRPr>
          </a:p>
        </p:txBody>
      </p:sp>
      <p:sp>
        <p:nvSpPr>
          <p:cNvPr id="8" name="Rectangle: Rounded Corners 7">
            <a:extLst>
              <a:ext uri="{FF2B5EF4-FFF2-40B4-BE49-F238E27FC236}">
                <a16:creationId xmlns:a16="http://schemas.microsoft.com/office/drawing/2014/main" xmlns="" id="{C5EF0B21-06A4-4411-A73F-ACD8E3449EDD}"/>
              </a:ext>
            </a:extLst>
          </p:cNvPr>
          <p:cNvSpPr/>
          <p:nvPr/>
        </p:nvSpPr>
        <p:spPr>
          <a:xfrm>
            <a:off x="580103" y="1854349"/>
            <a:ext cx="6765820" cy="889819"/>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8" rIns="91428" bIns="45718" rtlCol="0" anchor="ctr"/>
          <a:lstStyle/>
          <a:p>
            <a:pPr marL="342850" indent="-342850">
              <a:lnSpc>
                <a:spcPct val="90000"/>
              </a:lnSpc>
              <a:spcBef>
                <a:spcPct val="20000"/>
              </a:spcBef>
              <a:defRPr/>
            </a:pPr>
            <a:r>
              <a:rPr lang="en-US" sz="2400" dirty="0" err="1">
                <a:solidFill>
                  <a:srgbClr val="6600FF"/>
                </a:solidFill>
                <a:latin typeface="#9Slide03 Arima Madurai Black" panose="00000A00000000000000" pitchFamily="2" charset="0"/>
                <a:cs typeface="#9Slide03 Arima Madurai Black" panose="00000A00000000000000" pitchFamily="2" charset="0"/>
              </a:rPr>
              <a:t>Nói</a:t>
            </a:r>
            <a:r>
              <a:rPr lang="en-US" sz="2400" dirty="0">
                <a:solidFill>
                  <a:srgbClr val="6600FF"/>
                </a:solidFill>
                <a:latin typeface="#9Slide03 Arima Madurai Black" panose="00000A00000000000000" pitchFamily="2" charset="0"/>
                <a:cs typeface="#9Slide03 Arima Madurai Black" panose="00000A00000000000000" pitchFamily="2" charset="0"/>
              </a:rPr>
              <a:t> </a:t>
            </a:r>
            <a:r>
              <a:rPr lang="en-US" sz="2400" dirty="0" err="1">
                <a:solidFill>
                  <a:srgbClr val="6600FF"/>
                </a:solidFill>
                <a:latin typeface="#9Slide03 Arima Madurai Black" panose="00000A00000000000000" pitchFamily="2" charset="0"/>
                <a:cs typeface="#9Slide03 Arima Madurai Black" panose="00000A00000000000000" pitchFamily="2" charset="0"/>
              </a:rPr>
              <a:t>có</a:t>
            </a:r>
            <a:r>
              <a:rPr lang="en-US" sz="2400" dirty="0">
                <a:solidFill>
                  <a:srgbClr val="6600FF"/>
                </a:solidFill>
                <a:latin typeface="#9Slide03 Arima Madurai Black" panose="00000A00000000000000" pitchFamily="2" charset="0"/>
                <a:cs typeface="#9Slide03 Arima Madurai Black" panose="00000A00000000000000" pitchFamily="2" charset="0"/>
              </a:rPr>
              <a:t> </a:t>
            </a:r>
            <a:r>
              <a:rPr lang="en-US" sz="2400" dirty="0" err="1">
                <a:solidFill>
                  <a:srgbClr val="6600FF"/>
                </a:solidFill>
                <a:latin typeface="#9Slide03 Arima Madurai Black" panose="00000A00000000000000" pitchFamily="2" charset="0"/>
                <a:cs typeface="#9Slide03 Arima Madurai Black" panose="00000A00000000000000" pitchFamily="2" charset="0"/>
              </a:rPr>
              <a:t>căn</a:t>
            </a:r>
            <a:r>
              <a:rPr lang="en-US" sz="2400" dirty="0">
                <a:solidFill>
                  <a:srgbClr val="6600FF"/>
                </a:solidFill>
                <a:latin typeface="#9Slide03 Arima Madurai Black" panose="00000A00000000000000" pitchFamily="2" charset="0"/>
                <a:cs typeface="#9Slide03 Arima Madurai Black" panose="00000A00000000000000" pitchFamily="2" charset="0"/>
              </a:rPr>
              <a:t> </a:t>
            </a:r>
            <a:r>
              <a:rPr lang="en-US" sz="2400" dirty="0" err="1">
                <a:solidFill>
                  <a:srgbClr val="6600FF"/>
                </a:solidFill>
                <a:latin typeface="#9Slide03 Arima Madurai Black" panose="00000A00000000000000" pitchFamily="2" charset="0"/>
                <a:cs typeface="#9Slide03 Arima Madurai Black" panose="00000A00000000000000" pitchFamily="2" charset="0"/>
              </a:rPr>
              <a:t>cứ</a:t>
            </a:r>
            <a:r>
              <a:rPr lang="en-US" sz="2400" dirty="0">
                <a:solidFill>
                  <a:srgbClr val="6600FF"/>
                </a:solidFill>
                <a:latin typeface="#9Slide03 Arima Madurai Black" panose="00000A00000000000000" pitchFamily="2" charset="0"/>
                <a:cs typeface="#9Slide03 Arima Madurai Black" panose="00000A00000000000000" pitchFamily="2" charset="0"/>
              </a:rPr>
              <a:t> </a:t>
            </a:r>
            <a:r>
              <a:rPr lang="en-US" sz="2400" dirty="0" err="1">
                <a:solidFill>
                  <a:srgbClr val="6600FF"/>
                </a:solidFill>
                <a:latin typeface="#9Slide03 Arima Madurai Black" panose="00000A00000000000000" pitchFamily="2" charset="0"/>
                <a:cs typeface="#9Slide03 Arima Madurai Black" panose="00000A00000000000000" pitchFamily="2" charset="0"/>
              </a:rPr>
              <a:t>chắc</a:t>
            </a:r>
            <a:r>
              <a:rPr lang="en-US" sz="2400" dirty="0">
                <a:solidFill>
                  <a:srgbClr val="6600FF"/>
                </a:solidFill>
                <a:latin typeface="#9Slide03 Arima Madurai Black" panose="00000A00000000000000" pitchFamily="2" charset="0"/>
                <a:cs typeface="#9Slide03 Arima Madurai Black" panose="00000A00000000000000" pitchFamily="2" charset="0"/>
              </a:rPr>
              <a:t> </a:t>
            </a:r>
            <a:r>
              <a:rPr lang="en-US" sz="2400" dirty="0" err="1">
                <a:solidFill>
                  <a:srgbClr val="6600FF"/>
                </a:solidFill>
                <a:latin typeface="#9Slide03 Arima Madurai Black" panose="00000A00000000000000" pitchFamily="2" charset="0"/>
                <a:cs typeface="#9Slide03 Arima Madurai Black" panose="00000A00000000000000" pitchFamily="2" charset="0"/>
              </a:rPr>
              <a:t>chắn</a:t>
            </a:r>
            <a:r>
              <a:rPr lang="en-US" sz="2400" dirty="0">
                <a:solidFill>
                  <a:srgbClr val="6600FF"/>
                </a:solidFill>
                <a:latin typeface="#9Slide03 Arima Madurai Black" panose="00000A00000000000000" pitchFamily="2" charset="0"/>
                <a:cs typeface="#9Slide03 Arima Madurai Black" panose="00000A00000000000000" pitchFamily="2" charset="0"/>
              </a:rPr>
              <a:t> </a:t>
            </a:r>
            <a:r>
              <a:rPr lang="en-US" sz="2400" dirty="0" err="1">
                <a:solidFill>
                  <a:srgbClr val="6600FF"/>
                </a:solidFill>
                <a:latin typeface="#9Slide03 Arima Madurai Black" panose="00000A00000000000000" pitchFamily="2" charset="0"/>
                <a:cs typeface="#9Slide03 Arima Madurai Black" panose="00000A00000000000000" pitchFamily="2" charset="0"/>
              </a:rPr>
              <a:t>là</a:t>
            </a:r>
            <a:r>
              <a:rPr lang="en-US" sz="2400" dirty="0">
                <a:solidFill>
                  <a:srgbClr val="6600FF"/>
                </a:solidFill>
                <a:latin typeface="#9Slide03 Arima Madurai Black" panose="00000A00000000000000" pitchFamily="2" charset="0"/>
                <a:cs typeface="#9Slide03 Arima Madurai Black" panose="00000A00000000000000" pitchFamily="2" charset="0"/>
              </a:rPr>
              <a:t> . . . </a:t>
            </a:r>
          </a:p>
        </p:txBody>
      </p:sp>
      <p:sp>
        <p:nvSpPr>
          <p:cNvPr id="9" name="Rectangle: Rounded Corners 8">
            <a:extLst>
              <a:ext uri="{FF2B5EF4-FFF2-40B4-BE49-F238E27FC236}">
                <a16:creationId xmlns:a16="http://schemas.microsoft.com/office/drawing/2014/main" xmlns="" id="{4EC7B961-40CD-4360-8FAA-11CE8E2D9008}"/>
              </a:ext>
            </a:extLst>
          </p:cNvPr>
          <p:cNvSpPr/>
          <p:nvPr/>
        </p:nvSpPr>
        <p:spPr>
          <a:xfrm>
            <a:off x="587479" y="3086443"/>
            <a:ext cx="6765820" cy="889819"/>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8" rIns="91428" bIns="45718" rtlCol="0" anchor="ctr"/>
          <a:lstStyle/>
          <a:p>
            <a:pPr algn="ctr"/>
            <a:r>
              <a:rPr lang="en-US" sz="2400" dirty="0" err="1">
                <a:solidFill>
                  <a:srgbClr val="6600FF"/>
                </a:solidFill>
                <a:latin typeface="#9Slide03 Arima Madurai Black" panose="00000A00000000000000" pitchFamily="2" charset="0"/>
                <a:cs typeface="#9Slide03 Arima Madurai Black" panose="00000A00000000000000" pitchFamily="2" charset="0"/>
              </a:rPr>
              <a:t>Nói</a:t>
            </a:r>
            <a:r>
              <a:rPr lang="en-US" sz="2400" dirty="0">
                <a:solidFill>
                  <a:srgbClr val="6600FF"/>
                </a:solidFill>
                <a:latin typeface="#9Slide03 Arima Madurai Black" panose="00000A00000000000000" pitchFamily="2" charset="0"/>
                <a:cs typeface="#9Slide03 Arima Madurai Black" panose="00000A00000000000000" pitchFamily="2" charset="0"/>
              </a:rPr>
              <a:t> </a:t>
            </a:r>
            <a:r>
              <a:rPr lang="en-US" sz="2400" dirty="0" err="1">
                <a:solidFill>
                  <a:srgbClr val="6600FF"/>
                </a:solidFill>
                <a:latin typeface="#9Slide03 Arima Madurai Black" panose="00000A00000000000000" pitchFamily="2" charset="0"/>
                <a:cs typeface="#9Slide03 Arima Madurai Black" panose="00000A00000000000000" pitchFamily="2" charset="0"/>
              </a:rPr>
              <a:t>nhảm</a:t>
            </a:r>
            <a:r>
              <a:rPr lang="en-US" sz="2400" dirty="0">
                <a:solidFill>
                  <a:srgbClr val="6600FF"/>
                </a:solidFill>
                <a:latin typeface="#9Slide03 Arima Madurai Black" panose="00000A00000000000000" pitchFamily="2" charset="0"/>
                <a:cs typeface="#9Slide03 Arima Madurai Black" panose="00000A00000000000000" pitchFamily="2" charset="0"/>
              </a:rPr>
              <a:t> </a:t>
            </a:r>
            <a:r>
              <a:rPr lang="en-US" sz="2400" dirty="0" err="1">
                <a:solidFill>
                  <a:srgbClr val="6600FF"/>
                </a:solidFill>
                <a:latin typeface="#9Slide03 Arima Madurai Black" panose="00000A00000000000000" pitchFamily="2" charset="0"/>
                <a:cs typeface="#9Slide03 Arima Madurai Black" panose="00000A00000000000000" pitchFamily="2" charset="0"/>
              </a:rPr>
              <a:t>nhí</a:t>
            </a:r>
            <a:r>
              <a:rPr lang="en-US" sz="2400" dirty="0">
                <a:solidFill>
                  <a:srgbClr val="6600FF"/>
                </a:solidFill>
                <a:latin typeface="#9Slide03 Arima Madurai Black" panose="00000A00000000000000" pitchFamily="2" charset="0"/>
                <a:cs typeface="#9Slide03 Arima Madurai Black" panose="00000A00000000000000" pitchFamily="2" charset="0"/>
              </a:rPr>
              <a:t>, vu </a:t>
            </a:r>
            <a:r>
              <a:rPr lang="en-US" sz="2400" dirty="0" err="1">
                <a:solidFill>
                  <a:srgbClr val="6600FF"/>
                </a:solidFill>
                <a:latin typeface="#9Slide03 Arima Madurai Black" panose="00000A00000000000000" pitchFamily="2" charset="0"/>
                <a:cs typeface="#9Slide03 Arima Madurai Black" panose="00000A00000000000000" pitchFamily="2" charset="0"/>
              </a:rPr>
              <a:t>vơ</a:t>
            </a:r>
            <a:r>
              <a:rPr lang="en-US" sz="2400" dirty="0">
                <a:solidFill>
                  <a:srgbClr val="6600FF"/>
                </a:solidFill>
                <a:latin typeface="#9Slide03 Arima Madurai Black" panose="00000A00000000000000" pitchFamily="2" charset="0"/>
                <a:cs typeface="#9Slide03 Arima Madurai Black" panose="00000A00000000000000" pitchFamily="2" charset="0"/>
              </a:rPr>
              <a:t> </a:t>
            </a:r>
            <a:r>
              <a:rPr lang="en-US" sz="2400" dirty="0" err="1">
                <a:solidFill>
                  <a:srgbClr val="6600FF"/>
                </a:solidFill>
                <a:latin typeface="#9Slide03 Arima Madurai Black" panose="00000A00000000000000" pitchFamily="2" charset="0"/>
                <a:cs typeface="#9Slide03 Arima Madurai Black" panose="00000A00000000000000" pitchFamily="2" charset="0"/>
              </a:rPr>
              <a:t>là</a:t>
            </a:r>
            <a:r>
              <a:rPr lang="en-US" sz="2400" dirty="0">
                <a:solidFill>
                  <a:srgbClr val="6600FF"/>
                </a:solidFill>
                <a:latin typeface="#9Slide03 Arima Madurai Black" panose="00000A00000000000000" pitchFamily="2" charset="0"/>
                <a:cs typeface="#9Slide03 Arima Madurai Black" panose="00000A00000000000000" pitchFamily="2" charset="0"/>
              </a:rPr>
              <a:t> . . . .</a:t>
            </a:r>
            <a:endParaRPr lang="en-SG" sz="2400" dirty="0">
              <a:solidFill>
                <a:schemeClr val="tx1"/>
              </a:solidFill>
              <a:latin typeface="#9Slide03 Arima Madurai Black" panose="00000A00000000000000" pitchFamily="2" charset="0"/>
              <a:cs typeface="#9Slide03 Arima Madurai Black" panose="00000A00000000000000" pitchFamily="2" charset="0"/>
            </a:endParaRPr>
          </a:p>
        </p:txBody>
      </p:sp>
      <p:sp>
        <p:nvSpPr>
          <p:cNvPr id="10" name="Rectangle: Rounded Corners 9">
            <a:extLst>
              <a:ext uri="{FF2B5EF4-FFF2-40B4-BE49-F238E27FC236}">
                <a16:creationId xmlns:a16="http://schemas.microsoft.com/office/drawing/2014/main" xmlns="" id="{B7F23735-19D1-45F0-B78F-BCE2EEE5F3F2}"/>
              </a:ext>
            </a:extLst>
          </p:cNvPr>
          <p:cNvSpPr/>
          <p:nvPr/>
        </p:nvSpPr>
        <p:spPr>
          <a:xfrm>
            <a:off x="587479" y="4318664"/>
            <a:ext cx="6765820" cy="889819"/>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8" rIns="91428" bIns="45718" rtlCol="0" anchor="ctr"/>
          <a:lstStyle/>
          <a:p>
            <a:pPr algn="ctr"/>
            <a:r>
              <a:rPr lang="en-US" sz="2400" dirty="0" err="1">
                <a:solidFill>
                  <a:srgbClr val="6600FF"/>
                </a:solidFill>
                <a:latin typeface="#9Slide03 Arima Madurai Black" panose="00000A00000000000000" pitchFamily="2" charset="0"/>
                <a:cs typeface="#9Slide03 Arima Madurai Black" panose="00000A00000000000000" pitchFamily="2" charset="0"/>
              </a:rPr>
              <a:t>Nói</a:t>
            </a:r>
            <a:r>
              <a:rPr lang="en-US" sz="2400" dirty="0">
                <a:solidFill>
                  <a:srgbClr val="6600FF"/>
                </a:solidFill>
                <a:latin typeface="#9Slide03 Arima Madurai Black" panose="00000A00000000000000" pitchFamily="2" charset="0"/>
                <a:cs typeface="#9Slide03 Arima Madurai Black" panose="00000A00000000000000" pitchFamily="2" charset="0"/>
              </a:rPr>
              <a:t> </a:t>
            </a:r>
            <a:r>
              <a:rPr lang="en-US" sz="2400" dirty="0" err="1">
                <a:solidFill>
                  <a:srgbClr val="6600FF"/>
                </a:solidFill>
                <a:latin typeface="#9Slide03 Arima Madurai Black" panose="00000A00000000000000" pitchFamily="2" charset="0"/>
                <a:cs typeface="#9Slide03 Arima Madurai Black" panose="00000A00000000000000" pitchFamily="2" charset="0"/>
              </a:rPr>
              <a:t>sai</a:t>
            </a:r>
            <a:r>
              <a:rPr lang="en-US" sz="2400" dirty="0">
                <a:solidFill>
                  <a:srgbClr val="6600FF"/>
                </a:solidFill>
                <a:latin typeface="#9Slide03 Arima Madurai Black" panose="00000A00000000000000" pitchFamily="2" charset="0"/>
                <a:cs typeface="#9Slide03 Arima Madurai Black" panose="00000A00000000000000" pitchFamily="2" charset="0"/>
              </a:rPr>
              <a:t> </a:t>
            </a:r>
            <a:r>
              <a:rPr lang="en-US" sz="2400" dirty="0" err="1">
                <a:solidFill>
                  <a:srgbClr val="6600FF"/>
                </a:solidFill>
                <a:latin typeface="#9Slide03 Arima Madurai Black" panose="00000A00000000000000" pitchFamily="2" charset="0"/>
                <a:cs typeface="#9Slide03 Arima Madurai Black" panose="00000A00000000000000" pitchFamily="2" charset="0"/>
              </a:rPr>
              <a:t>sự</a:t>
            </a:r>
            <a:r>
              <a:rPr lang="en-US" sz="2400" dirty="0">
                <a:solidFill>
                  <a:srgbClr val="6600FF"/>
                </a:solidFill>
                <a:latin typeface="#9Slide03 Arima Madurai Black" panose="00000A00000000000000" pitchFamily="2" charset="0"/>
                <a:cs typeface="#9Slide03 Arima Madurai Black" panose="00000A00000000000000" pitchFamily="2" charset="0"/>
              </a:rPr>
              <a:t> </a:t>
            </a:r>
            <a:r>
              <a:rPr lang="en-US" sz="2400" dirty="0" err="1">
                <a:solidFill>
                  <a:srgbClr val="6600FF"/>
                </a:solidFill>
                <a:latin typeface="#9Slide03 Arima Madurai Black" panose="00000A00000000000000" pitchFamily="2" charset="0"/>
                <a:cs typeface="#9Slide03 Arima Madurai Black" panose="00000A00000000000000" pitchFamily="2" charset="0"/>
              </a:rPr>
              <a:t>thật</a:t>
            </a:r>
            <a:r>
              <a:rPr lang="en-US" sz="2400" dirty="0">
                <a:solidFill>
                  <a:srgbClr val="6600FF"/>
                </a:solidFill>
                <a:latin typeface="#9Slide03 Arima Madurai Black" panose="00000A00000000000000" pitchFamily="2" charset="0"/>
                <a:cs typeface="#9Slide03 Arima Madurai Black" panose="00000A00000000000000" pitchFamily="2" charset="0"/>
              </a:rPr>
              <a:t> </a:t>
            </a:r>
            <a:r>
              <a:rPr lang="en-US" sz="2400" dirty="0" err="1">
                <a:solidFill>
                  <a:srgbClr val="6600FF"/>
                </a:solidFill>
                <a:latin typeface="#9Slide03 Arima Madurai Black" panose="00000A00000000000000" pitchFamily="2" charset="0"/>
                <a:cs typeface="#9Slide03 Arima Madurai Black" panose="00000A00000000000000" pitchFamily="2" charset="0"/>
              </a:rPr>
              <a:t>một</a:t>
            </a:r>
            <a:r>
              <a:rPr lang="en-US" sz="2400" dirty="0">
                <a:solidFill>
                  <a:srgbClr val="6600FF"/>
                </a:solidFill>
                <a:latin typeface="#9Slide03 Arima Madurai Black" panose="00000A00000000000000" pitchFamily="2" charset="0"/>
                <a:cs typeface="#9Slide03 Arima Madurai Black" panose="00000A00000000000000" pitchFamily="2" charset="0"/>
              </a:rPr>
              <a:t> </a:t>
            </a:r>
            <a:r>
              <a:rPr lang="en-US" sz="2400" dirty="0" err="1">
                <a:solidFill>
                  <a:srgbClr val="6600FF"/>
                </a:solidFill>
                <a:latin typeface="#9Slide03 Arima Madurai Black" panose="00000A00000000000000" pitchFamily="2" charset="0"/>
                <a:cs typeface="#9Slide03 Arima Madurai Black" panose="00000A00000000000000" pitchFamily="2" charset="0"/>
              </a:rPr>
              <a:t>cách</a:t>
            </a:r>
            <a:r>
              <a:rPr lang="en-US" sz="2400" dirty="0">
                <a:solidFill>
                  <a:srgbClr val="6600FF"/>
                </a:solidFill>
                <a:latin typeface="#9Slide03 Arima Madurai Black" panose="00000A00000000000000" pitchFamily="2" charset="0"/>
                <a:cs typeface="#9Slide03 Arima Madurai Black" panose="00000A00000000000000" pitchFamily="2" charset="0"/>
              </a:rPr>
              <a:t> </a:t>
            </a:r>
            <a:r>
              <a:rPr lang="en-US" sz="2400" dirty="0" err="1">
                <a:solidFill>
                  <a:srgbClr val="6600FF"/>
                </a:solidFill>
                <a:latin typeface="#9Slide03 Arima Madurai Black" panose="00000A00000000000000" pitchFamily="2" charset="0"/>
                <a:cs typeface="#9Slide03 Arima Madurai Black" panose="00000A00000000000000" pitchFamily="2" charset="0"/>
              </a:rPr>
              <a:t>cố</a:t>
            </a:r>
            <a:r>
              <a:rPr lang="en-US" sz="2400" dirty="0">
                <a:solidFill>
                  <a:srgbClr val="6600FF"/>
                </a:solidFill>
                <a:latin typeface="#9Slide03 Arima Madurai Black" panose="00000A00000000000000" pitchFamily="2" charset="0"/>
                <a:cs typeface="#9Slide03 Arima Madurai Black" panose="00000A00000000000000" pitchFamily="2" charset="0"/>
              </a:rPr>
              <a:t> ý, </a:t>
            </a:r>
            <a:r>
              <a:rPr lang="en-US" sz="2400" dirty="0" err="1">
                <a:solidFill>
                  <a:srgbClr val="6600FF"/>
                </a:solidFill>
                <a:latin typeface="#9Slide03 Arima Madurai Black" panose="00000A00000000000000" pitchFamily="2" charset="0"/>
                <a:cs typeface="#9Slide03 Arima Madurai Black" panose="00000A00000000000000" pitchFamily="2" charset="0"/>
              </a:rPr>
              <a:t>nhằm</a:t>
            </a:r>
            <a:r>
              <a:rPr lang="en-US" sz="2400" dirty="0">
                <a:solidFill>
                  <a:srgbClr val="6600FF"/>
                </a:solidFill>
                <a:latin typeface="#9Slide03 Arima Madurai Black" panose="00000A00000000000000" pitchFamily="2" charset="0"/>
                <a:cs typeface="#9Slide03 Arima Madurai Black" panose="00000A00000000000000" pitchFamily="2" charset="0"/>
              </a:rPr>
              <a:t> </a:t>
            </a:r>
            <a:r>
              <a:rPr lang="en-US" sz="2400" dirty="0" err="1">
                <a:solidFill>
                  <a:srgbClr val="6600FF"/>
                </a:solidFill>
                <a:latin typeface="#9Slide03 Arima Madurai Black" panose="00000A00000000000000" pitchFamily="2" charset="0"/>
                <a:cs typeface="#9Slide03 Arima Madurai Black" panose="00000A00000000000000" pitchFamily="2" charset="0"/>
              </a:rPr>
              <a:t>che</a:t>
            </a:r>
            <a:r>
              <a:rPr lang="en-US" sz="2400" dirty="0">
                <a:solidFill>
                  <a:srgbClr val="6600FF"/>
                </a:solidFill>
                <a:latin typeface="#9Slide03 Arima Madurai Black" panose="00000A00000000000000" pitchFamily="2" charset="0"/>
                <a:cs typeface="#9Slide03 Arima Madurai Black" panose="00000A00000000000000" pitchFamily="2" charset="0"/>
              </a:rPr>
              <a:t> </a:t>
            </a:r>
            <a:r>
              <a:rPr lang="en-US" sz="2400" dirty="0" err="1">
                <a:solidFill>
                  <a:srgbClr val="6600FF"/>
                </a:solidFill>
                <a:latin typeface="#9Slide03 Arima Madurai Black" panose="00000A00000000000000" pitchFamily="2" charset="0"/>
                <a:cs typeface="#9Slide03 Arima Madurai Black" panose="00000A00000000000000" pitchFamily="2" charset="0"/>
              </a:rPr>
              <a:t>giấu</a:t>
            </a:r>
            <a:r>
              <a:rPr lang="en-US" sz="2400" dirty="0">
                <a:solidFill>
                  <a:srgbClr val="6600FF"/>
                </a:solidFill>
                <a:latin typeface="#9Slide03 Arima Madurai Black" panose="00000A00000000000000" pitchFamily="2" charset="0"/>
                <a:cs typeface="#9Slide03 Arima Madurai Black" panose="00000A00000000000000" pitchFamily="2" charset="0"/>
              </a:rPr>
              <a:t> </a:t>
            </a:r>
            <a:r>
              <a:rPr lang="en-US" sz="2400" dirty="0" err="1">
                <a:solidFill>
                  <a:srgbClr val="6600FF"/>
                </a:solidFill>
                <a:latin typeface="#9Slide03 Arima Madurai Black" panose="00000A00000000000000" pitchFamily="2" charset="0"/>
                <a:cs typeface="#9Slide03 Arima Madurai Black" panose="00000A00000000000000" pitchFamily="2" charset="0"/>
              </a:rPr>
              <a:t>điều</a:t>
            </a:r>
            <a:r>
              <a:rPr lang="en-US" sz="2400" dirty="0">
                <a:solidFill>
                  <a:srgbClr val="6600FF"/>
                </a:solidFill>
                <a:latin typeface="#9Slide03 Arima Madurai Black" panose="00000A00000000000000" pitchFamily="2" charset="0"/>
                <a:cs typeface="#9Slide03 Arima Madurai Black" panose="00000A00000000000000" pitchFamily="2" charset="0"/>
              </a:rPr>
              <a:t> </a:t>
            </a:r>
            <a:r>
              <a:rPr lang="en-US" sz="2400" dirty="0" err="1">
                <a:solidFill>
                  <a:srgbClr val="6600FF"/>
                </a:solidFill>
                <a:latin typeface="#9Slide03 Arima Madurai Black" panose="00000A00000000000000" pitchFamily="2" charset="0"/>
                <a:cs typeface="#9Slide03 Arima Madurai Black" panose="00000A00000000000000" pitchFamily="2" charset="0"/>
              </a:rPr>
              <a:t>gì</a:t>
            </a:r>
            <a:r>
              <a:rPr lang="en-US" sz="2400" dirty="0">
                <a:solidFill>
                  <a:srgbClr val="6600FF"/>
                </a:solidFill>
                <a:latin typeface="#9Slide03 Arima Madurai Black" panose="00000A00000000000000" pitchFamily="2" charset="0"/>
                <a:cs typeface="#9Slide03 Arima Madurai Black" panose="00000A00000000000000" pitchFamily="2" charset="0"/>
              </a:rPr>
              <a:t> </a:t>
            </a:r>
            <a:r>
              <a:rPr lang="en-US" sz="2400" dirty="0" err="1">
                <a:solidFill>
                  <a:srgbClr val="6600FF"/>
                </a:solidFill>
                <a:latin typeface="#9Slide03 Arima Madurai Black" panose="00000A00000000000000" pitchFamily="2" charset="0"/>
                <a:cs typeface="#9Slide03 Arima Madurai Black" panose="00000A00000000000000" pitchFamily="2" charset="0"/>
              </a:rPr>
              <a:t>đó</a:t>
            </a:r>
            <a:r>
              <a:rPr lang="en-US" sz="2400" dirty="0">
                <a:solidFill>
                  <a:srgbClr val="6600FF"/>
                </a:solidFill>
                <a:latin typeface="#9Slide03 Arima Madurai Black" panose="00000A00000000000000" pitchFamily="2" charset="0"/>
                <a:cs typeface="#9Slide03 Arima Madurai Black" panose="00000A00000000000000" pitchFamily="2" charset="0"/>
              </a:rPr>
              <a:t> </a:t>
            </a:r>
            <a:r>
              <a:rPr lang="en-US" sz="2400" dirty="0" err="1">
                <a:solidFill>
                  <a:srgbClr val="6600FF"/>
                </a:solidFill>
                <a:latin typeface="#9Slide03 Arima Madurai Black" panose="00000A00000000000000" pitchFamily="2" charset="0"/>
                <a:cs typeface="#9Slide03 Arima Madurai Black" panose="00000A00000000000000" pitchFamily="2" charset="0"/>
              </a:rPr>
              <a:t>là</a:t>
            </a:r>
            <a:r>
              <a:rPr lang="en-US" sz="2400" dirty="0">
                <a:solidFill>
                  <a:srgbClr val="6600FF"/>
                </a:solidFill>
                <a:latin typeface="#9Slide03 Arima Madurai Black" panose="00000A00000000000000" pitchFamily="2" charset="0"/>
                <a:cs typeface="#9Slide03 Arima Madurai Black" panose="00000A00000000000000" pitchFamily="2" charset="0"/>
              </a:rPr>
              <a:t> . . . </a:t>
            </a:r>
            <a:endParaRPr lang="en-SG" sz="2400" dirty="0">
              <a:solidFill>
                <a:schemeClr val="tx1"/>
              </a:solidFill>
              <a:latin typeface="#9Slide03 Arima Madurai Black" panose="00000A00000000000000" pitchFamily="2" charset="0"/>
              <a:cs typeface="#9Slide03 Arima Madurai Black" panose="00000A00000000000000" pitchFamily="2" charset="0"/>
            </a:endParaRPr>
          </a:p>
        </p:txBody>
      </p:sp>
      <p:sp>
        <p:nvSpPr>
          <p:cNvPr id="11" name="Rectangle: Rounded Corners 10">
            <a:extLst>
              <a:ext uri="{FF2B5EF4-FFF2-40B4-BE49-F238E27FC236}">
                <a16:creationId xmlns:a16="http://schemas.microsoft.com/office/drawing/2014/main" xmlns="" id="{03549221-506B-4B8F-B564-2C9BC8E79E0F}"/>
              </a:ext>
            </a:extLst>
          </p:cNvPr>
          <p:cNvSpPr/>
          <p:nvPr/>
        </p:nvSpPr>
        <p:spPr>
          <a:xfrm>
            <a:off x="580107" y="5553517"/>
            <a:ext cx="6765820" cy="889819"/>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8" rIns="91428" bIns="45718" rtlCol="0" anchor="ctr"/>
          <a:lstStyle/>
          <a:p>
            <a:pPr algn="ctr"/>
            <a:r>
              <a:rPr lang="en-US" sz="2400" dirty="0" err="1">
                <a:solidFill>
                  <a:srgbClr val="6600FF"/>
                </a:solidFill>
                <a:latin typeface="#9Slide03 Arima Madurai Black" panose="00000A00000000000000" pitchFamily="2" charset="0"/>
                <a:cs typeface="#9Slide03 Arima Madurai Black" panose="00000A00000000000000" pitchFamily="2" charset="0"/>
              </a:rPr>
              <a:t>Nói</a:t>
            </a:r>
            <a:r>
              <a:rPr lang="en-US" sz="2400" dirty="0">
                <a:solidFill>
                  <a:srgbClr val="6600FF"/>
                </a:solidFill>
                <a:latin typeface="#9Slide03 Arima Madurai Black" panose="00000A00000000000000" pitchFamily="2" charset="0"/>
                <a:cs typeface="#9Slide03 Arima Madurai Black" panose="00000A00000000000000" pitchFamily="2" charset="0"/>
              </a:rPr>
              <a:t> </a:t>
            </a:r>
            <a:r>
              <a:rPr lang="en-US" sz="2400" dirty="0" err="1">
                <a:solidFill>
                  <a:srgbClr val="6600FF"/>
                </a:solidFill>
                <a:latin typeface="#9Slide03 Arima Madurai Black" panose="00000A00000000000000" pitchFamily="2" charset="0"/>
                <a:cs typeface="#9Slide03 Arima Madurai Black" panose="00000A00000000000000" pitchFamily="2" charset="0"/>
              </a:rPr>
              <a:t>khoác</a:t>
            </a:r>
            <a:r>
              <a:rPr lang="en-US" sz="2400" dirty="0">
                <a:solidFill>
                  <a:srgbClr val="6600FF"/>
                </a:solidFill>
                <a:latin typeface="#9Slide03 Arima Madurai Black" panose="00000A00000000000000" pitchFamily="2" charset="0"/>
                <a:cs typeface="#9Slide03 Arima Madurai Black" panose="00000A00000000000000" pitchFamily="2" charset="0"/>
              </a:rPr>
              <a:t> </a:t>
            </a:r>
            <a:r>
              <a:rPr lang="en-US" sz="2400" dirty="0" err="1">
                <a:solidFill>
                  <a:srgbClr val="6600FF"/>
                </a:solidFill>
                <a:latin typeface="#9Slide03 Arima Madurai Black" panose="00000A00000000000000" pitchFamily="2" charset="0"/>
                <a:cs typeface="#9Slide03 Arima Madurai Black" panose="00000A00000000000000" pitchFamily="2" charset="0"/>
              </a:rPr>
              <a:t>lác</a:t>
            </a:r>
            <a:r>
              <a:rPr lang="en-US" sz="2400" dirty="0">
                <a:solidFill>
                  <a:srgbClr val="6600FF"/>
                </a:solidFill>
                <a:latin typeface="#9Slide03 Arima Madurai Black" panose="00000A00000000000000" pitchFamily="2" charset="0"/>
                <a:cs typeface="#9Slide03 Arima Madurai Black" panose="00000A00000000000000" pitchFamily="2" charset="0"/>
              </a:rPr>
              <a:t>, </a:t>
            </a:r>
            <a:r>
              <a:rPr lang="en-US" sz="2400" dirty="0" err="1">
                <a:solidFill>
                  <a:srgbClr val="6600FF"/>
                </a:solidFill>
                <a:latin typeface="#9Slide03 Arima Madurai Black" panose="00000A00000000000000" pitchFamily="2" charset="0"/>
                <a:cs typeface="#9Slide03 Arima Madurai Black" panose="00000A00000000000000" pitchFamily="2" charset="0"/>
              </a:rPr>
              <a:t>làm</a:t>
            </a:r>
            <a:r>
              <a:rPr lang="en-US" sz="2400" dirty="0">
                <a:solidFill>
                  <a:srgbClr val="6600FF"/>
                </a:solidFill>
                <a:latin typeface="#9Slide03 Arima Madurai Black" panose="00000A00000000000000" pitchFamily="2" charset="0"/>
                <a:cs typeface="#9Slide03 Arima Madurai Black" panose="00000A00000000000000" pitchFamily="2" charset="0"/>
              </a:rPr>
              <a:t> ra </a:t>
            </a:r>
            <a:r>
              <a:rPr lang="en-US" sz="2400" dirty="0" err="1">
                <a:solidFill>
                  <a:srgbClr val="6600FF"/>
                </a:solidFill>
                <a:latin typeface="#9Slide03 Arima Madurai Black" panose="00000A00000000000000" pitchFamily="2" charset="0"/>
                <a:cs typeface="#9Slide03 Arima Madurai Black" panose="00000A00000000000000" pitchFamily="2" charset="0"/>
              </a:rPr>
              <a:t>vẻ</a:t>
            </a:r>
            <a:r>
              <a:rPr lang="en-US" sz="2400" dirty="0">
                <a:solidFill>
                  <a:srgbClr val="6600FF"/>
                </a:solidFill>
                <a:latin typeface="#9Slide03 Arima Madurai Black" panose="00000A00000000000000" pitchFamily="2" charset="0"/>
                <a:cs typeface="#9Slide03 Arima Madurai Black" panose="00000A00000000000000" pitchFamily="2" charset="0"/>
              </a:rPr>
              <a:t> </a:t>
            </a:r>
            <a:r>
              <a:rPr lang="en-US" sz="2400" dirty="0" err="1">
                <a:solidFill>
                  <a:srgbClr val="6600FF"/>
                </a:solidFill>
                <a:latin typeface="#9Slide03 Arima Madurai Black" panose="00000A00000000000000" pitchFamily="2" charset="0"/>
                <a:cs typeface="#9Slide03 Arima Madurai Black" panose="00000A00000000000000" pitchFamily="2" charset="0"/>
              </a:rPr>
              <a:t>tài</a:t>
            </a:r>
            <a:r>
              <a:rPr lang="en-US" sz="2400" dirty="0">
                <a:solidFill>
                  <a:srgbClr val="6600FF"/>
                </a:solidFill>
                <a:latin typeface="#9Slide03 Arima Madurai Black" panose="00000A00000000000000" pitchFamily="2" charset="0"/>
                <a:cs typeface="#9Slide03 Arima Madurai Black" panose="00000A00000000000000" pitchFamily="2" charset="0"/>
              </a:rPr>
              <a:t> </a:t>
            </a:r>
            <a:r>
              <a:rPr lang="en-US" sz="2400" dirty="0" err="1">
                <a:solidFill>
                  <a:srgbClr val="6600FF"/>
                </a:solidFill>
                <a:latin typeface="#9Slide03 Arima Madurai Black" panose="00000A00000000000000" pitchFamily="2" charset="0"/>
                <a:cs typeface="#9Slide03 Arima Madurai Black" panose="00000A00000000000000" pitchFamily="2" charset="0"/>
              </a:rPr>
              <a:t>giỏi</a:t>
            </a:r>
            <a:r>
              <a:rPr lang="en-US" sz="2400" dirty="0">
                <a:solidFill>
                  <a:srgbClr val="6600FF"/>
                </a:solidFill>
                <a:latin typeface="#9Slide03 Arima Madurai Black" panose="00000A00000000000000" pitchFamily="2" charset="0"/>
                <a:cs typeface="#9Slide03 Arima Madurai Black" panose="00000A00000000000000" pitchFamily="2" charset="0"/>
              </a:rPr>
              <a:t> </a:t>
            </a:r>
            <a:r>
              <a:rPr lang="en-US" sz="2400" dirty="0" err="1">
                <a:solidFill>
                  <a:srgbClr val="6600FF"/>
                </a:solidFill>
                <a:latin typeface="#9Slide03 Arima Madurai Black" panose="00000A00000000000000" pitchFamily="2" charset="0"/>
                <a:cs typeface="#9Slide03 Arima Madurai Black" panose="00000A00000000000000" pitchFamily="2" charset="0"/>
              </a:rPr>
              <a:t>hoặc</a:t>
            </a:r>
            <a:r>
              <a:rPr lang="en-US" sz="2400" dirty="0">
                <a:solidFill>
                  <a:srgbClr val="6600FF"/>
                </a:solidFill>
                <a:latin typeface="#9Slide03 Arima Madurai Black" panose="00000A00000000000000" pitchFamily="2" charset="0"/>
                <a:cs typeface="#9Slide03 Arima Madurai Black" panose="00000A00000000000000" pitchFamily="2" charset="0"/>
              </a:rPr>
              <a:t> </a:t>
            </a:r>
            <a:r>
              <a:rPr lang="en-US" sz="2400" dirty="0" err="1">
                <a:solidFill>
                  <a:srgbClr val="6600FF"/>
                </a:solidFill>
                <a:latin typeface="#9Slide03 Arima Madurai Black" panose="00000A00000000000000" pitchFamily="2" charset="0"/>
                <a:cs typeface="#9Slide03 Arima Madurai Black" panose="00000A00000000000000" pitchFamily="2" charset="0"/>
              </a:rPr>
              <a:t>nói</a:t>
            </a:r>
            <a:r>
              <a:rPr lang="en-US" sz="2400" dirty="0">
                <a:solidFill>
                  <a:srgbClr val="6600FF"/>
                </a:solidFill>
                <a:latin typeface="#9Slide03 Arima Madurai Black" panose="00000A00000000000000" pitchFamily="2" charset="0"/>
                <a:cs typeface="#9Slide03 Arima Madurai Black" panose="00000A00000000000000" pitchFamily="2" charset="0"/>
              </a:rPr>
              <a:t> </a:t>
            </a:r>
            <a:r>
              <a:rPr lang="en-US" sz="2400" dirty="0" err="1">
                <a:solidFill>
                  <a:srgbClr val="6600FF"/>
                </a:solidFill>
                <a:latin typeface="#9Slide03 Arima Madurai Black" panose="00000A00000000000000" pitchFamily="2" charset="0"/>
                <a:cs typeface="#9Slide03 Arima Madurai Black" panose="00000A00000000000000" pitchFamily="2" charset="0"/>
              </a:rPr>
              <a:t>những</a:t>
            </a:r>
            <a:r>
              <a:rPr lang="en-US" sz="2400" dirty="0">
                <a:solidFill>
                  <a:srgbClr val="6600FF"/>
                </a:solidFill>
                <a:latin typeface="#9Slide03 Arima Madurai Black" panose="00000A00000000000000" pitchFamily="2" charset="0"/>
                <a:cs typeface="#9Slide03 Arima Madurai Black" panose="00000A00000000000000" pitchFamily="2" charset="0"/>
              </a:rPr>
              <a:t> </a:t>
            </a:r>
            <a:r>
              <a:rPr lang="en-US" sz="2400" dirty="0" err="1">
                <a:solidFill>
                  <a:srgbClr val="6600FF"/>
                </a:solidFill>
                <a:latin typeface="#9Slide03 Arima Madurai Black" panose="00000A00000000000000" pitchFamily="2" charset="0"/>
                <a:cs typeface="#9Slide03 Arima Madurai Black" panose="00000A00000000000000" pitchFamily="2" charset="0"/>
              </a:rPr>
              <a:t>chuyện</a:t>
            </a:r>
            <a:r>
              <a:rPr lang="en-US" sz="2400" dirty="0">
                <a:solidFill>
                  <a:srgbClr val="6600FF"/>
                </a:solidFill>
                <a:latin typeface="#9Slide03 Arima Madurai Black" panose="00000A00000000000000" pitchFamily="2" charset="0"/>
                <a:cs typeface="#9Slide03 Arima Madurai Black" panose="00000A00000000000000" pitchFamily="2" charset="0"/>
              </a:rPr>
              <a:t> </a:t>
            </a:r>
            <a:r>
              <a:rPr lang="en-US" sz="2400" dirty="0" err="1">
                <a:solidFill>
                  <a:srgbClr val="6600FF"/>
                </a:solidFill>
                <a:latin typeface="#9Slide03 Arima Madurai Black" panose="00000A00000000000000" pitchFamily="2" charset="0"/>
                <a:cs typeface="#9Slide03 Arima Madurai Black" panose="00000A00000000000000" pitchFamily="2" charset="0"/>
              </a:rPr>
              <a:t>bông</a:t>
            </a:r>
            <a:r>
              <a:rPr lang="en-US" sz="2400" dirty="0">
                <a:solidFill>
                  <a:srgbClr val="6600FF"/>
                </a:solidFill>
                <a:latin typeface="#9Slide03 Arima Madurai Black" panose="00000A00000000000000" pitchFamily="2" charset="0"/>
                <a:cs typeface="#9Slide03 Arima Madurai Black" panose="00000A00000000000000" pitchFamily="2" charset="0"/>
              </a:rPr>
              <a:t> </a:t>
            </a:r>
            <a:r>
              <a:rPr lang="en-US" sz="2400" dirty="0" err="1">
                <a:solidFill>
                  <a:srgbClr val="6600FF"/>
                </a:solidFill>
                <a:latin typeface="#9Slide03 Arima Madurai Black" panose="00000A00000000000000" pitchFamily="2" charset="0"/>
                <a:cs typeface="#9Slide03 Arima Madurai Black" panose="00000A00000000000000" pitchFamily="2" charset="0"/>
              </a:rPr>
              <a:t>đùa</a:t>
            </a:r>
            <a:r>
              <a:rPr lang="en-US" sz="2400" dirty="0">
                <a:solidFill>
                  <a:srgbClr val="6600FF"/>
                </a:solidFill>
                <a:latin typeface="#9Slide03 Arima Madurai Black" panose="00000A00000000000000" pitchFamily="2" charset="0"/>
                <a:cs typeface="#9Slide03 Arima Madurai Black" panose="00000A00000000000000" pitchFamily="2" charset="0"/>
              </a:rPr>
              <a:t>, </a:t>
            </a:r>
            <a:r>
              <a:rPr lang="en-US" sz="2400" dirty="0" err="1">
                <a:solidFill>
                  <a:srgbClr val="6600FF"/>
                </a:solidFill>
                <a:latin typeface="#9Slide03 Arima Madurai Black" panose="00000A00000000000000" pitchFamily="2" charset="0"/>
                <a:cs typeface="#9Slide03 Arima Madurai Black" panose="00000A00000000000000" pitchFamily="2" charset="0"/>
              </a:rPr>
              <a:t>khoác</a:t>
            </a:r>
            <a:r>
              <a:rPr lang="en-US" sz="2400" dirty="0">
                <a:solidFill>
                  <a:srgbClr val="6600FF"/>
                </a:solidFill>
                <a:latin typeface="#9Slide03 Arima Madurai Black" panose="00000A00000000000000" pitchFamily="2" charset="0"/>
                <a:cs typeface="#9Slide03 Arima Madurai Black" panose="00000A00000000000000" pitchFamily="2" charset="0"/>
              </a:rPr>
              <a:t> </a:t>
            </a:r>
            <a:r>
              <a:rPr lang="en-US" sz="2400" dirty="0" err="1">
                <a:solidFill>
                  <a:srgbClr val="6600FF"/>
                </a:solidFill>
                <a:latin typeface="#9Slide03 Arima Madurai Black" panose="00000A00000000000000" pitchFamily="2" charset="0"/>
                <a:cs typeface="#9Slide03 Arima Madurai Black" panose="00000A00000000000000" pitchFamily="2" charset="0"/>
              </a:rPr>
              <a:t>lác</a:t>
            </a:r>
            <a:r>
              <a:rPr lang="en-US" sz="2400" dirty="0">
                <a:solidFill>
                  <a:srgbClr val="6600FF"/>
                </a:solidFill>
                <a:latin typeface="#9Slide03 Arima Madurai Black" panose="00000A00000000000000" pitchFamily="2" charset="0"/>
                <a:cs typeface="#9Slide03 Arima Madurai Black" panose="00000A00000000000000" pitchFamily="2" charset="0"/>
              </a:rPr>
              <a:t> </a:t>
            </a:r>
            <a:r>
              <a:rPr lang="en-US" sz="2400" dirty="0" err="1">
                <a:solidFill>
                  <a:srgbClr val="6600FF"/>
                </a:solidFill>
                <a:latin typeface="#9Slide03 Arima Madurai Black" panose="00000A00000000000000" pitchFamily="2" charset="0"/>
                <a:cs typeface="#9Slide03 Arima Madurai Black" panose="00000A00000000000000" pitchFamily="2" charset="0"/>
              </a:rPr>
              <a:t>cho</a:t>
            </a:r>
            <a:r>
              <a:rPr lang="en-US" sz="2400" dirty="0">
                <a:solidFill>
                  <a:srgbClr val="6600FF"/>
                </a:solidFill>
                <a:latin typeface="#9Slide03 Arima Madurai Black" panose="00000A00000000000000" pitchFamily="2" charset="0"/>
                <a:cs typeface="#9Slide03 Arima Madurai Black" panose="00000A00000000000000" pitchFamily="2" charset="0"/>
              </a:rPr>
              <a:t> </a:t>
            </a:r>
            <a:r>
              <a:rPr lang="en-US" sz="2400" dirty="0" err="1">
                <a:solidFill>
                  <a:srgbClr val="6600FF"/>
                </a:solidFill>
                <a:latin typeface="#9Slide03 Arima Madurai Black" panose="00000A00000000000000" pitchFamily="2" charset="0"/>
                <a:cs typeface="#9Slide03 Arima Madurai Black" panose="00000A00000000000000" pitchFamily="2" charset="0"/>
              </a:rPr>
              <a:t>vui</a:t>
            </a:r>
            <a:r>
              <a:rPr lang="en-US" sz="2400" dirty="0">
                <a:solidFill>
                  <a:srgbClr val="6600FF"/>
                </a:solidFill>
                <a:latin typeface="#9Slide03 Arima Madurai Black" panose="00000A00000000000000" pitchFamily="2" charset="0"/>
                <a:cs typeface="#9Slide03 Arima Madurai Black" panose="00000A00000000000000" pitchFamily="2" charset="0"/>
              </a:rPr>
              <a:t> </a:t>
            </a:r>
            <a:r>
              <a:rPr lang="en-US" sz="2400" dirty="0" err="1">
                <a:solidFill>
                  <a:srgbClr val="6600FF"/>
                </a:solidFill>
                <a:latin typeface="#9Slide03 Arima Madurai Black" panose="00000A00000000000000" pitchFamily="2" charset="0"/>
                <a:cs typeface="#9Slide03 Arima Madurai Black" panose="00000A00000000000000" pitchFamily="2" charset="0"/>
              </a:rPr>
              <a:t>là</a:t>
            </a:r>
            <a:r>
              <a:rPr lang="en-US" sz="2400" dirty="0">
                <a:solidFill>
                  <a:srgbClr val="6600FF"/>
                </a:solidFill>
                <a:latin typeface="#9Slide03 Arima Madurai Black" panose="00000A00000000000000" pitchFamily="2" charset="0"/>
                <a:cs typeface="#9Slide03 Arima Madurai Black" panose="00000A00000000000000" pitchFamily="2" charset="0"/>
              </a:rPr>
              <a:t> . . . </a:t>
            </a:r>
            <a:endParaRPr lang="en-SG" sz="2400" dirty="0">
              <a:solidFill>
                <a:schemeClr val="tx1"/>
              </a:solidFill>
              <a:latin typeface="#9Slide03 Arima Madurai Black" panose="00000A00000000000000" pitchFamily="2" charset="0"/>
              <a:cs typeface="#9Slide03 Arima Madurai Black" panose="00000A00000000000000" pitchFamily="2" charset="0"/>
            </a:endParaRPr>
          </a:p>
        </p:txBody>
      </p:sp>
      <p:cxnSp>
        <p:nvCxnSpPr>
          <p:cNvPr id="13" name="Straight Arrow Connector 12">
            <a:extLst>
              <a:ext uri="{FF2B5EF4-FFF2-40B4-BE49-F238E27FC236}">
                <a16:creationId xmlns:a16="http://schemas.microsoft.com/office/drawing/2014/main" xmlns="" id="{BEDB6F4A-8162-45C2-975C-7C07387AE749}"/>
              </a:ext>
            </a:extLst>
          </p:cNvPr>
          <p:cNvCxnSpPr>
            <a:stCxn id="7" idx="3"/>
            <a:endCxn id="4" idx="1"/>
          </p:cNvCxnSpPr>
          <p:nvPr/>
        </p:nvCxnSpPr>
        <p:spPr>
          <a:xfrm>
            <a:off x="7345924" y="976475"/>
            <a:ext cx="900885" cy="255487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xmlns="" id="{809B921F-A12C-4F56-823F-B4A5E0B3DB09}"/>
              </a:ext>
            </a:extLst>
          </p:cNvPr>
          <p:cNvCxnSpPr>
            <a:cxnSpLocks/>
            <a:stCxn id="8" idx="3"/>
            <a:endCxn id="2" idx="1"/>
          </p:cNvCxnSpPr>
          <p:nvPr/>
        </p:nvCxnSpPr>
        <p:spPr>
          <a:xfrm flipV="1">
            <a:off x="7345923" y="976552"/>
            <a:ext cx="893512" cy="132271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xmlns="" id="{2341BDD7-CB0E-455D-B3F7-9F4F9DF0A341}"/>
              </a:ext>
            </a:extLst>
          </p:cNvPr>
          <p:cNvCxnSpPr>
            <a:cxnSpLocks/>
            <a:stCxn id="9" idx="3"/>
            <a:endCxn id="5" idx="1"/>
          </p:cNvCxnSpPr>
          <p:nvPr/>
        </p:nvCxnSpPr>
        <p:spPr>
          <a:xfrm>
            <a:off x="7353351" y="3531359"/>
            <a:ext cx="893511" cy="123215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xmlns="" id="{39CC3608-4CE1-4D3B-9679-A0F5137FA033}"/>
              </a:ext>
            </a:extLst>
          </p:cNvPr>
          <p:cNvCxnSpPr>
            <a:cxnSpLocks/>
            <a:stCxn id="10" idx="3"/>
            <a:endCxn id="3" idx="1"/>
          </p:cNvCxnSpPr>
          <p:nvPr/>
        </p:nvCxnSpPr>
        <p:spPr>
          <a:xfrm flipV="1">
            <a:off x="7353299" y="2299203"/>
            <a:ext cx="886136" cy="246431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xmlns="" id="{35176F70-54AB-46D7-B558-A38AB8C25500}"/>
              </a:ext>
            </a:extLst>
          </p:cNvPr>
          <p:cNvCxnSpPr>
            <a:cxnSpLocks/>
            <a:stCxn id="11" idx="3"/>
            <a:endCxn id="6" idx="1"/>
          </p:cNvCxnSpPr>
          <p:nvPr/>
        </p:nvCxnSpPr>
        <p:spPr>
          <a:xfrm>
            <a:off x="7345928" y="5998357"/>
            <a:ext cx="893511"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7" name="Rectangle 26"/>
          <p:cNvSpPr>
            <a:spLocks noChangeArrowheads="1"/>
          </p:cNvSpPr>
          <p:nvPr/>
        </p:nvSpPr>
        <p:spPr bwMode="auto">
          <a:xfrm>
            <a:off x="587478" y="0"/>
            <a:ext cx="2864381" cy="519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r>
              <a:rPr lang="vi-VN" altLang="en-US" sz="3600" b="1" dirty="0" smtClean="0">
                <a:solidFill>
                  <a:srgbClr val="FF0000"/>
                </a:solidFill>
                <a:latin typeface="Times New Roman" pitchFamily="18" charset="0"/>
                <a:cs typeface="Times New Roman" pitchFamily="18" charset="0"/>
              </a:rPr>
              <a:t>Bài tập 2/ 11</a:t>
            </a:r>
            <a:endParaRPr lang="en-US" altLang="en-US" sz="3600" b="1" dirty="0" smtClean="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698174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randombar(horizontal)">
                                      <p:cBhvr>
                                        <p:cTn id="10" dur="500"/>
                                        <p:tgtEl>
                                          <p:spTgt spid="3"/>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randombar(horizontal)">
                                      <p:cBhvr>
                                        <p:cTn id="13" dur="500"/>
                                        <p:tgtEl>
                                          <p:spTgt spid="4"/>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randombar(horizontal)">
                                      <p:cBhvr>
                                        <p:cTn id="19" dur="500"/>
                                        <p:tgtEl>
                                          <p:spTgt spid="6"/>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randombar(horizontal)">
                                      <p:cBhvr>
                                        <p:cTn id="22" dur="500"/>
                                        <p:tgtEl>
                                          <p:spTgt spid="7"/>
                                        </p:tgtEl>
                                      </p:cBhvr>
                                    </p:animEffect>
                                  </p:childTnLst>
                                </p:cTn>
                              </p:par>
                              <p:par>
                                <p:cTn id="23" presetID="14" presetClass="entr" presetSubtype="1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randombar(horizontal)">
                                      <p:cBhvr>
                                        <p:cTn id="25" dur="500"/>
                                        <p:tgtEl>
                                          <p:spTgt spid="8"/>
                                        </p:tgtEl>
                                      </p:cBhvr>
                                    </p:animEffect>
                                  </p:childTnLst>
                                </p:cTn>
                              </p:par>
                              <p:par>
                                <p:cTn id="26" presetID="14" presetClass="entr" presetSubtype="10"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randombar(horizontal)">
                                      <p:cBhvr>
                                        <p:cTn id="28" dur="500"/>
                                        <p:tgtEl>
                                          <p:spTgt spid="9"/>
                                        </p:tgtEl>
                                      </p:cBhvr>
                                    </p:animEffect>
                                  </p:childTnLst>
                                </p:cTn>
                              </p:par>
                              <p:par>
                                <p:cTn id="29" presetID="14" presetClass="entr" presetSubtype="1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randombar(horizontal)">
                                      <p:cBhvr>
                                        <p:cTn id="31" dur="500"/>
                                        <p:tgtEl>
                                          <p:spTgt spid="10"/>
                                        </p:tgtEl>
                                      </p:cBhvr>
                                    </p:animEffect>
                                  </p:childTnLst>
                                </p:cTn>
                              </p:par>
                              <p:par>
                                <p:cTn id="32" presetID="14" presetClass="entr" presetSubtype="10" fill="hold" grpId="0"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randombar(horizontal)">
                                      <p:cBhvr>
                                        <p:cTn id="34" dur="500"/>
                                        <p:tgtEl>
                                          <p:spTgt spid="11"/>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nodeType="click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randombar(horizontal)">
                                      <p:cBhvr>
                                        <p:cTn id="39" dur="500"/>
                                        <p:tgtEl>
                                          <p:spTgt spid="13"/>
                                        </p:tgtEl>
                                      </p:cBhvr>
                                    </p:animEffect>
                                  </p:childTnLst>
                                </p:cTn>
                              </p:par>
                            </p:childTnLst>
                          </p:cTn>
                        </p:par>
                      </p:childTnLst>
                    </p:cTn>
                  </p:par>
                  <p:par>
                    <p:cTn id="40" fill="hold">
                      <p:stCondLst>
                        <p:cond delay="indefinite"/>
                      </p:stCondLst>
                      <p:childTnLst>
                        <p:par>
                          <p:cTn id="41" fill="hold">
                            <p:stCondLst>
                              <p:cond delay="0"/>
                            </p:stCondLst>
                            <p:childTnLst>
                              <p:par>
                                <p:cTn id="42" presetID="14" presetClass="entr" presetSubtype="10" fill="hold" nodeType="click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randombar(horizontal)">
                                      <p:cBhvr>
                                        <p:cTn id="44" dur="500"/>
                                        <p:tgtEl>
                                          <p:spTgt spid="18"/>
                                        </p:tgtEl>
                                      </p:cBhvr>
                                    </p:animEffect>
                                  </p:childTnLst>
                                </p:cTn>
                              </p:par>
                            </p:childTnLst>
                          </p:cTn>
                        </p:par>
                      </p:childTnLst>
                    </p:cTn>
                  </p:par>
                  <p:par>
                    <p:cTn id="45" fill="hold">
                      <p:stCondLst>
                        <p:cond delay="indefinite"/>
                      </p:stCondLst>
                      <p:childTnLst>
                        <p:par>
                          <p:cTn id="46" fill="hold">
                            <p:stCondLst>
                              <p:cond delay="0"/>
                            </p:stCondLst>
                            <p:childTnLst>
                              <p:par>
                                <p:cTn id="47" presetID="14" presetClass="entr" presetSubtype="10" fill="hold" nodeType="click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randombar(horizontal)">
                                      <p:cBhvr>
                                        <p:cTn id="49" dur="500"/>
                                        <p:tgtEl>
                                          <p:spTgt spid="21"/>
                                        </p:tgtEl>
                                      </p:cBhvr>
                                    </p:animEffect>
                                  </p:childTnLst>
                                </p:cTn>
                              </p:par>
                            </p:childTnLst>
                          </p:cTn>
                        </p:par>
                      </p:childTnLst>
                    </p:cTn>
                  </p:par>
                  <p:par>
                    <p:cTn id="50" fill="hold">
                      <p:stCondLst>
                        <p:cond delay="indefinite"/>
                      </p:stCondLst>
                      <p:childTnLst>
                        <p:par>
                          <p:cTn id="51" fill="hold">
                            <p:stCondLst>
                              <p:cond delay="0"/>
                            </p:stCondLst>
                            <p:childTnLst>
                              <p:par>
                                <p:cTn id="52" presetID="14" presetClass="entr" presetSubtype="10" fill="hold" nodeType="clickEffect">
                                  <p:stCondLst>
                                    <p:cond delay="0"/>
                                  </p:stCondLst>
                                  <p:childTnLst>
                                    <p:set>
                                      <p:cBhvr>
                                        <p:cTn id="53" dur="1" fill="hold">
                                          <p:stCondLst>
                                            <p:cond delay="0"/>
                                          </p:stCondLst>
                                        </p:cTn>
                                        <p:tgtEl>
                                          <p:spTgt spid="24"/>
                                        </p:tgtEl>
                                        <p:attrNameLst>
                                          <p:attrName>style.visibility</p:attrName>
                                        </p:attrNameLst>
                                      </p:cBhvr>
                                      <p:to>
                                        <p:strVal val="visible"/>
                                      </p:to>
                                    </p:set>
                                    <p:animEffect transition="in" filter="randombar(horizontal)">
                                      <p:cBhvr>
                                        <p:cTn id="54" dur="500"/>
                                        <p:tgtEl>
                                          <p:spTgt spid="24"/>
                                        </p:tgtEl>
                                      </p:cBhvr>
                                    </p:animEffect>
                                  </p:childTnLst>
                                </p:cTn>
                              </p:par>
                            </p:childTnLst>
                          </p:cTn>
                        </p:par>
                      </p:childTnLst>
                    </p:cTn>
                  </p:par>
                  <p:par>
                    <p:cTn id="55" fill="hold">
                      <p:stCondLst>
                        <p:cond delay="indefinite"/>
                      </p:stCondLst>
                      <p:childTnLst>
                        <p:par>
                          <p:cTn id="56" fill="hold">
                            <p:stCondLst>
                              <p:cond delay="0"/>
                            </p:stCondLst>
                            <p:childTnLst>
                              <p:par>
                                <p:cTn id="57" presetID="14" presetClass="entr" presetSubtype="10" fill="hold" nodeType="click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randombar(horizontal)">
                                      <p:cBhvr>
                                        <p:cTn id="5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animBg="1"/>
      <p:bldP spid="11"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6"/>
          <p:cNvSpPr>
            <a:spLocks noChangeArrowheads="1"/>
          </p:cNvSpPr>
          <p:nvPr/>
        </p:nvSpPr>
        <p:spPr bwMode="auto">
          <a:xfrm>
            <a:off x="991226" y="204279"/>
            <a:ext cx="233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r>
              <a:rPr lang="vi-VN" altLang="en-US" sz="3600" b="1" dirty="0" smtClean="0">
                <a:solidFill>
                  <a:srgbClr val="FF0000"/>
                </a:solidFill>
                <a:latin typeface="Times New Roman" pitchFamily="18" charset="0"/>
                <a:cs typeface="Times New Roman" pitchFamily="18" charset="0"/>
              </a:rPr>
              <a:t>Bài tập 4/ 11</a:t>
            </a:r>
            <a:endParaRPr lang="en-US" altLang="en-US" sz="3600" b="1" dirty="0" smtClean="0">
              <a:solidFill>
                <a:srgbClr val="FF0000"/>
              </a:solidFill>
              <a:latin typeface="Times New Roman" pitchFamily="18" charset="0"/>
              <a:cs typeface="Times New Roman" pitchFamily="18" charset="0"/>
            </a:endParaRPr>
          </a:p>
        </p:txBody>
      </p:sp>
      <p:sp>
        <p:nvSpPr>
          <p:cNvPr id="3" name="Rectangle 26"/>
          <p:cNvSpPr>
            <a:spLocks noChangeArrowheads="1"/>
          </p:cNvSpPr>
          <p:nvPr/>
        </p:nvSpPr>
        <p:spPr bwMode="auto">
          <a:xfrm>
            <a:off x="205740" y="2185478"/>
            <a:ext cx="11635740" cy="5805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r>
              <a:rPr lang="vi-VN" altLang="en-US" sz="3600" b="1" dirty="0" smtClean="0">
                <a:latin typeface="Times New Roman" pitchFamily="18" charset="0"/>
                <a:cs typeface="Times New Roman" pitchFamily="18" charset="0"/>
              </a:rPr>
              <a:t>-&gt; Báo cho người nghe biết là tính xác thực của thông tin/</a:t>
            </a:r>
          </a:p>
          <a:p>
            <a:pPr defTabSz="914400" fontAlgn="base">
              <a:spcBef>
                <a:spcPct val="0"/>
              </a:spcBef>
              <a:spcAft>
                <a:spcPct val="0"/>
              </a:spcAft>
            </a:pPr>
            <a:r>
              <a:rPr lang="vi-VN" altLang="en-US" sz="3600" b="1" dirty="0" smtClean="0">
                <a:latin typeface="Times New Roman" pitchFamily="18" charset="0"/>
                <a:cs typeface="Times New Roman" pitchFamily="18" charset="0"/>
              </a:rPr>
              <a:t> nhận định mà mình đưa ra chưa được kiểm chứng. </a:t>
            </a:r>
            <a:endParaRPr lang="en-US" altLang="en-US" sz="3600" b="1" dirty="0" smtClean="0">
              <a:latin typeface="Times New Roman" pitchFamily="18" charset="0"/>
              <a:cs typeface="Times New Roman" pitchFamily="18" charset="0"/>
            </a:endParaRPr>
          </a:p>
        </p:txBody>
      </p:sp>
      <p:sp>
        <p:nvSpPr>
          <p:cNvPr id="4" name="Rectangle 26"/>
          <p:cNvSpPr>
            <a:spLocks noChangeArrowheads="1"/>
          </p:cNvSpPr>
          <p:nvPr/>
        </p:nvSpPr>
        <p:spPr bwMode="auto">
          <a:xfrm>
            <a:off x="205740" y="3092258"/>
            <a:ext cx="11635740" cy="5805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r>
              <a:rPr lang="vi-VN" altLang="en-US" sz="3600" b="1" dirty="0" smtClean="0">
                <a:solidFill>
                  <a:srgbClr val="003CB4"/>
                </a:solidFill>
                <a:latin typeface="Times New Roman" pitchFamily="18" charset="0"/>
                <a:cs typeface="Times New Roman" pitchFamily="18" charset="0"/>
              </a:rPr>
              <a:t>=&gt; Đảm bảo tuân thủ phương châm về chất.</a:t>
            </a:r>
            <a:endParaRPr lang="en-US" altLang="en-US" sz="3600" b="1" dirty="0" smtClean="0">
              <a:solidFill>
                <a:srgbClr val="003CB4"/>
              </a:solidFill>
              <a:latin typeface="Times New Roman" pitchFamily="18" charset="0"/>
              <a:cs typeface="Times New Roman" pitchFamily="18" charset="0"/>
            </a:endParaRPr>
          </a:p>
        </p:txBody>
      </p:sp>
      <p:sp>
        <p:nvSpPr>
          <p:cNvPr id="5" name="Rectangle 26"/>
          <p:cNvSpPr>
            <a:spLocks noChangeArrowheads="1"/>
          </p:cNvSpPr>
          <p:nvPr/>
        </p:nvSpPr>
        <p:spPr bwMode="auto">
          <a:xfrm>
            <a:off x="97155" y="4670909"/>
            <a:ext cx="11830050" cy="109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r>
              <a:rPr lang="vi-VN" altLang="en-US" sz="3600" b="1" dirty="0" smtClean="0">
                <a:latin typeface="Times New Roman" pitchFamily="18" charset="0"/>
                <a:cs typeface="Times New Roman" pitchFamily="18" charset="0"/>
              </a:rPr>
              <a:t>-&gt; Báo cho người nghe biết là việc nhắc lại nội dung đã biết</a:t>
            </a:r>
          </a:p>
          <a:p>
            <a:pPr defTabSz="914400" fontAlgn="base">
              <a:spcBef>
                <a:spcPct val="0"/>
              </a:spcBef>
              <a:spcAft>
                <a:spcPct val="0"/>
              </a:spcAft>
            </a:pPr>
            <a:r>
              <a:rPr lang="vi-VN" altLang="en-US" sz="3600" b="1" dirty="0" smtClean="0">
                <a:latin typeface="Times New Roman" pitchFamily="18" charset="0"/>
                <a:cs typeface="Times New Roman" pitchFamily="18" charset="0"/>
              </a:rPr>
              <a:t> là do chủ ý của người nói muốn nhấn mạnh hay chuyển ý.</a:t>
            </a:r>
            <a:endParaRPr lang="en-US" altLang="en-US" sz="3600" b="1" dirty="0" smtClean="0">
              <a:latin typeface="Times New Roman" pitchFamily="18" charset="0"/>
              <a:cs typeface="Times New Roman" pitchFamily="18" charset="0"/>
            </a:endParaRPr>
          </a:p>
        </p:txBody>
      </p:sp>
      <p:sp>
        <p:nvSpPr>
          <p:cNvPr id="6" name="Rectangle 26"/>
          <p:cNvSpPr>
            <a:spLocks noChangeArrowheads="1"/>
          </p:cNvSpPr>
          <p:nvPr/>
        </p:nvSpPr>
        <p:spPr bwMode="auto">
          <a:xfrm>
            <a:off x="194310" y="5875020"/>
            <a:ext cx="11635740"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r>
              <a:rPr lang="vi-VN" altLang="en-US" sz="3600" b="1" dirty="0" smtClean="0">
                <a:solidFill>
                  <a:srgbClr val="003CB4"/>
                </a:solidFill>
                <a:latin typeface="Times New Roman" pitchFamily="18" charset="0"/>
                <a:cs typeface="Times New Roman" pitchFamily="18" charset="0"/>
              </a:rPr>
              <a:t>=&gt; Đảm bảo tuân thủ phương châm về lượng.</a:t>
            </a:r>
            <a:endParaRPr lang="en-US" altLang="en-US" sz="3600" b="1" dirty="0" smtClean="0">
              <a:solidFill>
                <a:srgbClr val="003CB4"/>
              </a:solidFill>
              <a:latin typeface="Times New Roman" pitchFamily="18" charset="0"/>
              <a:cs typeface="Times New Roman" pitchFamily="18" charset="0"/>
            </a:endParaRPr>
          </a:p>
        </p:txBody>
      </p:sp>
      <p:sp>
        <p:nvSpPr>
          <p:cNvPr id="7" name="Rectangle 27"/>
          <p:cNvSpPr txBox="1">
            <a:spLocks noChangeArrowheads="1"/>
          </p:cNvSpPr>
          <p:nvPr/>
        </p:nvSpPr>
        <p:spPr>
          <a:xfrm>
            <a:off x="-4454" y="873072"/>
            <a:ext cx="12196454" cy="522123"/>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Tx/>
              <a:buNone/>
            </a:pPr>
            <a:r>
              <a:rPr lang="vi-VN" altLang="en-US" sz="3600" i="1" dirty="0" smtClean="0">
                <a:latin typeface="Times New Roman" pitchFamily="18" charset="0"/>
                <a:cs typeface="Times New Roman" pitchFamily="18" charset="0"/>
              </a:rPr>
              <a:t>a) Như tôi được biết, tôi tin rằng, nếu tôi không lầm thì, tôi nghe nói, theo tôi nghĩ, hình như là, ...</a:t>
            </a:r>
            <a:endParaRPr lang="en-US" altLang="en-US" sz="3600" i="1" dirty="0" smtClean="0">
              <a:latin typeface="Times New Roman" pitchFamily="18" charset="0"/>
              <a:cs typeface="Times New Roman" pitchFamily="18" charset="0"/>
            </a:endParaRPr>
          </a:p>
        </p:txBody>
      </p:sp>
      <p:sp>
        <p:nvSpPr>
          <p:cNvPr id="8" name="Rectangle 27"/>
          <p:cNvSpPr txBox="1">
            <a:spLocks noChangeArrowheads="1"/>
          </p:cNvSpPr>
          <p:nvPr/>
        </p:nvSpPr>
        <p:spPr>
          <a:xfrm>
            <a:off x="0" y="3924301"/>
            <a:ext cx="12192000" cy="65855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Tx/>
              <a:buNone/>
            </a:pPr>
            <a:r>
              <a:rPr lang="vi-VN" altLang="en-US" sz="3600" i="1" dirty="0" smtClean="0">
                <a:latin typeface="Times New Roman" pitchFamily="18" charset="0"/>
                <a:cs typeface="Times New Roman" pitchFamily="18" charset="0"/>
              </a:rPr>
              <a:t>b) Như tôi đã trình bày, Như mọi người đều biết, ...</a:t>
            </a:r>
            <a:endParaRPr lang="en-US" altLang="en-US" sz="3600" i="1"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1517123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p:cNvSpPr>
          <p:nvPr>
            <p:ph type="title"/>
          </p:nvPr>
        </p:nvSpPr>
        <p:spPr>
          <a:xfrm>
            <a:off x="1323667" y="214491"/>
            <a:ext cx="5503063" cy="838200"/>
          </a:xfrm>
          <a:ln/>
        </p:spPr>
        <p:txBody>
          <a:bodyPr vert="horz" wrap="square" lIns="91440" tIns="45720" rIns="91440" bIns="45720" anchor="ctr">
            <a:noAutofit/>
          </a:bodyPr>
          <a:lstStyle/>
          <a:p>
            <a:pPr algn="ctr"/>
            <a:r>
              <a:rPr sz="5400" b="1" smtClean="0">
                <a:solidFill>
                  <a:srgbClr val="008000"/>
                </a:solidFill>
                <a:latin typeface="#9Slide03 Arima Madurai" panose="00000500000000000000" pitchFamily="2" charset="0"/>
                <a:cs typeface="#9Slide03 Arima Madurai" panose="00000500000000000000" pitchFamily="2" charset="0"/>
              </a:rPr>
              <a:t>Nối</a:t>
            </a:r>
            <a:endParaRPr sz="5400" b="1" dirty="0">
              <a:solidFill>
                <a:srgbClr val="008000"/>
              </a:solidFill>
              <a:latin typeface="#9Slide03 Arima Madurai" panose="00000500000000000000" pitchFamily="2" charset="0"/>
              <a:cs typeface="#9Slide03 Arima Madurai" panose="00000500000000000000" pitchFamily="2" charset="0"/>
            </a:endParaRPr>
          </a:p>
        </p:txBody>
      </p:sp>
      <p:graphicFrame>
        <p:nvGraphicFramePr>
          <p:cNvPr id="23555" name="Table 23554"/>
          <p:cNvGraphicFramePr/>
          <p:nvPr>
            <p:extLst>
              <p:ext uri="{D42A27DB-BD31-4B8C-83A1-F6EECF244321}">
                <p14:modId xmlns:p14="http://schemas.microsoft.com/office/powerpoint/2010/main" val="1304621669"/>
              </p:ext>
            </p:extLst>
          </p:nvPr>
        </p:nvGraphicFramePr>
        <p:xfrm>
          <a:off x="46" y="739036"/>
          <a:ext cx="3039535" cy="6129620"/>
        </p:xfrm>
        <a:graphic>
          <a:graphicData uri="http://schemas.openxmlformats.org/drawingml/2006/table">
            <a:tbl>
              <a:tblPr/>
              <a:tblGrid>
                <a:gridCol w="3039535">
                  <a:extLst>
                    <a:ext uri="{9D8B030D-6E8A-4147-A177-3AD203B41FA5}">
                      <a16:colId xmlns:a16="http://schemas.microsoft.com/office/drawing/2014/main" xmlns="" val="20000"/>
                    </a:ext>
                  </a:extLst>
                </a:gridCol>
              </a:tblGrid>
              <a:tr h="892775">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spcBef>
                          <a:spcPct val="20000"/>
                        </a:spcBef>
                        <a:buNone/>
                      </a:pPr>
                      <a:r>
                        <a:rPr sz="3200" b="1" dirty="0">
                          <a:solidFill>
                            <a:srgbClr val="000099"/>
                          </a:solidFill>
                          <a:latin typeface="Times New Roman" panose="02020603050405020304" charset="0"/>
                        </a:rPr>
                        <a:t>Cột A</a:t>
                      </a:r>
                      <a:endParaRPr lang="en-US" sz="3200" b="1" dirty="0">
                        <a:solidFill>
                          <a:srgbClr val="000099"/>
                        </a:solidFill>
                        <a:latin typeface="Times New Roman" panose="02020603050405020304" charset="0"/>
                      </a:endParaRPr>
                    </a:p>
                  </a:txBody>
                  <a:tcPr>
                    <a:lnL w="28575"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1031875">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marL="533400" lvl="0" indent="-533400" eaLnBrk="1" hangingPunct="1">
                        <a:spcBef>
                          <a:spcPct val="20000"/>
                        </a:spcBef>
                        <a:buNone/>
                      </a:pPr>
                      <a:r>
                        <a:rPr sz="2800" dirty="0">
                          <a:latin typeface="Times New Roman" panose="02020603050405020304" charset="0"/>
                        </a:rPr>
                        <a:t>1. </a:t>
                      </a:r>
                      <a:r>
                        <a:rPr lang="en-SG" sz="2800" dirty="0" err="1">
                          <a:latin typeface="Times New Roman" panose="02020603050405020304" charset="0"/>
                        </a:rPr>
                        <a:t>Nói</a:t>
                      </a:r>
                      <a:r>
                        <a:rPr lang="en-SG" sz="2800" dirty="0">
                          <a:latin typeface="Times New Roman" panose="02020603050405020304" charset="0"/>
                        </a:rPr>
                        <a:t> </a:t>
                      </a:r>
                      <a:r>
                        <a:rPr lang="en-SG" sz="2800" dirty="0" err="1">
                          <a:latin typeface="Times New Roman" panose="02020603050405020304" charset="0"/>
                        </a:rPr>
                        <a:t>móc</a:t>
                      </a:r>
                      <a:endParaRPr lang="en-US" sz="2800" b="1" i="1" dirty="0">
                        <a:solidFill>
                          <a:srgbClr val="FF0000"/>
                        </a:solidFill>
                        <a:latin typeface="Times New Roman" panose="02020603050405020304" charset="0"/>
                      </a:endParaRPr>
                    </a:p>
                  </a:txBody>
                  <a:tcPr anchor="ctr">
                    <a:lnL w="28575"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1104900">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spcBef>
                          <a:spcPct val="20000"/>
                        </a:spcBef>
                        <a:buNone/>
                      </a:pPr>
                      <a:r>
                        <a:rPr sz="2800" dirty="0">
                          <a:latin typeface="Times New Roman" panose="02020603050405020304" charset="0"/>
                        </a:rPr>
                        <a:t>2. </a:t>
                      </a:r>
                      <a:r>
                        <a:rPr lang="en-SG" sz="2800" dirty="0" err="1">
                          <a:latin typeface="Times New Roman" panose="02020603050405020304" charset="0"/>
                        </a:rPr>
                        <a:t>Nói</a:t>
                      </a:r>
                      <a:r>
                        <a:rPr lang="en-SG" sz="2800" dirty="0">
                          <a:latin typeface="Times New Roman" panose="02020603050405020304" charset="0"/>
                        </a:rPr>
                        <a:t> </a:t>
                      </a:r>
                      <a:r>
                        <a:rPr lang="en-SG" sz="2800" dirty="0" err="1">
                          <a:latin typeface="Times New Roman" panose="02020603050405020304" charset="0"/>
                        </a:rPr>
                        <a:t>ra</a:t>
                      </a:r>
                      <a:r>
                        <a:rPr lang="en-SG" sz="2800" dirty="0">
                          <a:latin typeface="Times New Roman" panose="02020603050405020304" charset="0"/>
                        </a:rPr>
                        <a:t> </a:t>
                      </a:r>
                      <a:r>
                        <a:rPr lang="en-SG" sz="2800" dirty="0" err="1">
                          <a:latin typeface="Times New Roman" panose="02020603050405020304" charset="0"/>
                        </a:rPr>
                        <a:t>đầu</a:t>
                      </a:r>
                      <a:r>
                        <a:rPr lang="en-SG" sz="2800" dirty="0">
                          <a:latin typeface="Times New Roman" panose="02020603050405020304" charset="0"/>
                        </a:rPr>
                        <a:t> </a:t>
                      </a:r>
                      <a:r>
                        <a:rPr lang="en-SG" sz="2800" dirty="0" err="1">
                          <a:latin typeface="Times New Roman" panose="02020603050405020304" charset="0"/>
                        </a:rPr>
                        <a:t>ra</a:t>
                      </a:r>
                      <a:r>
                        <a:rPr lang="en-SG" sz="2800" dirty="0">
                          <a:latin typeface="Times New Roman" panose="02020603050405020304" charset="0"/>
                        </a:rPr>
                        <a:t> </a:t>
                      </a:r>
                      <a:r>
                        <a:rPr lang="en-SG" sz="2800" dirty="0" err="1">
                          <a:latin typeface="Times New Roman" panose="02020603050405020304" charset="0"/>
                        </a:rPr>
                        <a:t>đũa</a:t>
                      </a:r>
                      <a:endParaRPr lang="en-US" sz="2800" b="1" i="1" dirty="0">
                        <a:solidFill>
                          <a:srgbClr val="FF0000"/>
                        </a:solidFill>
                        <a:latin typeface="Times New Roman" panose="02020603050405020304" charset="0"/>
                      </a:endParaRPr>
                    </a:p>
                  </a:txBody>
                  <a:tcPr anchor="ctr">
                    <a:lnL w="28575"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995045">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spcBef>
                          <a:spcPct val="20000"/>
                        </a:spcBef>
                        <a:buNone/>
                      </a:pPr>
                      <a:r>
                        <a:rPr sz="2800" dirty="0">
                          <a:latin typeface="Times New Roman" panose="02020603050405020304" charset="0"/>
                        </a:rPr>
                        <a:t>3. </a:t>
                      </a:r>
                      <a:r>
                        <a:rPr lang="en-SG" sz="2800" dirty="0" err="1">
                          <a:latin typeface="Times New Roman" panose="02020603050405020304" charset="0"/>
                        </a:rPr>
                        <a:t>Nói</a:t>
                      </a:r>
                      <a:r>
                        <a:rPr lang="en-SG" sz="2800" dirty="0">
                          <a:latin typeface="Times New Roman" panose="02020603050405020304" charset="0"/>
                        </a:rPr>
                        <a:t> </a:t>
                      </a:r>
                      <a:r>
                        <a:rPr lang="en-SG" sz="2800" dirty="0" err="1">
                          <a:latin typeface="Times New Roman" panose="02020603050405020304" charset="0"/>
                        </a:rPr>
                        <a:t>leo</a:t>
                      </a:r>
                      <a:endParaRPr lang="en-US" sz="2800" b="1" i="1" dirty="0">
                        <a:solidFill>
                          <a:srgbClr val="FF0000"/>
                        </a:solidFill>
                        <a:latin typeface="Times New Roman" panose="02020603050405020304" charset="0"/>
                      </a:endParaRPr>
                    </a:p>
                  </a:txBody>
                  <a:tcPr anchor="ctr">
                    <a:lnL w="28575"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1031875">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spcBef>
                          <a:spcPct val="20000"/>
                        </a:spcBef>
                        <a:buNone/>
                      </a:pPr>
                      <a:r>
                        <a:rPr sz="2800" dirty="0">
                          <a:latin typeface="Times New Roman" panose="02020603050405020304" charset="0"/>
                        </a:rPr>
                        <a:t>4. </a:t>
                      </a:r>
                      <a:r>
                        <a:rPr lang="en-SG" sz="2800" dirty="0" err="1">
                          <a:latin typeface="Times New Roman" panose="02020603050405020304" charset="0"/>
                        </a:rPr>
                        <a:t>Nói</a:t>
                      </a:r>
                      <a:r>
                        <a:rPr lang="en-SG" sz="2800" dirty="0">
                          <a:latin typeface="Times New Roman" panose="02020603050405020304" charset="0"/>
                        </a:rPr>
                        <a:t> </a:t>
                      </a:r>
                      <a:r>
                        <a:rPr lang="en-SG" sz="2800" dirty="0" err="1">
                          <a:latin typeface="Times New Roman" panose="02020603050405020304" charset="0"/>
                        </a:rPr>
                        <a:t>mát</a:t>
                      </a:r>
                      <a:endParaRPr lang="en-US" sz="2800" b="1" i="1" dirty="0">
                        <a:solidFill>
                          <a:srgbClr val="FF0000"/>
                        </a:solidFill>
                        <a:latin typeface="Times New Roman" panose="02020603050405020304" charset="0"/>
                      </a:endParaRPr>
                    </a:p>
                  </a:txBody>
                  <a:tcPr anchor="ctr">
                    <a:lnL w="28575"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r h="1073150">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spcBef>
                          <a:spcPct val="20000"/>
                        </a:spcBef>
                        <a:buNone/>
                      </a:pPr>
                      <a:r>
                        <a:rPr sz="2800" dirty="0">
                          <a:latin typeface="Times New Roman" panose="02020603050405020304" charset="0"/>
                        </a:rPr>
                        <a:t>5.</a:t>
                      </a:r>
                      <a:r>
                        <a:rPr lang="en-SG" sz="2800" dirty="0">
                          <a:latin typeface="Times New Roman" panose="02020603050405020304" charset="0"/>
                        </a:rPr>
                        <a:t> </a:t>
                      </a:r>
                      <a:r>
                        <a:rPr lang="en-SG" sz="2800" dirty="0" err="1">
                          <a:latin typeface="Times New Roman" panose="02020603050405020304" charset="0"/>
                        </a:rPr>
                        <a:t>Nói</a:t>
                      </a:r>
                      <a:r>
                        <a:rPr lang="en-SG" sz="2800" dirty="0">
                          <a:latin typeface="Times New Roman" panose="02020603050405020304" charset="0"/>
                        </a:rPr>
                        <a:t> </a:t>
                      </a:r>
                      <a:r>
                        <a:rPr lang="en-SG" sz="2800" dirty="0" err="1">
                          <a:latin typeface="Times New Roman" panose="02020603050405020304" charset="0"/>
                        </a:rPr>
                        <a:t>hớt</a:t>
                      </a:r>
                      <a:endParaRPr lang="en-US" sz="2800" b="1" i="1" dirty="0">
                        <a:solidFill>
                          <a:srgbClr val="FF0000"/>
                        </a:solidFill>
                        <a:latin typeface="Times New Roman" panose="02020603050405020304" charset="0"/>
                      </a:endParaRPr>
                    </a:p>
                  </a:txBody>
                  <a:tcPr anchor="ctr">
                    <a:lnL w="28575"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xmlns="" val="10005"/>
                  </a:ext>
                </a:extLst>
              </a:tr>
            </a:tbl>
          </a:graphicData>
        </a:graphic>
      </p:graphicFrame>
      <p:graphicFrame>
        <p:nvGraphicFramePr>
          <p:cNvPr id="23571" name="Table Placeholder 23570"/>
          <p:cNvGraphicFramePr>
            <a:graphicFrameLocks noGrp="1"/>
          </p:cNvGraphicFramePr>
          <p:nvPr>
            <p:ph type="tbl" idx="1"/>
            <p:extLst>
              <p:ext uri="{D42A27DB-BD31-4B8C-83A1-F6EECF244321}">
                <p14:modId xmlns:p14="http://schemas.microsoft.com/office/powerpoint/2010/main" val="2736609753"/>
              </p:ext>
            </p:extLst>
          </p:nvPr>
        </p:nvGraphicFramePr>
        <p:xfrm>
          <a:off x="4992558" y="785989"/>
          <a:ext cx="7199487" cy="5799665"/>
        </p:xfrm>
        <a:graphic>
          <a:graphicData uri="http://schemas.openxmlformats.org/drawingml/2006/table">
            <a:tbl>
              <a:tblPr/>
              <a:tblGrid>
                <a:gridCol w="7199487">
                  <a:extLst>
                    <a:ext uri="{9D8B030D-6E8A-4147-A177-3AD203B41FA5}">
                      <a16:colId xmlns:a16="http://schemas.microsoft.com/office/drawing/2014/main" xmlns="" val="20000"/>
                    </a:ext>
                  </a:extLst>
                </a:gridCol>
              </a:tblGrid>
              <a:tr h="533400">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spcBef>
                          <a:spcPct val="20000"/>
                        </a:spcBef>
                        <a:buNone/>
                      </a:pPr>
                      <a:r>
                        <a:rPr sz="3200" b="1" dirty="0">
                          <a:solidFill>
                            <a:srgbClr val="000099"/>
                          </a:solidFill>
                          <a:latin typeface="Times New Roman" panose="02020603050405020304" pitchFamily="18" charset="0"/>
                          <a:cs typeface="Times New Roman" panose="02020603050405020304" pitchFamily="18" charset="0"/>
                        </a:rPr>
                        <a:t>Cột B</a:t>
                      </a:r>
                      <a:endParaRPr lang="en-US" sz="3200" b="1" dirty="0">
                        <a:solidFill>
                          <a:srgbClr val="000099"/>
                        </a:solidFill>
                        <a:latin typeface="Times New Roman" panose="02020603050405020304" pitchFamily="18" charset="0"/>
                        <a:cs typeface="Times New Roman" panose="02020603050405020304" pitchFamily="18" charset="0"/>
                      </a:endParaRPr>
                    </a:p>
                  </a:txBody>
                  <a:tcPr marT="45725" marB="45725">
                    <a:lnL w="28575"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966788">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eaLnBrk="1" hangingPunct="1">
                        <a:lnSpc>
                          <a:spcPct val="100000"/>
                        </a:lnSpc>
                        <a:spcBef>
                          <a:spcPct val="0"/>
                        </a:spcBef>
                        <a:buFontTx/>
                        <a:buNone/>
                      </a:pPr>
                      <a:r>
                        <a:rPr lang="en-US" altLang="en-US" sz="2800" dirty="0">
                          <a:latin typeface="Times New Roman" panose="02020603050405020304" pitchFamily="18" charset="0"/>
                          <a:cs typeface="Times New Roman" panose="02020603050405020304" pitchFamily="18" charset="0"/>
                        </a:rPr>
                        <a:t>a) </a:t>
                      </a:r>
                      <a:r>
                        <a:rPr lang="en-US" altLang="en-US" sz="2800" dirty="0" err="1">
                          <a:latin typeface="Times New Roman" panose="02020603050405020304" pitchFamily="18" charset="0"/>
                          <a:cs typeface="Times New Roman" panose="02020603050405020304" pitchFamily="18" charset="0"/>
                        </a:rPr>
                        <a:t>Nói</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dịu</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nhẹ</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như</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khen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nhưng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thật</a:t>
                      </a:r>
                      <a:r>
                        <a:rPr lang="en-US" altLang="en-US" sz="2800" dirty="0">
                          <a:latin typeface="Times New Roman" panose="02020603050405020304" pitchFamily="18" charset="0"/>
                          <a:cs typeface="Times New Roman" panose="02020603050405020304" pitchFamily="18" charset="0"/>
                        </a:rPr>
                        <a:t> ra </a:t>
                      </a:r>
                      <a:r>
                        <a:rPr lang="en-US" altLang="en-US" sz="2800" dirty="0" err="1">
                          <a:latin typeface="Times New Roman" panose="02020603050405020304" pitchFamily="18" charset="0"/>
                          <a:cs typeface="Times New Roman" panose="02020603050405020304" pitchFamily="18" charset="0"/>
                        </a:rPr>
                        <a:t>là</a:t>
                      </a:r>
                      <a:r>
                        <a:rPr lang="en-US" altLang="en-US" sz="2800" dirty="0">
                          <a:latin typeface="Times New Roman" panose="02020603050405020304" pitchFamily="18" charset="0"/>
                          <a:cs typeface="Times New Roman" panose="02020603050405020304" pitchFamily="18" charset="0"/>
                        </a:rPr>
                        <a:t> </a:t>
                      </a:r>
                    </a:p>
                    <a:p>
                      <a:pPr eaLnBrk="1" hangingPunct="1">
                        <a:lnSpc>
                          <a:spcPct val="100000"/>
                        </a:lnSpc>
                        <a:spcBef>
                          <a:spcPct val="0"/>
                        </a:spcBef>
                        <a:buFontTx/>
                        <a:buNone/>
                      </a:pPr>
                      <a:r>
                        <a:rPr lang="en-US" altLang="en-US" sz="2800" dirty="0" err="1">
                          <a:latin typeface="Times New Roman" panose="02020603050405020304" pitchFamily="18" charset="0"/>
                          <a:cs typeface="Times New Roman" panose="02020603050405020304" pitchFamily="18" charset="0"/>
                        </a:rPr>
                        <a:t>mỉa</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mai</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chê</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trách</a:t>
                      </a:r>
                      <a:endParaRPr lang="en-US" altLang="en-US" sz="2800" dirty="0">
                        <a:latin typeface="Times New Roman" panose="02020603050405020304" pitchFamily="18" charset="0"/>
                        <a:cs typeface="Times New Roman" panose="02020603050405020304" pitchFamily="18" charset="0"/>
                      </a:endParaRPr>
                    </a:p>
                  </a:txBody>
                  <a:tcPr marT="45725" marB="45725" anchor="ctr">
                    <a:lnL w="28575"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1074737">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eaLnBrk="1" hangingPunct="1">
                        <a:lnSpc>
                          <a:spcPct val="100000"/>
                        </a:lnSpc>
                        <a:spcBef>
                          <a:spcPct val="0"/>
                        </a:spcBef>
                        <a:buFontTx/>
                        <a:buNone/>
                      </a:pPr>
                      <a:r>
                        <a:rPr lang="en-US" altLang="en-US" sz="2800" dirty="0">
                          <a:latin typeface="Times New Roman" panose="02020603050405020304" pitchFamily="18" charset="0"/>
                          <a:cs typeface="Times New Roman" panose="02020603050405020304" pitchFamily="18" charset="0"/>
                        </a:rPr>
                        <a:t>b) </a:t>
                      </a:r>
                      <a:r>
                        <a:rPr lang="en-US" altLang="en-US" sz="2800" dirty="0" err="1">
                          <a:latin typeface="Times New Roman" panose="02020603050405020304" pitchFamily="18" charset="0"/>
                          <a:cs typeface="Times New Roman" panose="02020603050405020304" pitchFamily="18" charset="0"/>
                        </a:rPr>
                        <a:t>Nói</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trước</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lời</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mà</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người</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khác</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chưa</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kịp</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nói</a:t>
                      </a:r>
                      <a:endParaRPr lang="en-US" altLang="en-US" sz="2800" dirty="0">
                        <a:latin typeface="Times New Roman" panose="02020603050405020304" pitchFamily="18" charset="0"/>
                        <a:cs typeface="Times New Roman" panose="02020603050405020304" pitchFamily="18" charset="0"/>
                      </a:endParaRPr>
                    </a:p>
                  </a:txBody>
                  <a:tcPr marT="45725" marB="45725" anchor="ctr">
                    <a:lnL w="28575"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1189038">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eaLnBrk="1" hangingPunct="1">
                        <a:lnSpc>
                          <a:spcPct val="100000"/>
                        </a:lnSpc>
                        <a:spcBef>
                          <a:spcPct val="0"/>
                        </a:spcBef>
                        <a:buFontTx/>
                        <a:buNone/>
                      </a:pPr>
                      <a:r>
                        <a:rPr lang="en-US" altLang="en-US" sz="2800" dirty="0">
                          <a:latin typeface="Times New Roman" panose="02020603050405020304" pitchFamily="18" charset="0"/>
                          <a:cs typeface="Times New Roman" panose="02020603050405020304" pitchFamily="18" charset="0"/>
                        </a:rPr>
                        <a:t>c)</a:t>
                      </a:r>
                      <a:r>
                        <a:rPr lang="en-US" altLang="en-US" sz="2800" dirty="0" err="1">
                          <a:latin typeface="Times New Roman" panose="02020603050405020304" pitchFamily="18" charset="0"/>
                          <a:cs typeface="Times New Roman" panose="02020603050405020304" pitchFamily="18" charset="0"/>
                        </a:rPr>
                        <a:t>Nói</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nhằm</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châm</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chọc</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điều</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không</a:t>
                      </a:r>
                      <a:r>
                        <a:rPr lang="en-US" altLang="en-US" sz="2800" dirty="0">
                          <a:latin typeface="Times New Roman" panose="02020603050405020304" pitchFamily="18" charset="0"/>
                          <a:cs typeface="Times New Roman" panose="02020603050405020304" pitchFamily="18" charset="0"/>
                        </a:rPr>
                        <a:t> hay </a:t>
                      </a:r>
                      <a:r>
                        <a:rPr lang="en-US" altLang="en-US" sz="2800" dirty="0" err="1">
                          <a:latin typeface="Times New Roman" panose="02020603050405020304" pitchFamily="18" charset="0"/>
                          <a:cs typeface="Times New Roman" panose="02020603050405020304" pitchFamily="18" charset="0"/>
                        </a:rPr>
                        <a:t>của</a:t>
                      </a:r>
                      <a:endParaRPr lang="en-US" altLang="en-US" sz="2800" dirty="0">
                        <a:latin typeface="Times New Roman" panose="02020603050405020304" pitchFamily="18" charset="0"/>
                        <a:cs typeface="Times New Roman" panose="02020603050405020304" pitchFamily="18" charset="0"/>
                      </a:endParaRPr>
                    </a:p>
                    <a:p>
                      <a:pPr eaLnBrk="1" hangingPunct="1">
                        <a:lnSpc>
                          <a:spcPct val="100000"/>
                        </a:lnSpc>
                        <a:spcBef>
                          <a:spcPct val="0"/>
                        </a:spcBef>
                        <a:buFontTx/>
                        <a:buNone/>
                      </a:pP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người</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khác</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một</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cách</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cố</a:t>
                      </a:r>
                      <a:r>
                        <a:rPr lang="en-US" altLang="en-US" sz="2800" dirty="0">
                          <a:latin typeface="Times New Roman" panose="02020603050405020304" pitchFamily="18" charset="0"/>
                          <a:cs typeface="Times New Roman" panose="02020603050405020304" pitchFamily="18" charset="0"/>
                        </a:rPr>
                        <a:t> ý </a:t>
                      </a:r>
                      <a:r>
                        <a:rPr lang="en-US" altLang="en-US" sz="2800" dirty="0" err="1">
                          <a:latin typeface="Times New Roman" panose="02020603050405020304" pitchFamily="18" charset="0"/>
                          <a:cs typeface="Times New Roman" panose="02020603050405020304" pitchFamily="18" charset="0"/>
                        </a:rPr>
                        <a:t>là</a:t>
                      </a:r>
                      <a:r>
                        <a:rPr lang="en-US" altLang="en-US" sz="2800" dirty="0">
                          <a:latin typeface="Times New Roman" panose="02020603050405020304" pitchFamily="18" charset="0"/>
                          <a:cs typeface="Times New Roman" panose="02020603050405020304" pitchFamily="18" charset="0"/>
                        </a:rPr>
                        <a:t> </a:t>
                      </a:r>
                    </a:p>
                  </a:txBody>
                  <a:tcPr marT="45725" marB="45725" anchor="ctr">
                    <a:lnL w="28575"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1189037">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eaLnBrk="1" hangingPunct="1">
                        <a:lnSpc>
                          <a:spcPct val="100000"/>
                        </a:lnSpc>
                        <a:spcBef>
                          <a:spcPct val="0"/>
                        </a:spcBef>
                        <a:buFontTx/>
                        <a:buNone/>
                      </a:pPr>
                      <a:r>
                        <a:rPr lang="en-US" altLang="en-US" sz="2800" dirty="0">
                          <a:latin typeface="Times New Roman" panose="02020603050405020304" pitchFamily="18" charset="0"/>
                          <a:cs typeface="Times New Roman" panose="02020603050405020304" pitchFamily="18" charset="0"/>
                        </a:rPr>
                        <a:t>d) </a:t>
                      </a:r>
                      <a:r>
                        <a:rPr lang="en-US" altLang="en-US" sz="2800" dirty="0" err="1">
                          <a:latin typeface="Times New Roman" panose="02020603050405020304" pitchFamily="18" charset="0"/>
                          <a:cs typeface="Times New Roman" panose="02020603050405020304" pitchFamily="18" charset="0"/>
                        </a:rPr>
                        <a:t>Nói</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chen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vào</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chuyện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của</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người</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trên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khi</a:t>
                      </a:r>
                      <a:r>
                        <a:rPr lang="en-US" altLang="en-US" sz="2800" dirty="0">
                          <a:latin typeface="Times New Roman" panose="02020603050405020304" pitchFamily="18" charset="0"/>
                          <a:cs typeface="Times New Roman" panose="02020603050405020304" pitchFamily="18" charset="0"/>
                        </a:rPr>
                        <a:t> </a:t>
                      </a:r>
                    </a:p>
                    <a:p>
                      <a:pPr eaLnBrk="1" hangingPunct="1">
                        <a:lnSpc>
                          <a:spcPct val="100000"/>
                        </a:lnSpc>
                        <a:spcBef>
                          <a:spcPct val="0"/>
                        </a:spcBef>
                        <a:buFontTx/>
                        <a:buNone/>
                      </a:pPr>
                      <a:r>
                        <a:rPr lang="en-US" altLang="en-US" sz="2800" dirty="0" err="1">
                          <a:latin typeface="Times New Roman" panose="02020603050405020304" pitchFamily="18" charset="0"/>
                          <a:cs typeface="Times New Roman" panose="02020603050405020304" pitchFamily="18" charset="0"/>
                        </a:rPr>
                        <a:t>không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được</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hỏi</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đến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là</a:t>
                      </a:r>
                      <a:endParaRPr lang="en-US" altLang="en-US" sz="2800" dirty="0">
                        <a:latin typeface="Times New Roman" panose="02020603050405020304" pitchFamily="18" charset="0"/>
                        <a:cs typeface="Times New Roman" panose="02020603050405020304" pitchFamily="18" charset="0"/>
                      </a:endParaRPr>
                    </a:p>
                  </a:txBody>
                  <a:tcPr marT="45725" marB="45725" anchor="ctr">
                    <a:lnL w="28575"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r h="800935">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eaLnBrk="1" hangingPunct="1">
                        <a:lnSpc>
                          <a:spcPct val="100000"/>
                        </a:lnSpc>
                        <a:spcBef>
                          <a:spcPct val="0"/>
                        </a:spcBef>
                        <a:buFontTx/>
                        <a:buNone/>
                      </a:pPr>
                      <a:r>
                        <a:rPr lang="en-US" altLang="en-US" sz="2800" dirty="0">
                          <a:latin typeface="Times New Roman" panose="02020603050405020304" pitchFamily="18" charset="0"/>
                          <a:cs typeface="Times New Roman" panose="02020603050405020304" pitchFamily="18" charset="0"/>
                        </a:rPr>
                        <a:t>e) </a:t>
                      </a:r>
                      <a:r>
                        <a:rPr lang="en-US" altLang="en-US" sz="2800" dirty="0" err="1">
                          <a:latin typeface="Times New Roman" panose="02020603050405020304" pitchFamily="18" charset="0"/>
                          <a:cs typeface="Times New Roman" panose="02020603050405020304" pitchFamily="18" charset="0"/>
                        </a:rPr>
                        <a:t>Nói</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rành</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mạch</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cặn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kẽ</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có</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trước</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có</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sau</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là</a:t>
                      </a:r>
                      <a:endParaRPr lang="en-US" altLang="en-US" sz="2800" dirty="0">
                        <a:latin typeface="Times New Roman" panose="02020603050405020304" pitchFamily="18" charset="0"/>
                        <a:cs typeface="Times New Roman" panose="02020603050405020304" pitchFamily="18" charset="0"/>
                      </a:endParaRPr>
                    </a:p>
                  </a:txBody>
                  <a:tcPr marT="45725" marB="45725" anchor="ctr">
                    <a:lnL w="28575"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xmlns="" val="10005"/>
                  </a:ext>
                </a:extLst>
              </a:tr>
            </a:tbl>
          </a:graphicData>
        </a:graphic>
      </p:graphicFrame>
      <p:sp>
        <p:nvSpPr>
          <p:cNvPr id="6179" name="Line 35"/>
          <p:cNvSpPr/>
          <p:nvPr/>
        </p:nvSpPr>
        <p:spPr>
          <a:xfrm>
            <a:off x="3039535" y="1978377"/>
            <a:ext cx="1952976" cy="2322690"/>
          </a:xfrm>
          <a:prstGeom prst="line">
            <a:avLst/>
          </a:prstGeom>
          <a:ln w="28575" cap="flat" cmpd="sng">
            <a:solidFill>
              <a:srgbClr val="FF0000"/>
            </a:solidFill>
            <a:prstDash val="solid"/>
            <a:headEnd type="none" w="med" len="med"/>
            <a:tailEnd type="triangle" w="med" len="med"/>
          </a:ln>
        </p:spPr>
      </p:sp>
      <p:sp>
        <p:nvSpPr>
          <p:cNvPr id="6180" name="Line 36"/>
          <p:cNvSpPr/>
          <p:nvPr/>
        </p:nvSpPr>
        <p:spPr>
          <a:xfrm>
            <a:off x="3039535" y="3121444"/>
            <a:ext cx="1952976" cy="3358445"/>
          </a:xfrm>
          <a:prstGeom prst="line">
            <a:avLst/>
          </a:prstGeom>
          <a:ln w="28575" cap="flat" cmpd="sng">
            <a:solidFill>
              <a:srgbClr val="FF0000"/>
            </a:solidFill>
            <a:prstDash val="solid"/>
            <a:headEnd type="none" w="med" len="med"/>
            <a:tailEnd type="triangle" w="med" len="med"/>
          </a:ln>
        </p:spPr>
      </p:sp>
      <p:sp>
        <p:nvSpPr>
          <p:cNvPr id="6181" name="Line 37"/>
          <p:cNvSpPr/>
          <p:nvPr/>
        </p:nvSpPr>
        <p:spPr>
          <a:xfrm>
            <a:off x="3039581" y="4301135"/>
            <a:ext cx="1952975" cy="1142999"/>
          </a:xfrm>
          <a:prstGeom prst="line">
            <a:avLst/>
          </a:prstGeom>
          <a:ln w="28575" cap="flat" cmpd="sng">
            <a:solidFill>
              <a:srgbClr val="FF0000"/>
            </a:solidFill>
            <a:prstDash val="solid"/>
            <a:headEnd type="none" w="med" len="med"/>
            <a:tailEnd type="triangle" w="med" len="med"/>
          </a:ln>
        </p:spPr>
      </p:sp>
      <p:sp>
        <p:nvSpPr>
          <p:cNvPr id="6182" name="Line 38"/>
          <p:cNvSpPr/>
          <p:nvPr/>
        </p:nvSpPr>
        <p:spPr>
          <a:xfrm flipV="1">
            <a:off x="3039580" y="2054577"/>
            <a:ext cx="1952977" cy="3262490"/>
          </a:xfrm>
          <a:prstGeom prst="line">
            <a:avLst/>
          </a:prstGeom>
          <a:ln w="28575" cap="flat" cmpd="sng">
            <a:solidFill>
              <a:srgbClr val="FF0000"/>
            </a:solidFill>
            <a:prstDash val="solid"/>
            <a:headEnd type="none" w="med" len="med"/>
            <a:tailEnd type="triangle" w="med" len="med"/>
          </a:ln>
        </p:spPr>
      </p:sp>
      <p:sp>
        <p:nvSpPr>
          <p:cNvPr id="6183" name="Line 39"/>
          <p:cNvSpPr/>
          <p:nvPr/>
        </p:nvSpPr>
        <p:spPr>
          <a:xfrm flipV="1">
            <a:off x="3039580" y="3121444"/>
            <a:ext cx="1952977" cy="3262489"/>
          </a:xfrm>
          <a:prstGeom prst="line">
            <a:avLst/>
          </a:prstGeom>
          <a:ln w="28575" cap="flat" cmpd="sng">
            <a:solidFill>
              <a:srgbClr val="FF0000"/>
            </a:solidFill>
            <a:prstDash val="solid"/>
            <a:headEnd type="none" w="med" len="med"/>
            <a:tailEnd type="triangle" w="med" len="med"/>
          </a:ln>
        </p:spPr>
      </p:sp>
      <p:sp>
        <p:nvSpPr>
          <p:cNvPr id="10" name="Rectangle 26"/>
          <p:cNvSpPr>
            <a:spLocks noChangeArrowheads="1"/>
          </p:cNvSpPr>
          <p:nvPr/>
        </p:nvSpPr>
        <p:spPr bwMode="auto">
          <a:xfrm>
            <a:off x="702735" y="-66352"/>
            <a:ext cx="233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r>
              <a:rPr lang="vi-VN" altLang="en-US" sz="3600" b="1" dirty="0" smtClean="0">
                <a:solidFill>
                  <a:srgbClr val="FF0000"/>
                </a:solidFill>
                <a:latin typeface="Times New Roman" pitchFamily="18" charset="0"/>
                <a:cs typeface="Times New Roman" pitchFamily="18" charset="0"/>
              </a:rPr>
              <a:t>Bài tập 3/ 23</a:t>
            </a:r>
            <a:endParaRPr lang="en-US" altLang="en-US" sz="3600" b="1" dirty="0" smtClean="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85522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box(in)">
                                      <p:cBhvr>
                                        <p:cTn id="7" dur="500"/>
                                        <p:tgtEl>
                                          <p:spTgt spid="6146"/>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23555"/>
                                        </p:tgtEl>
                                        <p:attrNameLst>
                                          <p:attrName>style.visibility</p:attrName>
                                        </p:attrNameLst>
                                      </p:cBhvr>
                                      <p:to>
                                        <p:strVal val="visible"/>
                                      </p:to>
                                    </p:set>
                                    <p:animEffect transition="in" filter="checkerboard(across)">
                                      <p:cBhvr>
                                        <p:cTn id="12" dur="500"/>
                                        <p:tgtEl>
                                          <p:spTgt spid="23555"/>
                                        </p:tgtEl>
                                      </p:cBhvr>
                                    </p:animEffect>
                                  </p:childTnLst>
                                </p:cTn>
                              </p:par>
                              <p:par>
                                <p:cTn id="13" presetID="5" presetClass="entr" presetSubtype="10" fill="hold" nodeType="withEffect">
                                  <p:stCondLst>
                                    <p:cond delay="0"/>
                                  </p:stCondLst>
                                  <p:childTnLst>
                                    <p:set>
                                      <p:cBhvr>
                                        <p:cTn id="14" dur="1" fill="hold">
                                          <p:stCondLst>
                                            <p:cond delay="0"/>
                                          </p:stCondLst>
                                        </p:cTn>
                                        <p:tgtEl>
                                          <p:spTgt spid="23571"/>
                                        </p:tgtEl>
                                        <p:attrNameLst>
                                          <p:attrName>style.visibility</p:attrName>
                                        </p:attrNameLst>
                                      </p:cBhvr>
                                      <p:to>
                                        <p:strVal val="visible"/>
                                      </p:to>
                                    </p:set>
                                    <p:animEffect transition="in" filter="checkerboard(across)">
                                      <p:cBhvr>
                                        <p:cTn id="15" dur="500"/>
                                        <p:tgtEl>
                                          <p:spTgt spid="23571"/>
                                        </p:tgtEl>
                                      </p:cBhvr>
                                    </p:animEffect>
                                  </p:childTnLst>
                                </p:cTn>
                              </p:par>
                            </p:childTnLst>
                          </p:cTn>
                        </p:par>
                      </p:childTnLst>
                    </p:cTn>
                  </p:par>
                  <p:par>
                    <p:cTn id="16" fill="hold">
                      <p:stCondLst>
                        <p:cond delay="indefinite"/>
                      </p:stCondLst>
                      <p:childTnLst>
                        <p:par>
                          <p:cTn id="17" fill="hold">
                            <p:stCondLst>
                              <p:cond delay="0"/>
                            </p:stCondLst>
                            <p:childTnLst>
                              <p:par>
                                <p:cTn id="18" presetID="8" presetClass="entr" presetSubtype="16" fill="hold" nodeType="clickEffect">
                                  <p:stCondLst>
                                    <p:cond delay="0"/>
                                  </p:stCondLst>
                                  <p:childTnLst>
                                    <p:set>
                                      <p:cBhvr>
                                        <p:cTn id="19" dur="1" fill="hold">
                                          <p:stCondLst>
                                            <p:cond delay="0"/>
                                          </p:stCondLst>
                                        </p:cTn>
                                        <p:tgtEl>
                                          <p:spTgt spid="6179"/>
                                        </p:tgtEl>
                                        <p:attrNameLst>
                                          <p:attrName>style.visibility</p:attrName>
                                        </p:attrNameLst>
                                      </p:cBhvr>
                                      <p:to>
                                        <p:strVal val="visible"/>
                                      </p:to>
                                    </p:set>
                                    <p:animEffect transition="in" filter="diamond(in)">
                                      <p:cBhvr>
                                        <p:cTn id="20" dur="500"/>
                                        <p:tgtEl>
                                          <p:spTgt spid="6179"/>
                                        </p:tgtEl>
                                      </p:cBhvr>
                                    </p:animEffect>
                                  </p:childTnLst>
                                </p:cTn>
                              </p:par>
                            </p:childTnLst>
                          </p:cTn>
                        </p:par>
                      </p:childTnLst>
                    </p:cTn>
                  </p:par>
                  <p:par>
                    <p:cTn id="21" fill="hold">
                      <p:stCondLst>
                        <p:cond delay="indefinite"/>
                      </p:stCondLst>
                      <p:childTnLst>
                        <p:par>
                          <p:cTn id="22" fill="hold">
                            <p:stCondLst>
                              <p:cond delay="0"/>
                            </p:stCondLst>
                            <p:childTnLst>
                              <p:par>
                                <p:cTn id="23" presetID="8" presetClass="entr" presetSubtype="16" fill="hold" nodeType="clickEffect">
                                  <p:stCondLst>
                                    <p:cond delay="0"/>
                                  </p:stCondLst>
                                  <p:childTnLst>
                                    <p:set>
                                      <p:cBhvr>
                                        <p:cTn id="24" dur="1" fill="hold">
                                          <p:stCondLst>
                                            <p:cond delay="0"/>
                                          </p:stCondLst>
                                        </p:cTn>
                                        <p:tgtEl>
                                          <p:spTgt spid="6180"/>
                                        </p:tgtEl>
                                        <p:attrNameLst>
                                          <p:attrName>style.visibility</p:attrName>
                                        </p:attrNameLst>
                                      </p:cBhvr>
                                      <p:to>
                                        <p:strVal val="visible"/>
                                      </p:to>
                                    </p:set>
                                    <p:animEffect transition="in" filter="diamond(in)">
                                      <p:cBhvr>
                                        <p:cTn id="25" dur="1000"/>
                                        <p:tgtEl>
                                          <p:spTgt spid="6180"/>
                                        </p:tgtEl>
                                      </p:cBhvr>
                                    </p:animEffect>
                                  </p:childTnLst>
                                </p:cTn>
                              </p:par>
                            </p:childTnLst>
                          </p:cTn>
                        </p:par>
                      </p:childTnLst>
                    </p:cTn>
                  </p:par>
                  <p:par>
                    <p:cTn id="26" fill="hold">
                      <p:stCondLst>
                        <p:cond delay="indefinite"/>
                      </p:stCondLst>
                      <p:childTnLst>
                        <p:par>
                          <p:cTn id="27" fill="hold">
                            <p:stCondLst>
                              <p:cond delay="0"/>
                            </p:stCondLst>
                            <p:childTnLst>
                              <p:par>
                                <p:cTn id="28" presetID="8" presetClass="entr" presetSubtype="16" fill="hold" nodeType="clickEffect">
                                  <p:stCondLst>
                                    <p:cond delay="0"/>
                                  </p:stCondLst>
                                  <p:childTnLst>
                                    <p:set>
                                      <p:cBhvr>
                                        <p:cTn id="29" dur="1" fill="hold">
                                          <p:stCondLst>
                                            <p:cond delay="0"/>
                                          </p:stCondLst>
                                        </p:cTn>
                                        <p:tgtEl>
                                          <p:spTgt spid="6181"/>
                                        </p:tgtEl>
                                        <p:attrNameLst>
                                          <p:attrName>style.visibility</p:attrName>
                                        </p:attrNameLst>
                                      </p:cBhvr>
                                      <p:to>
                                        <p:strVal val="visible"/>
                                      </p:to>
                                    </p:set>
                                    <p:animEffect transition="in" filter="diamond(in)">
                                      <p:cBhvr>
                                        <p:cTn id="30" dur="1000"/>
                                        <p:tgtEl>
                                          <p:spTgt spid="6181"/>
                                        </p:tgtEl>
                                      </p:cBhvr>
                                    </p:animEffect>
                                  </p:childTnLst>
                                </p:cTn>
                              </p:par>
                            </p:childTnLst>
                          </p:cTn>
                        </p:par>
                      </p:childTnLst>
                    </p:cTn>
                  </p:par>
                  <p:par>
                    <p:cTn id="31" fill="hold">
                      <p:stCondLst>
                        <p:cond delay="indefinite"/>
                      </p:stCondLst>
                      <p:childTnLst>
                        <p:par>
                          <p:cTn id="32" fill="hold">
                            <p:stCondLst>
                              <p:cond delay="0"/>
                            </p:stCondLst>
                            <p:childTnLst>
                              <p:par>
                                <p:cTn id="33" presetID="8" presetClass="entr" presetSubtype="16" fill="hold" nodeType="clickEffect">
                                  <p:stCondLst>
                                    <p:cond delay="0"/>
                                  </p:stCondLst>
                                  <p:childTnLst>
                                    <p:set>
                                      <p:cBhvr>
                                        <p:cTn id="34" dur="1" fill="hold">
                                          <p:stCondLst>
                                            <p:cond delay="0"/>
                                          </p:stCondLst>
                                        </p:cTn>
                                        <p:tgtEl>
                                          <p:spTgt spid="6182"/>
                                        </p:tgtEl>
                                        <p:attrNameLst>
                                          <p:attrName>style.visibility</p:attrName>
                                        </p:attrNameLst>
                                      </p:cBhvr>
                                      <p:to>
                                        <p:strVal val="visible"/>
                                      </p:to>
                                    </p:set>
                                    <p:animEffect transition="in" filter="diamond(in)">
                                      <p:cBhvr>
                                        <p:cTn id="35" dur="500"/>
                                        <p:tgtEl>
                                          <p:spTgt spid="6182"/>
                                        </p:tgtEl>
                                      </p:cBhvr>
                                    </p:animEffect>
                                  </p:childTnLst>
                                </p:cTn>
                              </p:par>
                            </p:childTnLst>
                          </p:cTn>
                        </p:par>
                      </p:childTnLst>
                    </p:cTn>
                  </p:par>
                  <p:par>
                    <p:cTn id="36" fill="hold">
                      <p:stCondLst>
                        <p:cond delay="indefinite"/>
                      </p:stCondLst>
                      <p:childTnLst>
                        <p:par>
                          <p:cTn id="37" fill="hold">
                            <p:stCondLst>
                              <p:cond delay="0"/>
                            </p:stCondLst>
                            <p:childTnLst>
                              <p:par>
                                <p:cTn id="38" presetID="8" presetClass="entr" presetSubtype="16" fill="hold" nodeType="clickEffect">
                                  <p:stCondLst>
                                    <p:cond delay="0"/>
                                  </p:stCondLst>
                                  <p:childTnLst>
                                    <p:set>
                                      <p:cBhvr>
                                        <p:cTn id="39" dur="1" fill="hold">
                                          <p:stCondLst>
                                            <p:cond delay="0"/>
                                          </p:stCondLst>
                                        </p:cTn>
                                        <p:tgtEl>
                                          <p:spTgt spid="6183"/>
                                        </p:tgtEl>
                                        <p:attrNameLst>
                                          <p:attrName>style.visibility</p:attrName>
                                        </p:attrNameLst>
                                      </p:cBhvr>
                                      <p:to>
                                        <p:strVal val="visible"/>
                                      </p:to>
                                    </p:set>
                                    <p:animEffect transition="in" filter="diamond(in)">
                                      <p:cBhvr>
                                        <p:cTn id="40" dur="1000"/>
                                        <p:tgtEl>
                                          <p:spTgt spid="61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6"/>
          <p:cNvSpPr>
            <a:spLocks noChangeArrowheads="1"/>
          </p:cNvSpPr>
          <p:nvPr/>
        </p:nvSpPr>
        <p:spPr bwMode="auto">
          <a:xfrm>
            <a:off x="991226" y="204279"/>
            <a:ext cx="233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r>
              <a:rPr lang="vi-VN" altLang="en-US" sz="3600" b="1" dirty="0" smtClean="0">
                <a:solidFill>
                  <a:srgbClr val="FF0000"/>
                </a:solidFill>
                <a:latin typeface="Times New Roman" pitchFamily="18" charset="0"/>
                <a:cs typeface="Times New Roman" pitchFamily="18" charset="0"/>
              </a:rPr>
              <a:t>Bài tập 4/ 23</a:t>
            </a:r>
            <a:endParaRPr lang="en-US" altLang="en-US" sz="3600" b="1" dirty="0" smtClean="0">
              <a:solidFill>
                <a:srgbClr val="FF0000"/>
              </a:solidFill>
              <a:latin typeface="Times New Roman" pitchFamily="18" charset="0"/>
              <a:cs typeface="Times New Roman" pitchFamily="18" charset="0"/>
            </a:endParaRPr>
          </a:p>
        </p:txBody>
      </p:sp>
      <p:sp>
        <p:nvSpPr>
          <p:cNvPr id="5" name="Rectangle 26"/>
          <p:cNvSpPr>
            <a:spLocks noChangeArrowheads="1"/>
          </p:cNvSpPr>
          <p:nvPr/>
        </p:nvSpPr>
        <p:spPr bwMode="auto">
          <a:xfrm>
            <a:off x="-4454" y="1452496"/>
            <a:ext cx="11879180" cy="10225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571500" indent="-571500" defTabSz="914400" fontAlgn="base">
              <a:spcBef>
                <a:spcPct val="0"/>
              </a:spcBef>
              <a:spcAft>
                <a:spcPct val="0"/>
              </a:spcAft>
              <a:buFont typeface="Symbol" panose="05050102010706020507" pitchFamily="18" charset="2"/>
              <a:buChar char="Þ"/>
            </a:pPr>
            <a:r>
              <a:rPr lang="vi-VN" altLang="en-US" sz="3600" b="1" dirty="0" smtClean="0">
                <a:solidFill>
                  <a:srgbClr val="003CB4"/>
                </a:solidFill>
                <a:latin typeface="Times New Roman" pitchFamily="18" charset="0"/>
                <a:cs typeface="Times New Roman" pitchFamily="18" charset="0"/>
              </a:rPr>
              <a:t>Tránh để người nghe hiểu là mình không  tuân thủ </a:t>
            </a:r>
          </a:p>
          <a:p>
            <a:pPr defTabSz="914400" fontAlgn="base">
              <a:spcBef>
                <a:spcPct val="0"/>
              </a:spcBef>
              <a:spcAft>
                <a:spcPct val="0"/>
              </a:spcAft>
            </a:pPr>
            <a:r>
              <a:rPr lang="vi-VN" altLang="en-US" sz="3600" b="1" dirty="0" smtClean="0">
                <a:solidFill>
                  <a:srgbClr val="003CB4"/>
                </a:solidFill>
                <a:latin typeface="Times New Roman" pitchFamily="18" charset="0"/>
                <a:cs typeface="Times New Roman" pitchFamily="18" charset="0"/>
              </a:rPr>
              <a:t>phương châm quan hệ khi muốn hỏi về vấn đề khác.</a:t>
            </a:r>
            <a:endParaRPr lang="en-US" altLang="en-US" sz="3600" b="1" dirty="0" smtClean="0">
              <a:solidFill>
                <a:srgbClr val="003CB4"/>
              </a:solidFill>
              <a:latin typeface="Times New Roman" pitchFamily="18" charset="0"/>
              <a:cs typeface="Times New Roman" pitchFamily="18" charset="0"/>
            </a:endParaRPr>
          </a:p>
        </p:txBody>
      </p:sp>
      <p:sp>
        <p:nvSpPr>
          <p:cNvPr id="6" name="Rectangle 26"/>
          <p:cNvSpPr>
            <a:spLocks noChangeArrowheads="1"/>
          </p:cNvSpPr>
          <p:nvPr/>
        </p:nvSpPr>
        <p:spPr bwMode="auto">
          <a:xfrm>
            <a:off x="350720" y="3663758"/>
            <a:ext cx="11612880" cy="9768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571500" indent="-571500" defTabSz="914400" fontAlgn="base">
              <a:spcBef>
                <a:spcPct val="0"/>
              </a:spcBef>
              <a:spcAft>
                <a:spcPct val="0"/>
              </a:spcAft>
              <a:buFont typeface="Symbol" panose="05050102010706020507" pitchFamily="18" charset="2"/>
              <a:buChar char="Þ"/>
            </a:pPr>
            <a:r>
              <a:rPr lang="vi-VN" altLang="en-US" sz="3600" b="1" dirty="0" smtClean="0">
                <a:solidFill>
                  <a:srgbClr val="003CB4"/>
                </a:solidFill>
                <a:latin typeface="Times New Roman" pitchFamily="18" charset="0"/>
                <a:cs typeface="Times New Roman" pitchFamily="18" charset="0"/>
              </a:rPr>
              <a:t>Đảm bảo tuân thủ phương châm lịch sự, giảm nhẹ cảm</a:t>
            </a:r>
          </a:p>
          <a:p>
            <a:pPr defTabSz="914400" fontAlgn="base">
              <a:spcBef>
                <a:spcPct val="0"/>
              </a:spcBef>
              <a:spcAft>
                <a:spcPct val="0"/>
              </a:spcAft>
            </a:pPr>
            <a:r>
              <a:rPr lang="vi-VN" altLang="en-US" sz="3600" b="1" dirty="0" smtClean="0">
                <a:solidFill>
                  <a:srgbClr val="003CB4"/>
                </a:solidFill>
                <a:latin typeface="Times New Roman" pitchFamily="18" charset="0"/>
                <a:cs typeface="Times New Roman" pitchFamily="18" charset="0"/>
              </a:rPr>
              <a:t> giác tổn thương ở người nghe .</a:t>
            </a:r>
            <a:endParaRPr lang="en-US" altLang="en-US" sz="3600" b="1" dirty="0" smtClean="0">
              <a:solidFill>
                <a:srgbClr val="003CB4"/>
              </a:solidFill>
              <a:latin typeface="Times New Roman" pitchFamily="18" charset="0"/>
              <a:cs typeface="Times New Roman" pitchFamily="18" charset="0"/>
            </a:endParaRPr>
          </a:p>
        </p:txBody>
      </p:sp>
      <p:sp>
        <p:nvSpPr>
          <p:cNvPr id="7" name="Rectangle 26"/>
          <p:cNvSpPr>
            <a:spLocks noChangeArrowheads="1"/>
          </p:cNvSpPr>
          <p:nvPr/>
        </p:nvSpPr>
        <p:spPr bwMode="auto">
          <a:xfrm>
            <a:off x="312820" y="5613746"/>
            <a:ext cx="11688680" cy="1038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571500" indent="-571500" defTabSz="914400" fontAlgn="base">
              <a:spcBef>
                <a:spcPct val="0"/>
              </a:spcBef>
              <a:spcAft>
                <a:spcPct val="0"/>
              </a:spcAft>
              <a:buFont typeface="Symbol" panose="05050102010706020507" pitchFamily="18" charset="2"/>
              <a:buChar char="Þ"/>
            </a:pPr>
            <a:r>
              <a:rPr lang="vi-VN" altLang="en-US" sz="3600" b="1" dirty="0" smtClean="0">
                <a:solidFill>
                  <a:srgbClr val="003CB4"/>
                </a:solidFill>
                <a:latin typeface="Times New Roman" pitchFamily="18" charset="0"/>
                <a:cs typeface="Times New Roman" pitchFamily="18" charset="0"/>
              </a:rPr>
              <a:t>Báo cho người đối thoại biết là họ đang không tuân thủ</a:t>
            </a:r>
          </a:p>
          <a:p>
            <a:pPr defTabSz="914400" fontAlgn="base">
              <a:spcBef>
                <a:spcPct val="0"/>
              </a:spcBef>
              <a:spcAft>
                <a:spcPct val="0"/>
              </a:spcAft>
            </a:pPr>
            <a:r>
              <a:rPr lang="vi-VN" altLang="en-US" sz="3600" b="1" dirty="0" smtClean="0">
                <a:solidFill>
                  <a:srgbClr val="003CB4"/>
                </a:solidFill>
                <a:latin typeface="Times New Roman" pitchFamily="18" charset="0"/>
                <a:cs typeface="Times New Roman" pitchFamily="18" charset="0"/>
              </a:rPr>
              <a:t> phương châm lịch sự, cần phải chấm dứt.</a:t>
            </a:r>
            <a:endParaRPr lang="en-US" altLang="en-US" sz="3600" b="1" dirty="0" smtClean="0">
              <a:solidFill>
                <a:srgbClr val="003CB4"/>
              </a:solidFill>
              <a:latin typeface="Times New Roman" pitchFamily="18" charset="0"/>
              <a:cs typeface="Times New Roman" pitchFamily="18" charset="0"/>
            </a:endParaRPr>
          </a:p>
        </p:txBody>
      </p:sp>
      <p:sp>
        <p:nvSpPr>
          <p:cNvPr id="8" name="Rectangle 27"/>
          <p:cNvSpPr txBox="1">
            <a:spLocks noChangeArrowheads="1"/>
          </p:cNvSpPr>
          <p:nvPr/>
        </p:nvSpPr>
        <p:spPr>
          <a:xfrm>
            <a:off x="-4454" y="758772"/>
            <a:ext cx="12196454" cy="1001448"/>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Tx/>
              <a:buNone/>
            </a:pPr>
            <a:r>
              <a:rPr lang="vi-VN" altLang="en-US" sz="3600" i="1" dirty="0" smtClean="0">
                <a:latin typeface="Times New Roman" pitchFamily="18" charset="0"/>
                <a:cs typeface="Times New Roman" pitchFamily="18" charset="0"/>
              </a:rPr>
              <a:t>a) Nhân tiện đây xin hỏi</a:t>
            </a:r>
            <a:endParaRPr lang="en-US" altLang="en-US" sz="3600" i="1" dirty="0" smtClean="0">
              <a:latin typeface="Times New Roman" pitchFamily="18" charset="0"/>
              <a:cs typeface="Times New Roman" pitchFamily="18" charset="0"/>
            </a:endParaRPr>
          </a:p>
        </p:txBody>
      </p:sp>
      <p:sp>
        <p:nvSpPr>
          <p:cNvPr id="9" name="Rectangle 27"/>
          <p:cNvSpPr txBox="1">
            <a:spLocks noChangeArrowheads="1"/>
          </p:cNvSpPr>
          <p:nvPr/>
        </p:nvSpPr>
        <p:spPr>
          <a:xfrm>
            <a:off x="-4454" y="2764600"/>
            <a:ext cx="12196454" cy="1001448"/>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Tx/>
              <a:buNone/>
            </a:pPr>
            <a:r>
              <a:rPr lang="vi-VN" altLang="en-US" sz="3600" i="1" dirty="0">
                <a:latin typeface="Times New Roman" pitchFamily="18" charset="0"/>
                <a:cs typeface="Times New Roman" pitchFamily="18" charset="0"/>
              </a:rPr>
              <a:t>b</a:t>
            </a:r>
            <a:r>
              <a:rPr lang="vi-VN" altLang="en-US" sz="3600" i="1" dirty="0" smtClean="0">
                <a:latin typeface="Times New Roman" pitchFamily="18" charset="0"/>
                <a:cs typeface="Times New Roman" pitchFamily="18" charset="0"/>
              </a:rPr>
              <a:t>) cực chẳng đã tôi phải nói, tôi nói điều này có gì không phải,...</a:t>
            </a:r>
            <a:endParaRPr lang="en-US" altLang="en-US" sz="3600" i="1" dirty="0" smtClean="0">
              <a:latin typeface="Times New Roman" pitchFamily="18" charset="0"/>
              <a:cs typeface="Times New Roman" pitchFamily="18" charset="0"/>
            </a:endParaRPr>
          </a:p>
        </p:txBody>
      </p:sp>
      <p:sp>
        <p:nvSpPr>
          <p:cNvPr id="10" name="Rectangle 27"/>
          <p:cNvSpPr txBox="1">
            <a:spLocks noChangeArrowheads="1"/>
          </p:cNvSpPr>
          <p:nvPr/>
        </p:nvSpPr>
        <p:spPr>
          <a:xfrm>
            <a:off x="58933" y="4971534"/>
            <a:ext cx="12196454" cy="1001448"/>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Tx/>
              <a:buNone/>
            </a:pPr>
            <a:r>
              <a:rPr lang="vi-VN" altLang="en-US" sz="3600" i="1" dirty="0">
                <a:latin typeface="Times New Roman" pitchFamily="18" charset="0"/>
                <a:cs typeface="Times New Roman" pitchFamily="18" charset="0"/>
              </a:rPr>
              <a:t>c</a:t>
            </a:r>
            <a:r>
              <a:rPr lang="vi-VN" altLang="en-US" sz="3600" i="1" dirty="0" smtClean="0">
                <a:latin typeface="Times New Roman" pitchFamily="18" charset="0"/>
                <a:cs typeface="Times New Roman" pitchFamily="18" charset="0"/>
              </a:rPr>
              <a:t>) </a:t>
            </a:r>
            <a:r>
              <a:rPr lang="vi-VN" altLang="en-US" sz="3600" i="1" dirty="0" smtClean="0">
                <a:latin typeface="Times New Roman" pitchFamily="18" charset="0"/>
                <a:cs typeface="Times New Roman" pitchFamily="18" charset="0"/>
              </a:rPr>
              <a:t>đừng ngắt lời như thế, đừng nói leo, ...</a:t>
            </a:r>
            <a:endParaRPr lang="en-US" altLang="en-US" sz="3600" i="1"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230289199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3874927" y="1298066"/>
            <a:ext cx="4164012" cy="707882"/>
          </a:xfrm>
          <a:prstGeom prst="rect">
            <a:avLst/>
          </a:prstGeom>
          <a:noFill/>
        </p:spPr>
        <p:txBody>
          <a:bodyPr wrap="square" lIns="91428" tIns="45718" rIns="91428" bIns="45718" rtlCol="0">
            <a:spAutoFit/>
          </a:bodyPr>
          <a:lstStyle/>
          <a:p>
            <a:r>
              <a:rPr lang="en-US" altLang="zh-CN" sz="4000" b="1" dirty="0" err="1">
                <a:solidFill>
                  <a:srgbClr val="FF0000"/>
                </a:solidFill>
                <a:latin typeface="Times New Roman" pitchFamily="18" charset="0"/>
                <a:ea typeface="叶根友圆趣卡通08" panose="02010601030101010101" pitchFamily="2" charset="-122"/>
                <a:cs typeface="Times New Roman" pitchFamily="18" charset="0"/>
              </a:rPr>
              <a:t>Hướng</a:t>
            </a:r>
            <a:r>
              <a:rPr lang="en-US" altLang="zh-CN" sz="4000" b="1" dirty="0">
                <a:solidFill>
                  <a:srgbClr val="FF0000"/>
                </a:solidFill>
                <a:latin typeface="Times New Roman" pitchFamily="18" charset="0"/>
                <a:ea typeface="叶根友圆趣卡通08" panose="02010601030101010101" pitchFamily="2" charset="-122"/>
                <a:cs typeface="Times New Roman" pitchFamily="18" charset="0"/>
              </a:rPr>
              <a:t> </a:t>
            </a:r>
            <a:r>
              <a:rPr lang="en-US" altLang="zh-CN" sz="4000" b="1" dirty="0" err="1">
                <a:solidFill>
                  <a:srgbClr val="FF0000"/>
                </a:solidFill>
                <a:latin typeface="Times New Roman" pitchFamily="18" charset="0"/>
                <a:ea typeface="叶根友圆趣卡通08" panose="02010601030101010101" pitchFamily="2" charset="-122"/>
                <a:cs typeface="Times New Roman" pitchFamily="18" charset="0"/>
              </a:rPr>
              <a:t>dẫn</a:t>
            </a:r>
            <a:r>
              <a:rPr lang="en-US" altLang="zh-CN" sz="4000" b="1" dirty="0">
                <a:solidFill>
                  <a:srgbClr val="FF0000"/>
                </a:solidFill>
                <a:latin typeface="Times New Roman" pitchFamily="18" charset="0"/>
                <a:ea typeface="叶根友圆趣卡通08" panose="02010601030101010101" pitchFamily="2" charset="-122"/>
                <a:cs typeface="Times New Roman" pitchFamily="18" charset="0"/>
              </a:rPr>
              <a:t> </a:t>
            </a:r>
            <a:r>
              <a:rPr lang="en-US" altLang="zh-CN" sz="4000" b="1" dirty="0" err="1">
                <a:solidFill>
                  <a:srgbClr val="FF0000"/>
                </a:solidFill>
                <a:latin typeface="Times New Roman" pitchFamily="18" charset="0"/>
                <a:ea typeface="叶根友圆趣卡通08" panose="02010601030101010101" pitchFamily="2" charset="-122"/>
                <a:cs typeface="Times New Roman" pitchFamily="18" charset="0"/>
              </a:rPr>
              <a:t>tự</a:t>
            </a:r>
            <a:r>
              <a:rPr lang="en-US" altLang="zh-CN" sz="4000" b="1" dirty="0">
                <a:solidFill>
                  <a:srgbClr val="FF0000"/>
                </a:solidFill>
                <a:latin typeface="Times New Roman" pitchFamily="18" charset="0"/>
                <a:ea typeface="叶根友圆趣卡通08" panose="02010601030101010101" pitchFamily="2" charset="-122"/>
                <a:cs typeface="Times New Roman" pitchFamily="18" charset="0"/>
              </a:rPr>
              <a:t> </a:t>
            </a:r>
            <a:r>
              <a:rPr lang="en-US" altLang="zh-CN" sz="4000" b="1" dirty="0" err="1">
                <a:solidFill>
                  <a:srgbClr val="FF0000"/>
                </a:solidFill>
                <a:latin typeface="Times New Roman" pitchFamily="18" charset="0"/>
                <a:ea typeface="叶根友圆趣卡通08" panose="02010601030101010101" pitchFamily="2" charset="-122"/>
                <a:cs typeface="Times New Roman" pitchFamily="18" charset="0"/>
              </a:rPr>
              <a:t>học</a:t>
            </a:r>
            <a:endParaRPr lang="zh-CN" altLang="en-US" sz="4000" b="1" dirty="0">
              <a:solidFill>
                <a:srgbClr val="FF0000"/>
              </a:solidFill>
              <a:latin typeface="Times New Roman" pitchFamily="18" charset="0"/>
              <a:ea typeface="叶根友圆趣卡通08" panose="02010601030101010101" pitchFamily="2" charset="-122"/>
              <a:cs typeface="Times New Roman" pitchFamily="18" charset="0"/>
            </a:endParaRPr>
          </a:p>
        </p:txBody>
      </p:sp>
      <p:grpSp>
        <p:nvGrpSpPr>
          <p:cNvPr id="14" name="组合 13"/>
          <p:cNvGrpSpPr/>
          <p:nvPr/>
        </p:nvGrpSpPr>
        <p:grpSpPr>
          <a:xfrm rot="788951">
            <a:off x="2486174" y="111873"/>
            <a:ext cx="1115951" cy="1154535"/>
            <a:chOff x="2542787" y="1726277"/>
            <a:chExt cx="1115950" cy="1154535"/>
          </a:xfrm>
        </p:grpSpPr>
        <p:pic>
          <p:nvPicPr>
            <p:cNvPr id="16" name="图片 15"/>
            <p:cNvPicPr>
              <a:picLocks noChangeAspect="1"/>
            </p:cNvPicPr>
            <p:nvPr/>
          </p:nvPicPr>
          <p:blipFill>
            <a:blip r:embed="rId3" cstate="print">
              <a:duotone>
                <a:prstClr val="black"/>
                <a:schemeClr val="accent6">
                  <a:tint val="45000"/>
                  <a:satMod val="400000"/>
                </a:schemeClr>
              </a:duotone>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tretch>
              <a:fillRect/>
            </a:stretch>
          </p:blipFill>
          <p:spPr>
            <a:xfrm>
              <a:off x="2669109" y="1726277"/>
              <a:ext cx="989628" cy="989628"/>
            </a:xfrm>
            <a:prstGeom prst="rect">
              <a:avLst/>
            </a:prstGeom>
          </p:spPr>
        </p:pic>
        <p:pic>
          <p:nvPicPr>
            <p:cNvPr id="17" name="图片 16"/>
            <p:cNvPicPr>
              <a:picLocks noChangeAspect="1"/>
            </p:cNvPicPr>
            <p:nvPr/>
          </p:nvPicPr>
          <p:blipFill>
            <a:blip r:embed="rId3" cstate="print">
              <a:duotone>
                <a:prstClr val="black"/>
                <a:schemeClr val="accent6">
                  <a:tint val="45000"/>
                  <a:satMod val="400000"/>
                </a:schemeClr>
              </a:duotone>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tretch>
              <a:fillRect/>
            </a:stretch>
          </p:blipFill>
          <p:spPr>
            <a:xfrm rot="20068727">
              <a:off x="2542787" y="1891184"/>
              <a:ext cx="989628" cy="989628"/>
            </a:xfrm>
            <a:prstGeom prst="rect">
              <a:avLst/>
            </a:prstGeom>
          </p:spPr>
        </p:pic>
      </p:grpSp>
      <p:grpSp>
        <p:nvGrpSpPr>
          <p:cNvPr id="40" name="组合 39"/>
          <p:cNvGrpSpPr/>
          <p:nvPr/>
        </p:nvGrpSpPr>
        <p:grpSpPr>
          <a:xfrm>
            <a:off x="920692" y="2718403"/>
            <a:ext cx="10109901" cy="2264312"/>
            <a:chOff x="1036807" y="2718402"/>
            <a:chExt cx="10109901" cy="2264312"/>
          </a:xfrm>
        </p:grpSpPr>
        <p:grpSp>
          <p:nvGrpSpPr>
            <p:cNvPr id="39" name="组合 38"/>
            <p:cNvGrpSpPr/>
            <p:nvPr/>
          </p:nvGrpSpPr>
          <p:grpSpPr>
            <a:xfrm>
              <a:off x="1036807" y="2718402"/>
              <a:ext cx="10109901" cy="2264312"/>
              <a:chOff x="1036807" y="2718402"/>
              <a:chExt cx="10109901" cy="2264312"/>
            </a:xfrm>
          </p:grpSpPr>
          <p:cxnSp>
            <p:nvCxnSpPr>
              <p:cNvPr id="23" name="直接连接符 22"/>
              <p:cNvCxnSpPr>
                <a:endCxn id="21" idx="1"/>
              </p:cNvCxnSpPr>
              <p:nvPr/>
            </p:nvCxnSpPr>
            <p:spPr>
              <a:xfrm>
                <a:off x="2194719" y="3682804"/>
                <a:ext cx="1709417" cy="649955"/>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pic>
            <p:nvPicPr>
              <p:cNvPr id="9" name="图片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36807" y="2886079"/>
                <a:ext cx="1255781" cy="1255093"/>
              </a:xfrm>
              <a:prstGeom prst="rect">
                <a:avLst/>
              </a:prstGeom>
            </p:spPr>
          </p:pic>
          <p:pic>
            <p:nvPicPr>
              <p:cNvPr id="18" name="图片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850039" y="3491217"/>
                <a:ext cx="1296669" cy="1299910"/>
              </a:xfrm>
              <a:prstGeom prst="rect">
                <a:avLst/>
              </a:prstGeom>
            </p:spPr>
          </p:pic>
          <p:pic>
            <p:nvPicPr>
              <p:cNvPr id="19" name="图片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843953" y="2718402"/>
                <a:ext cx="1362939" cy="1357405"/>
              </a:xfrm>
              <a:prstGeom prst="rect">
                <a:avLst/>
              </a:prstGeom>
            </p:spPr>
          </p:pic>
          <p:pic>
            <p:nvPicPr>
              <p:cNvPr id="21" name="图片 20"/>
              <p:cNvPicPr>
                <a:picLocks noChangeAspect="1"/>
              </p:cNvPicPr>
              <p:nvPr/>
            </p:nvPicPr>
            <p:blipFill>
              <a:blip r:embed="rId8" cstate="print">
                <a:duotone>
                  <a:prstClr val="black"/>
                  <a:srgbClr val="96C580">
                    <a:tint val="45000"/>
                    <a:satMod val="400000"/>
                  </a:srgbClr>
                </a:duotone>
                <a:extLst>
                  <a:ext uri="{BEBA8EAE-BF5A-486C-A8C5-ECC9F3942E4B}">
                    <a14:imgProps xmlns:a14="http://schemas.microsoft.com/office/drawing/2010/main">
                      <a14:imgLayer r:embed="rId9">
                        <a14:imgEffect>
                          <a14:artisticPencilGrayscale/>
                        </a14:imgEffect>
                      </a14:imgLayer>
                    </a14:imgProps>
                  </a:ext>
                  <a:ext uri="{28A0092B-C50C-407E-A947-70E740481C1C}">
                    <a14:useLocalDpi xmlns:a14="http://schemas.microsoft.com/office/drawing/2010/main" val="0"/>
                  </a:ext>
                </a:extLst>
              </a:blip>
              <a:stretch>
                <a:fillRect/>
              </a:stretch>
            </p:blipFill>
            <p:spPr>
              <a:xfrm>
                <a:off x="3904136" y="3682804"/>
                <a:ext cx="1296669" cy="1299910"/>
              </a:xfrm>
              <a:prstGeom prst="rect">
                <a:avLst/>
              </a:prstGeom>
            </p:spPr>
          </p:pic>
          <p:cxnSp>
            <p:nvCxnSpPr>
              <p:cNvPr id="24" name="直接连接符 23"/>
              <p:cNvCxnSpPr/>
              <p:nvPr/>
            </p:nvCxnSpPr>
            <p:spPr>
              <a:xfrm flipV="1">
                <a:off x="5154358" y="3575270"/>
                <a:ext cx="1736042" cy="88754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grpSp>
        <p:cxnSp>
          <p:nvCxnSpPr>
            <p:cNvPr id="28" name="直接连接符 27"/>
            <p:cNvCxnSpPr>
              <a:stCxn id="19" idx="3"/>
            </p:cNvCxnSpPr>
            <p:nvPr/>
          </p:nvCxnSpPr>
          <p:spPr>
            <a:xfrm>
              <a:off x="8206892" y="3397105"/>
              <a:ext cx="1689595" cy="702155"/>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grpSp>
      <p:sp>
        <p:nvSpPr>
          <p:cNvPr id="42" name="文本框 41"/>
          <p:cNvSpPr txBox="1"/>
          <p:nvPr/>
        </p:nvSpPr>
        <p:spPr>
          <a:xfrm>
            <a:off x="477506" y="4318235"/>
            <a:ext cx="1897039" cy="2000544"/>
          </a:xfrm>
          <a:prstGeom prst="rect">
            <a:avLst/>
          </a:prstGeom>
          <a:noFill/>
          <a:ln>
            <a:noFill/>
          </a:ln>
        </p:spPr>
        <p:txBody>
          <a:bodyPr wrap="square" lIns="91428" tIns="45718" rIns="91428" bIns="45718" rtlCol="0">
            <a:spAutoFit/>
          </a:bodyPr>
          <a:lstStyle/>
          <a:p>
            <a:pPr algn="ctr"/>
            <a:r>
              <a:rPr lang="en-US" sz="3100" dirty="0">
                <a:solidFill>
                  <a:prstClr val="black"/>
                </a:solidFill>
                <a:latin typeface="#9Slide03 Arima Madurai Black" panose="00000A00000000000000" pitchFamily="2" charset="0"/>
                <a:cs typeface="#9Slide03 Arima Madurai Black" panose="00000A00000000000000" pitchFamily="2" charset="0"/>
              </a:rPr>
              <a:t>H</a:t>
            </a:r>
            <a:r>
              <a:rPr lang="vi-VN" sz="3100" dirty="0">
                <a:solidFill>
                  <a:prstClr val="black"/>
                </a:solidFill>
                <a:latin typeface="#9Slide03 Arima Madurai Black" panose="00000A00000000000000" pitchFamily="2" charset="0"/>
                <a:cs typeface="#9Slide03 Arima Madurai Black" panose="00000A00000000000000" pitchFamily="2" charset="0"/>
              </a:rPr>
              <a:t>ọc thuộc </a:t>
            </a:r>
            <a:r>
              <a:rPr lang="vi-VN" sz="3100">
                <a:solidFill>
                  <a:prstClr val="black"/>
                </a:solidFill>
                <a:latin typeface="#9Slide03 Arima Madurai Black" panose="00000A00000000000000" pitchFamily="2" charset="0"/>
                <a:cs typeface="#9Slide03 Arima Madurai Black" panose="00000A00000000000000" pitchFamily="2" charset="0"/>
              </a:rPr>
              <a:t>ghi </a:t>
            </a:r>
            <a:r>
              <a:rPr lang="vi-VN" sz="3100" smtClean="0">
                <a:solidFill>
                  <a:prstClr val="black"/>
                </a:solidFill>
                <a:latin typeface="#9Slide03 Arima Madurai Black" panose="00000A00000000000000" pitchFamily="2" charset="0"/>
                <a:cs typeface="#9Slide03 Arima Madurai Black" panose="00000A00000000000000" pitchFamily="2" charset="0"/>
              </a:rPr>
              <a:t>nhớ</a:t>
            </a:r>
            <a:r>
              <a:rPr lang="en-US" sz="3100" smtClean="0">
                <a:solidFill>
                  <a:prstClr val="black"/>
                </a:solidFill>
                <a:latin typeface="#9Slide03 Arima Madurai Black" panose="00000A00000000000000" pitchFamily="2" charset="0"/>
                <a:cs typeface="#9Slide03 Arima Madurai Black" panose="00000A00000000000000" pitchFamily="2" charset="0"/>
              </a:rPr>
              <a:t> 5 PCHT</a:t>
            </a:r>
            <a:endParaRPr lang="zh-CN" altLang="en-US" sz="3100" dirty="0">
              <a:solidFill>
                <a:srgbClr val="4472C4">
                  <a:lumMod val="60000"/>
                  <a:lumOff val="40000"/>
                </a:srgbClr>
              </a:solidFill>
              <a:latin typeface="#9Slide03 Arima Madurai Black" panose="00000A00000000000000" pitchFamily="2" charset="0"/>
              <a:cs typeface="#9Slide03 Arima Madurai Black" panose="00000A00000000000000" pitchFamily="2" charset="0"/>
            </a:endParaRPr>
          </a:p>
        </p:txBody>
      </p:sp>
      <p:sp>
        <p:nvSpPr>
          <p:cNvPr id="43" name="文本框 42"/>
          <p:cNvSpPr txBox="1"/>
          <p:nvPr/>
        </p:nvSpPr>
        <p:spPr>
          <a:xfrm>
            <a:off x="2904050" y="2771246"/>
            <a:ext cx="3052927" cy="1046436"/>
          </a:xfrm>
          <a:prstGeom prst="rect">
            <a:avLst/>
          </a:prstGeom>
          <a:noFill/>
          <a:ln>
            <a:noFill/>
          </a:ln>
        </p:spPr>
        <p:txBody>
          <a:bodyPr wrap="square" lIns="91428" tIns="45718" rIns="91428" bIns="45718" rtlCol="0">
            <a:spAutoFit/>
          </a:bodyPr>
          <a:lstStyle/>
          <a:p>
            <a:pPr algn="ctr"/>
            <a:r>
              <a:rPr lang="en-US" sz="3100" smtClean="0">
                <a:solidFill>
                  <a:srgbClr val="000000"/>
                </a:solidFill>
                <a:latin typeface="#9Slide03 Arima Madurai Black" panose="00000A00000000000000" pitchFamily="2" charset="0"/>
                <a:cs typeface="#9Slide03 Arima Madurai Black" panose="00000A00000000000000" pitchFamily="2" charset="0"/>
              </a:rPr>
              <a:t>Làm các </a:t>
            </a:r>
            <a:r>
              <a:rPr lang="en-US" sz="3100" dirty="0" err="1">
                <a:solidFill>
                  <a:srgbClr val="000000"/>
                </a:solidFill>
                <a:latin typeface="#9Slide03 Arima Madurai Black" panose="00000A00000000000000" pitchFamily="2" charset="0"/>
                <a:cs typeface="#9Slide03 Arima Madurai Black" panose="00000A00000000000000" pitchFamily="2" charset="0"/>
              </a:rPr>
              <a:t>bài</a:t>
            </a:r>
            <a:r>
              <a:rPr lang="en-US" sz="3100" dirty="0">
                <a:solidFill>
                  <a:srgbClr val="000000"/>
                </a:solidFill>
                <a:latin typeface="#9Slide03 Arima Madurai Black" panose="00000A00000000000000" pitchFamily="2" charset="0"/>
                <a:cs typeface="#9Slide03 Arima Madurai Black" panose="00000A00000000000000" pitchFamily="2" charset="0"/>
              </a:rPr>
              <a:t> </a:t>
            </a:r>
            <a:r>
              <a:rPr lang="en-US" sz="3100" err="1">
                <a:solidFill>
                  <a:srgbClr val="000000"/>
                </a:solidFill>
                <a:latin typeface="#9Slide03 Arima Madurai Black" panose="00000A00000000000000" pitchFamily="2" charset="0"/>
                <a:cs typeface="#9Slide03 Arima Madurai Black" panose="00000A00000000000000" pitchFamily="2" charset="0"/>
              </a:rPr>
              <a:t>tập</a:t>
            </a:r>
            <a:r>
              <a:rPr lang="en-US" sz="3100">
                <a:solidFill>
                  <a:srgbClr val="000000"/>
                </a:solidFill>
                <a:latin typeface="#9Slide03 Arima Madurai Black" panose="00000A00000000000000" pitchFamily="2" charset="0"/>
                <a:cs typeface="#9Slide03 Arima Madurai Black" panose="00000A00000000000000" pitchFamily="2" charset="0"/>
              </a:rPr>
              <a:t>  </a:t>
            </a:r>
            <a:r>
              <a:rPr lang="en-US" sz="3100" smtClean="0">
                <a:solidFill>
                  <a:srgbClr val="000000"/>
                </a:solidFill>
                <a:latin typeface="#9Slide03 Arima Madurai Black" panose="00000A00000000000000" pitchFamily="2" charset="0"/>
                <a:cs typeface="#9Slide03 Arima Madurai Black" panose="00000A00000000000000" pitchFamily="2" charset="0"/>
              </a:rPr>
              <a:t>trong SGK</a:t>
            </a:r>
            <a:endParaRPr lang="zh-CN" altLang="en-US" sz="3100" dirty="0">
              <a:solidFill>
                <a:srgbClr val="8EB87B"/>
              </a:solidFill>
              <a:latin typeface="#9Slide03 Arima Madurai Black" panose="00000A00000000000000" pitchFamily="2" charset="0"/>
              <a:cs typeface="#9Slide03 Arima Madurai Black" panose="00000A00000000000000" pitchFamily="2" charset="0"/>
            </a:endParaRPr>
          </a:p>
        </p:txBody>
      </p:sp>
      <p:sp>
        <p:nvSpPr>
          <p:cNvPr id="44" name="文本框 43"/>
          <p:cNvSpPr txBox="1"/>
          <p:nvPr/>
        </p:nvSpPr>
        <p:spPr>
          <a:xfrm>
            <a:off x="6062597" y="4296736"/>
            <a:ext cx="3354259" cy="2000544"/>
          </a:xfrm>
          <a:prstGeom prst="rect">
            <a:avLst/>
          </a:prstGeom>
          <a:noFill/>
          <a:ln>
            <a:noFill/>
          </a:ln>
        </p:spPr>
        <p:txBody>
          <a:bodyPr wrap="square" lIns="91428" tIns="45718" rIns="91428" bIns="45718" rtlCol="0">
            <a:spAutoFit/>
          </a:bodyPr>
          <a:lstStyle/>
          <a:p>
            <a:pPr algn="just"/>
            <a:r>
              <a:rPr lang="en-SG" sz="3100">
                <a:latin typeface="#9Slide03 Arima Madurai Black" panose="00000A00000000000000" pitchFamily="2" charset="0"/>
                <a:cs typeface="#9Slide03 Arima Madurai Black" panose="00000A00000000000000" pitchFamily="2" charset="0"/>
              </a:rPr>
              <a:t>Viết</a:t>
            </a:r>
            <a:r>
              <a:rPr lang="vi-VN" sz="3100">
                <a:latin typeface="#9Slide03 Arima Madurai Black" panose="00000A00000000000000" pitchFamily="2" charset="0"/>
                <a:cs typeface="#9Slide03 Arima Madurai Black" panose="00000A00000000000000" pitchFamily="2" charset="0"/>
              </a:rPr>
              <a:t> </a:t>
            </a:r>
            <a:r>
              <a:rPr lang="en-US" sz="3100">
                <a:latin typeface="#9Slide03 Arima Madurai Black" panose="00000A00000000000000" pitchFamily="2" charset="0"/>
                <a:cs typeface="#9Slide03 Arima Madurai Black" panose="00000A00000000000000" pitchFamily="2" charset="0"/>
              </a:rPr>
              <a:t>1 </a:t>
            </a:r>
            <a:r>
              <a:rPr lang="vi-VN" sz="3100">
                <a:latin typeface="#9Slide03 Arima Madurai Black" panose="00000A00000000000000" pitchFamily="2" charset="0"/>
                <a:cs typeface="#9Slide03 Arima Madurai Black" panose="00000A00000000000000" pitchFamily="2" charset="0"/>
              </a:rPr>
              <a:t>đoạn </a:t>
            </a:r>
            <a:r>
              <a:rPr lang="vi-VN" sz="3100" dirty="0">
                <a:latin typeface="#9Slide03 Arima Madurai Black" panose="00000A00000000000000" pitchFamily="2" charset="0"/>
                <a:cs typeface="#9Slide03 Arima Madurai Black" panose="00000A00000000000000" pitchFamily="2" charset="0"/>
              </a:rPr>
              <a:t>hội thoại vi phạm </a:t>
            </a:r>
            <a:r>
              <a:rPr lang="vi-VN" sz="3100">
                <a:latin typeface="#9Slide03 Arima Madurai Black" panose="00000A00000000000000" pitchFamily="2" charset="0"/>
                <a:cs typeface="#9Slide03 Arima Madurai Black" panose="00000A00000000000000" pitchFamily="2" charset="0"/>
              </a:rPr>
              <a:t>2 phương</a:t>
            </a:r>
            <a:r>
              <a:rPr lang="en-US" sz="3100">
                <a:latin typeface="#9Slide03 Arima Madurai Black" panose="00000A00000000000000" pitchFamily="2" charset="0"/>
                <a:cs typeface="#9Slide03 Arima Madurai Black" panose="00000A00000000000000" pitchFamily="2" charset="0"/>
              </a:rPr>
              <a:t> </a:t>
            </a:r>
            <a:r>
              <a:rPr lang="vi-VN" sz="3100">
                <a:latin typeface="#9Slide03 Arima Madurai Black" panose="00000A00000000000000" pitchFamily="2" charset="0"/>
                <a:cs typeface="#9Slide03 Arima Madurai Black" panose="00000A00000000000000" pitchFamily="2" charset="0"/>
              </a:rPr>
              <a:t>châm </a:t>
            </a:r>
            <a:r>
              <a:rPr lang="vi-VN" sz="3100" dirty="0">
                <a:latin typeface="#9Slide03 Arima Madurai Black" panose="00000A00000000000000" pitchFamily="2" charset="0"/>
                <a:cs typeface="#9Slide03 Arima Madurai Black" panose="00000A00000000000000" pitchFamily="2" charset="0"/>
              </a:rPr>
              <a:t>hội thoại trên</a:t>
            </a:r>
            <a:endParaRPr lang="en-US" sz="3100" dirty="0">
              <a:latin typeface="#9Slide03 Arima Madurai Black" panose="00000A00000000000000" pitchFamily="2" charset="0"/>
              <a:cs typeface="#9Slide03 Arima Madurai Black" panose="00000A00000000000000" pitchFamily="2" charset="0"/>
            </a:endParaRPr>
          </a:p>
        </p:txBody>
      </p:sp>
      <p:sp>
        <p:nvSpPr>
          <p:cNvPr id="45" name="文本框 44"/>
          <p:cNvSpPr txBox="1"/>
          <p:nvPr/>
        </p:nvSpPr>
        <p:spPr>
          <a:xfrm>
            <a:off x="8246133" y="1652041"/>
            <a:ext cx="3945921" cy="2000544"/>
          </a:xfrm>
          <a:prstGeom prst="rect">
            <a:avLst/>
          </a:prstGeom>
          <a:noFill/>
          <a:ln>
            <a:noFill/>
          </a:ln>
        </p:spPr>
        <p:txBody>
          <a:bodyPr wrap="square" lIns="91428" tIns="45718" rIns="91428" bIns="45718" rtlCol="0">
            <a:spAutoFit/>
          </a:bodyPr>
          <a:lstStyle/>
          <a:p>
            <a:pPr algn="ctr">
              <a:spcBef>
                <a:spcPct val="50000"/>
              </a:spcBef>
              <a:defRPr/>
            </a:pPr>
            <a:r>
              <a:rPr lang="en-US" sz="3100" smtClean="0">
                <a:latin typeface="#9Slide03 Arima Madurai Black" panose="00000A00000000000000" pitchFamily="2" charset="0"/>
                <a:cs typeface="#9Slide03 Arima Madurai Black" panose="00000A00000000000000" pitchFamily="2" charset="0"/>
              </a:rPr>
              <a:t>Đọc trước </a:t>
            </a:r>
            <a:r>
              <a:rPr lang="en-US" sz="3100" dirty="0" err="1">
                <a:latin typeface="#9Slide03 Arima Madurai Black" panose="00000A00000000000000" pitchFamily="2" charset="0"/>
                <a:cs typeface="#9Slide03 Arima Madurai Black" panose="00000A00000000000000" pitchFamily="2" charset="0"/>
              </a:rPr>
              <a:t>bài</a:t>
            </a:r>
            <a:r>
              <a:rPr lang="en-US" sz="3100" dirty="0">
                <a:latin typeface="#9Slide03 Arima Madurai Black" panose="00000A00000000000000" pitchFamily="2" charset="0"/>
                <a:cs typeface="#9Slide03 Arima Madurai Black" panose="00000A00000000000000" pitchFamily="2" charset="0"/>
              </a:rPr>
              <a:t>: “</a:t>
            </a:r>
            <a:r>
              <a:rPr lang="en-US" sz="3100" dirty="0" err="1">
                <a:latin typeface="#9Slide03 Arima Madurai Black" panose="00000A00000000000000" pitchFamily="2" charset="0"/>
                <a:cs typeface="#9Slide03 Arima Madurai Black" panose="00000A00000000000000" pitchFamily="2" charset="0"/>
              </a:rPr>
              <a:t>Sử</a:t>
            </a:r>
            <a:r>
              <a:rPr lang="en-US" sz="3100" dirty="0">
                <a:latin typeface="#9Slide03 Arima Madurai Black" panose="00000A00000000000000" pitchFamily="2" charset="0"/>
                <a:cs typeface="#9Slide03 Arima Madurai Black" panose="00000A00000000000000" pitchFamily="2" charset="0"/>
              </a:rPr>
              <a:t> </a:t>
            </a:r>
            <a:r>
              <a:rPr lang="en-US" sz="3100" dirty="0" err="1">
                <a:latin typeface="#9Slide03 Arima Madurai Black" panose="00000A00000000000000" pitchFamily="2" charset="0"/>
                <a:cs typeface="#9Slide03 Arima Madurai Black" panose="00000A00000000000000" pitchFamily="2" charset="0"/>
              </a:rPr>
              <a:t>dụng</a:t>
            </a:r>
            <a:r>
              <a:rPr lang="en-US" sz="3100" dirty="0">
                <a:latin typeface="#9Slide03 Arima Madurai Black" panose="00000A00000000000000" pitchFamily="2" charset="0"/>
                <a:cs typeface="#9Slide03 Arima Madurai Black" panose="00000A00000000000000" pitchFamily="2" charset="0"/>
              </a:rPr>
              <a:t> 1 </a:t>
            </a:r>
            <a:r>
              <a:rPr lang="en-US" sz="3100" dirty="0" err="1">
                <a:latin typeface="#9Slide03 Arima Madurai Black" panose="00000A00000000000000" pitchFamily="2" charset="0"/>
                <a:cs typeface="#9Slide03 Arima Madurai Black" panose="00000A00000000000000" pitchFamily="2" charset="0"/>
              </a:rPr>
              <a:t>số</a:t>
            </a:r>
            <a:r>
              <a:rPr lang="en-US" sz="3100" dirty="0">
                <a:latin typeface="#9Slide03 Arima Madurai Black" panose="00000A00000000000000" pitchFamily="2" charset="0"/>
                <a:cs typeface="#9Slide03 Arima Madurai Black" panose="00000A00000000000000" pitchFamily="2" charset="0"/>
              </a:rPr>
              <a:t>  BPNT </a:t>
            </a:r>
            <a:r>
              <a:rPr lang="en-US" sz="3100" dirty="0" err="1">
                <a:latin typeface="#9Slide03 Arima Madurai Black" panose="00000A00000000000000" pitchFamily="2" charset="0"/>
                <a:cs typeface="#9Slide03 Arima Madurai Black" panose="00000A00000000000000" pitchFamily="2" charset="0"/>
              </a:rPr>
              <a:t>trong</a:t>
            </a:r>
            <a:r>
              <a:rPr lang="en-US" sz="3100" dirty="0">
                <a:latin typeface="#9Slide03 Arima Madurai Black" panose="00000A00000000000000" pitchFamily="2" charset="0"/>
                <a:cs typeface="#9Slide03 Arima Madurai Black" panose="00000A00000000000000" pitchFamily="2" charset="0"/>
              </a:rPr>
              <a:t> </a:t>
            </a:r>
            <a:r>
              <a:rPr lang="en-US" sz="3100" dirty="0" err="1">
                <a:latin typeface="#9Slide03 Arima Madurai Black" panose="00000A00000000000000" pitchFamily="2" charset="0"/>
                <a:cs typeface="#9Slide03 Arima Madurai Black" panose="00000A00000000000000" pitchFamily="2" charset="0"/>
              </a:rPr>
              <a:t>văn</a:t>
            </a:r>
            <a:r>
              <a:rPr lang="en-US" sz="3100" dirty="0">
                <a:latin typeface="#9Slide03 Arima Madurai Black" panose="00000A00000000000000" pitchFamily="2" charset="0"/>
                <a:cs typeface="#9Slide03 Arima Madurai Black" panose="00000A00000000000000" pitchFamily="2" charset="0"/>
              </a:rPr>
              <a:t> </a:t>
            </a:r>
            <a:r>
              <a:rPr lang="en-US" sz="3100" dirty="0" err="1">
                <a:latin typeface="#9Slide03 Arima Madurai Black" panose="00000A00000000000000" pitchFamily="2" charset="0"/>
                <a:cs typeface="#9Slide03 Arima Madurai Black" panose="00000A00000000000000" pitchFamily="2" charset="0"/>
              </a:rPr>
              <a:t>bản</a:t>
            </a:r>
            <a:r>
              <a:rPr lang="en-US" sz="3100" dirty="0">
                <a:latin typeface="#9Slide03 Arima Madurai Black" panose="00000A00000000000000" pitchFamily="2" charset="0"/>
                <a:cs typeface="#9Slide03 Arima Madurai Black" panose="00000A00000000000000" pitchFamily="2" charset="0"/>
              </a:rPr>
              <a:t> </a:t>
            </a:r>
            <a:r>
              <a:rPr lang="en-US" sz="3100" dirty="0" err="1">
                <a:latin typeface="#9Slide03 Arima Madurai Black" panose="00000A00000000000000" pitchFamily="2" charset="0"/>
                <a:cs typeface="#9Slide03 Arima Madurai Black" panose="00000A00000000000000" pitchFamily="2" charset="0"/>
              </a:rPr>
              <a:t>thuyết</a:t>
            </a:r>
            <a:r>
              <a:rPr lang="en-US" sz="3100" dirty="0">
                <a:latin typeface="#9Slide03 Arima Madurai Black" panose="00000A00000000000000" pitchFamily="2" charset="0"/>
                <a:cs typeface="#9Slide03 Arima Madurai Black" panose="00000A00000000000000" pitchFamily="2" charset="0"/>
              </a:rPr>
              <a:t> </a:t>
            </a:r>
            <a:r>
              <a:rPr lang="en-US" sz="3100" dirty="0" err="1">
                <a:latin typeface="#9Slide03 Arima Madurai Black" panose="00000A00000000000000" pitchFamily="2" charset="0"/>
                <a:cs typeface="#9Slide03 Arima Madurai Black" panose="00000A00000000000000" pitchFamily="2" charset="0"/>
              </a:rPr>
              <a:t>minh</a:t>
            </a:r>
            <a:r>
              <a:rPr lang="en-US" sz="3100" dirty="0">
                <a:latin typeface="#9Slide03 Arima Madurai Black" panose="00000A00000000000000" pitchFamily="2" charset="0"/>
                <a:cs typeface="#9Slide03 Arima Madurai Black" panose="00000A00000000000000" pitchFamily="2" charset="0"/>
              </a:rPr>
              <a:t>”</a:t>
            </a:r>
          </a:p>
        </p:txBody>
      </p:sp>
      <p:grpSp>
        <p:nvGrpSpPr>
          <p:cNvPr id="22" name="组合 13"/>
          <p:cNvGrpSpPr/>
          <p:nvPr/>
        </p:nvGrpSpPr>
        <p:grpSpPr>
          <a:xfrm rot="20746626" flipH="1">
            <a:off x="8145787" y="132161"/>
            <a:ext cx="1219247" cy="1154535"/>
            <a:chOff x="2542787" y="1726277"/>
            <a:chExt cx="1115950" cy="1154535"/>
          </a:xfrm>
        </p:grpSpPr>
        <p:pic>
          <p:nvPicPr>
            <p:cNvPr id="25" name="图片 15"/>
            <p:cNvPicPr>
              <a:picLocks noChangeAspect="1"/>
            </p:cNvPicPr>
            <p:nvPr/>
          </p:nvPicPr>
          <p:blipFill>
            <a:blip r:embed="rId3" cstate="print">
              <a:duotone>
                <a:prstClr val="black"/>
                <a:schemeClr val="accent6">
                  <a:tint val="45000"/>
                  <a:satMod val="400000"/>
                </a:schemeClr>
              </a:duotone>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tretch>
              <a:fillRect/>
            </a:stretch>
          </p:blipFill>
          <p:spPr>
            <a:xfrm>
              <a:off x="2669109" y="1726277"/>
              <a:ext cx="989628" cy="989628"/>
            </a:xfrm>
            <a:prstGeom prst="rect">
              <a:avLst/>
            </a:prstGeom>
          </p:spPr>
        </p:pic>
        <p:pic>
          <p:nvPicPr>
            <p:cNvPr id="26" name="图片 16"/>
            <p:cNvPicPr>
              <a:picLocks noChangeAspect="1"/>
            </p:cNvPicPr>
            <p:nvPr/>
          </p:nvPicPr>
          <p:blipFill>
            <a:blip r:embed="rId3" cstate="print">
              <a:duotone>
                <a:prstClr val="black"/>
                <a:schemeClr val="accent6">
                  <a:tint val="45000"/>
                  <a:satMod val="400000"/>
                </a:schemeClr>
              </a:duotone>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tretch>
              <a:fillRect/>
            </a:stretch>
          </p:blipFill>
          <p:spPr>
            <a:xfrm rot="20068727">
              <a:off x="2542787" y="1891184"/>
              <a:ext cx="989628" cy="989628"/>
            </a:xfrm>
            <a:prstGeom prst="rect">
              <a:avLst/>
            </a:prstGeom>
          </p:spPr>
        </p:pic>
      </p:grpSp>
    </p:spTree>
    <p:extLst>
      <p:ext uri="{BB962C8B-B14F-4D97-AF65-F5344CB8AC3E}">
        <p14:creationId xmlns:p14="http://schemas.microsoft.com/office/powerpoint/2010/main" val="270070755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xmlns="" id="{75DD435D-9E4A-48D5-9C4C-A4D992805E1C}"/>
              </a:ext>
            </a:extLst>
          </p:cNvPr>
          <p:cNvGrpSpPr>
            <a:grpSpLocks/>
          </p:cNvGrpSpPr>
          <p:nvPr/>
        </p:nvGrpSpPr>
        <p:grpSpPr bwMode="auto">
          <a:xfrm>
            <a:off x="685803" y="768352"/>
            <a:ext cx="10644188" cy="5480051"/>
            <a:chOff x="1277567" y="-2164686"/>
            <a:chExt cx="10644046" cy="5480112"/>
          </a:xfrm>
        </p:grpSpPr>
        <p:sp>
          <p:nvSpPr>
            <p:cNvPr id="6" name="직사각형 23">
              <a:extLst>
                <a:ext uri="{FF2B5EF4-FFF2-40B4-BE49-F238E27FC236}">
                  <a16:creationId xmlns:a16="http://schemas.microsoft.com/office/drawing/2014/main" xmlns="" id="{EFC7E84B-C8AA-420E-BF86-090001BB6C2C}"/>
                </a:ext>
              </a:extLst>
            </p:cNvPr>
            <p:cNvSpPr/>
            <p:nvPr/>
          </p:nvSpPr>
          <p:spPr>
            <a:xfrm>
              <a:off x="1277567" y="3116987"/>
              <a:ext cx="10602772" cy="198439"/>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3765" rtl="0" eaLnBrk="1" latinLnBrk="0" hangingPunct="1">
                <a:defRPr sz="1800" kern="1200">
                  <a:solidFill>
                    <a:schemeClr val="lt1"/>
                  </a:solidFill>
                  <a:latin typeface="+mn-lt"/>
                  <a:ea typeface="+mn-ea"/>
                  <a:cs typeface="+mn-cs"/>
                </a:defRPr>
              </a:lvl1pPr>
              <a:lvl2pPr marL="457200" algn="l" defTabSz="913765" rtl="0" eaLnBrk="1" latinLnBrk="0" hangingPunct="1">
                <a:defRPr sz="1800" kern="1200">
                  <a:solidFill>
                    <a:schemeClr val="lt1"/>
                  </a:solidFill>
                  <a:latin typeface="+mn-lt"/>
                  <a:ea typeface="+mn-ea"/>
                  <a:cs typeface="+mn-cs"/>
                </a:defRPr>
              </a:lvl2pPr>
              <a:lvl3pPr marL="914400" algn="l" defTabSz="913765" rtl="0" eaLnBrk="1" latinLnBrk="0" hangingPunct="1">
                <a:defRPr sz="1800" kern="1200">
                  <a:solidFill>
                    <a:schemeClr val="lt1"/>
                  </a:solidFill>
                  <a:latin typeface="+mn-lt"/>
                  <a:ea typeface="+mn-ea"/>
                  <a:cs typeface="+mn-cs"/>
                </a:defRPr>
              </a:lvl3pPr>
              <a:lvl4pPr marL="1371600" algn="l" defTabSz="913765" rtl="0" eaLnBrk="1" latinLnBrk="0" hangingPunct="1">
                <a:defRPr sz="1800" kern="1200">
                  <a:solidFill>
                    <a:schemeClr val="lt1"/>
                  </a:solidFill>
                  <a:latin typeface="+mn-lt"/>
                  <a:ea typeface="+mn-ea"/>
                  <a:cs typeface="+mn-cs"/>
                </a:defRPr>
              </a:lvl4pPr>
              <a:lvl5pPr marL="1828800" algn="l" defTabSz="913765" rtl="0" eaLnBrk="1" latinLnBrk="0" hangingPunct="1">
                <a:defRPr sz="1800" kern="1200">
                  <a:solidFill>
                    <a:schemeClr val="lt1"/>
                  </a:solidFill>
                  <a:latin typeface="+mn-lt"/>
                  <a:ea typeface="+mn-ea"/>
                  <a:cs typeface="+mn-cs"/>
                </a:defRPr>
              </a:lvl5pPr>
              <a:lvl6pPr marL="2286000" algn="l" defTabSz="913765" rtl="0" eaLnBrk="1" latinLnBrk="0" hangingPunct="1">
                <a:defRPr sz="1800" kern="1200">
                  <a:solidFill>
                    <a:schemeClr val="lt1"/>
                  </a:solidFill>
                  <a:latin typeface="+mn-lt"/>
                  <a:ea typeface="+mn-ea"/>
                  <a:cs typeface="+mn-cs"/>
                </a:defRPr>
              </a:lvl6pPr>
              <a:lvl7pPr marL="2743200" algn="l" defTabSz="913765" rtl="0" eaLnBrk="1" latinLnBrk="0" hangingPunct="1">
                <a:defRPr sz="1800" kern="1200">
                  <a:solidFill>
                    <a:schemeClr val="lt1"/>
                  </a:solidFill>
                  <a:latin typeface="+mn-lt"/>
                  <a:ea typeface="+mn-ea"/>
                  <a:cs typeface="+mn-cs"/>
                </a:defRPr>
              </a:lvl7pPr>
              <a:lvl8pPr marL="3200400" algn="l" defTabSz="913765" rtl="0" eaLnBrk="1" latinLnBrk="0" hangingPunct="1">
                <a:defRPr sz="1800" kern="1200">
                  <a:solidFill>
                    <a:schemeClr val="lt1"/>
                  </a:solidFill>
                  <a:latin typeface="+mn-lt"/>
                  <a:ea typeface="+mn-ea"/>
                  <a:cs typeface="+mn-cs"/>
                </a:defRPr>
              </a:lvl8pPr>
              <a:lvl9pPr marL="3657600" algn="l" defTabSz="913765" rtl="0" eaLnBrk="1" latinLnBrk="0" hangingPunct="1">
                <a:defRPr sz="1800" kern="1200">
                  <a:solidFill>
                    <a:schemeClr val="lt1"/>
                  </a:solidFill>
                  <a:latin typeface="+mn-lt"/>
                  <a:ea typeface="+mn-ea"/>
                  <a:cs typeface="+mn-cs"/>
                </a:defRPr>
              </a:lvl9pPr>
            </a:lstStyle>
            <a:p>
              <a:pPr algn="ctr">
                <a:defRPr/>
              </a:pPr>
              <a:endParaRPr lang="ko-KR" altLang="en-US" dirty="0"/>
            </a:p>
          </p:txBody>
        </p:sp>
        <p:sp>
          <p:nvSpPr>
            <p:cNvPr id="7" name="직사각형 8">
              <a:extLst>
                <a:ext uri="{FF2B5EF4-FFF2-40B4-BE49-F238E27FC236}">
                  <a16:creationId xmlns:a16="http://schemas.microsoft.com/office/drawing/2014/main" xmlns="" id="{71BD0654-E522-4E5E-8829-FEE33A49A023}"/>
                </a:ext>
              </a:extLst>
            </p:cNvPr>
            <p:cNvSpPr/>
            <p:nvPr/>
          </p:nvSpPr>
          <p:spPr>
            <a:xfrm>
              <a:off x="1277567" y="-2164686"/>
              <a:ext cx="10644046" cy="198440"/>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3765" rtl="0" eaLnBrk="1" latinLnBrk="0" hangingPunct="1">
                <a:defRPr sz="1800" kern="1200">
                  <a:solidFill>
                    <a:schemeClr val="lt1"/>
                  </a:solidFill>
                  <a:latin typeface="+mn-lt"/>
                  <a:ea typeface="+mn-ea"/>
                  <a:cs typeface="+mn-cs"/>
                </a:defRPr>
              </a:lvl1pPr>
              <a:lvl2pPr marL="457200" algn="l" defTabSz="913765" rtl="0" eaLnBrk="1" latinLnBrk="0" hangingPunct="1">
                <a:defRPr sz="1800" kern="1200">
                  <a:solidFill>
                    <a:schemeClr val="lt1"/>
                  </a:solidFill>
                  <a:latin typeface="+mn-lt"/>
                  <a:ea typeface="+mn-ea"/>
                  <a:cs typeface="+mn-cs"/>
                </a:defRPr>
              </a:lvl2pPr>
              <a:lvl3pPr marL="914400" algn="l" defTabSz="913765" rtl="0" eaLnBrk="1" latinLnBrk="0" hangingPunct="1">
                <a:defRPr sz="1800" kern="1200">
                  <a:solidFill>
                    <a:schemeClr val="lt1"/>
                  </a:solidFill>
                  <a:latin typeface="+mn-lt"/>
                  <a:ea typeface="+mn-ea"/>
                  <a:cs typeface="+mn-cs"/>
                </a:defRPr>
              </a:lvl3pPr>
              <a:lvl4pPr marL="1371600" algn="l" defTabSz="913765" rtl="0" eaLnBrk="1" latinLnBrk="0" hangingPunct="1">
                <a:defRPr sz="1800" kern="1200">
                  <a:solidFill>
                    <a:schemeClr val="lt1"/>
                  </a:solidFill>
                  <a:latin typeface="+mn-lt"/>
                  <a:ea typeface="+mn-ea"/>
                  <a:cs typeface="+mn-cs"/>
                </a:defRPr>
              </a:lvl4pPr>
              <a:lvl5pPr marL="1828800" algn="l" defTabSz="913765" rtl="0" eaLnBrk="1" latinLnBrk="0" hangingPunct="1">
                <a:defRPr sz="1800" kern="1200">
                  <a:solidFill>
                    <a:schemeClr val="lt1"/>
                  </a:solidFill>
                  <a:latin typeface="+mn-lt"/>
                  <a:ea typeface="+mn-ea"/>
                  <a:cs typeface="+mn-cs"/>
                </a:defRPr>
              </a:lvl5pPr>
              <a:lvl6pPr marL="2286000" algn="l" defTabSz="913765" rtl="0" eaLnBrk="1" latinLnBrk="0" hangingPunct="1">
                <a:defRPr sz="1800" kern="1200">
                  <a:solidFill>
                    <a:schemeClr val="lt1"/>
                  </a:solidFill>
                  <a:latin typeface="+mn-lt"/>
                  <a:ea typeface="+mn-ea"/>
                  <a:cs typeface="+mn-cs"/>
                </a:defRPr>
              </a:lvl6pPr>
              <a:lvl7pPr marL="2743200" algn="l" defTabSz="913765" rtl="0" eaLnBrk="1" latinLnBrk="0" hangingPunct="1">
                <a:defRPr sz="1800" kern="1200">
                  <a:solidFill>
                    <a:schemeClr val="lt1"/>
                  </a:solidFill>
                  <a:latin typeface="+mn-lt"/>
                  <a:ea typeface="+mn-ea"/>
                  <a:cs typeface="+mn-cs"/>
                </a:defRPr>
              </a:lvl7pPr>
              <a:lvl8pPr marL="3200400" algn="l" defTabSz="913765" rtl="0" eaLnBrk="1" latinLnBrk="0" hangingPunct="1">
                <a:defRPr sz="1800" kern="1200">
                  <a:solidFill>
                    <a:schemeClr val="lt1"/>
                  </a:solidFill>
                  <a:latin typeface="+mn-lt"/>
                  <a:ea typeface="+mn-ea"/>
                  <a:cs typeface="+mn-cs"/>
                </a:defRPr>
              </a:lvl8pPr>
              <a:lvl9pPr marL="3657600" algn="l" defTabSz="913765" rtl="0" eaLnBrk="1" latinLnBrk="0" hangingPunct="1">
                <a:defRPr sz="1800" kern="1200">
                  <a:solidFill>
                    <a:schemeClr val="lt1"/>
                  </a:solidFill>
                  <a:latin typeface="+mn-lt"/>
                  <a:ea typeface="+mn-ea"/>
                  <a:cs typeface="+mn-cs"/>
                </a:defRPr>
              </a:lvl9pPr>
            </a:lstStyle>
            <a:p>
              <a:pPr algn="ctr">
                <a:defRPr/>
              </a:pPr>
              <a:endParaRPr lang="ko-KR" altLang="en-US" dirty="0"/>
            </a:p>
          </p:txBody>
        </p:sp>
        <p:sp>
          <p:nvSpPr>
            <p:cNvPr id="9" name="직사각형 24">
              <a:extLst>
                <a:ext uri="{FF2B5EF4-FFF2-40B4-BE49-F238E27FC236}">
                  <a16:creationId xmlns:a16="http://schemas.microsoft.com/office/drawing/2014/main" xmlns="" id="{CDC1AC51-79B4-492F-A765-93CEAB420207}"/>
                </a:ext>
              </a:extLst>
            </p:cNvPr>
            <p:cNvSpPr/>
            <p:nvPr/>
          </p:nvSpPr>
          <p:spPr>
            <a:xfrm>
              <a:off x="11745402" y="-2159923"/>
              <a:ext cx="176211" cy="5470587"/>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3765" rtl="0" eaLnBrk="1" latinLnBrk="0" hangingPunct="1">
                <a:defRPr sz="1800" kern="1200">
                  <a:solidFill>
                    <a:schemeClr val="lt1"/>
                  </a:solidFill>
                  <a:latin typeface="+mn-lt"/>
                  <a:ea typeface="+mn-ea"/>
                  <a:cs typeface="+mn-cs"/>
                </a:defRPr>
              </a:lvl1pPr>
              <a:lvl2pPr marL="457200" algn="l" defTabSz="913765" rtl="0" eaLnBrk="1" latinLnBrk="0" hangingPunct="1">
                <a:defRPr sz="1800" kern="1200">
                  <a:solidFill>
                    <a:schemeClr val="lt1"/>
                  </a:solidFill>
                  <a:latin typeface="+mn-lt"/>
                  <a:ea typeface="+mn-ea"/>
                  <a:cs typeface="+mn-cs"/>
                </a:defRPr>
              </a:lvl2pPr>
              <a:lvl3pPr marL="914400" algn="l" defTabSz="913765" rtl="0" eaLnBrk="1" latinLnBrk="0" hangingPunct="1">
                <a:defRPr sz="1800" kern="1200">
                  <a:solidFill>
                    <a:schemeClr val="lt1"/>
                  </a:solidFill>
                  <a:latin typeface="+mn-lt"/>
                  <a:ea typeface="+mn-ea"/>
                  <a:cs typeface="+mn-cs"/>
                </a:defRPr>
              </a:lvl3pPr>
              <a:lvl4pPr marL="1371600" algn="l" defTabSz="913765" rtl="0" eaLnBrk="1" latinLnBrk="0" hangingPunct="1">
                <a:defRPr sz="1800" kern="1200">
                  <a:solidFill>
                    <a:schemeClr val="lt1"/>
                  </a:solidFill>
                  <a:latin typeface="+mn-lt"/>
                  <a:ea typeface="+mn-ea"/>
                  <a:cs typeface="+mn-cs"/>
                </a:defRPr>
              </a:lvl4pPr>
              <a:lvl5pPr marL="1828800" algn="l" defTabSz="913765" rtl="0" eaLnBrk="1" latinLnBrk="0" hangingPunct="1">
                <a:defRPr sz="1800" kern="1200">
                  <a:solidFill>
                    <a:schemeClr val="lt1"/>
                  </a:solidFill>
                  <a:latin typeface="+mn-lt"/>
                  <a:ea typeface="+mn-ea"/>
                  <a:cs typeface="+mn-cs"/>
                </a:defRPr>
              </a:lvl5pPr>
              <a:lvl6pPr marL="2286000" algn="l" defTabSz="913765" rtl="0" eaLnBrk="1" latinLnBrk="0" hangingPunct="1">
                <a:defRPr sz="1800" kern="1200">
                  <a:solidFill>
                    <a:schemeClr val="lt1"/>
                  </a:solidFill>
                  <a:latin typeface="+mn-lt"/>
                  <a:ea typeface="+mn-ea"/>
                  <a:cs typeface="+mn-cs"/>
                </a:defRPr>
              </a:lvl6pPr>
              <a:lvl7pPr marL="2743200" algn="l" defTabSz="913765" rtl="0" eaLnBrk="1" latinLnBrk="0" hangingPunct="1">
                <a:defRPr sz="1800" kern="1200">
                  <a:solidFill>
                    <a:schemeClr val="lt1"/>
                  </a:solidFill>
                  <a:latin typeface="+mn-lt"/>
                  <a:ea typeface="+mn-ea"/>
                  <a:cs typeface="+mn-cs"/>
                </a:defRPr>
              </a:lvl7pPr>
              <a:lvl8pPr marL="3200400" algn="l" defTabSz="913765" rtl="0" eaLnBrk="1" latinLnBrk="0" hangingPunct="1">
                <a:defRPr sz="1800" kern="1200">
                  <a:solidFill>
                    <a:schemeClr val="lt1"/>
                  </a:solidFill>
                  <a:latin typeface="+mn-lt"/>
                  <a:ea typeface="+mn-ea"/>
                  <a:cs typeface="+mn-cs"/>
                </a:defRPr>
              </a:lvl8pPr>
              <a:lvl9pPr marL="3657600" algn="l" defTabSz="913765" rtl="0" eaLnBrk="1" latinLnBrk="0" hangingPunct="1">
                <a:defRPr sz="1800" kern="1200">
                  <a:solidFill>
                    <a:schemeClr val="lt1"/>
                  </a:solidFill>
                  <a:latin typeface="+mn-lt"/>
                  <a:ea typeface="+mn-ea"/>
                  <a:cs typeface="+mn-cs"/>
                </a:defRPr>
              </a:lvl9pPr>
            </a:lstStyle>
            <a:p>
              <a:pPr algn="ctr">
                <a:defRPr/>
              </a:pPr>
              <a:endParaRPr lang="ko-KR" altLang="en-US" dirty="0"/>
            </a:p>
          </p:txBody>
        </p:sp>
      </p:grpSp>
      <p:sp>
        <p:nvSpPr>
          <p:cNvPr id="14" name="직사각형 24">
            <a:extLst>
              <a:ext uri="{FF2B5EF4-FFF2-40B4-BE49-F238E27FC236}">
                <a16:creationId xmlns:a16="http://schemas.microsoft.com/office/drawing/2014/main" xmlns="" id="{023BF9CB-EA5D-4772-878D-E8A0D1F4AA66}"/>
              </a:ext>
            </a:extLst>
          </p:cNvPr>
          <p:cNvSpPr/>
          <p:nvPr/>
        </p:nvSpPr>
        <p:spPr>
          <a:xfrm>
            <a:off x="685800" y="768349"/>
            <a:ext cx="176213" cy="5468939"/>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8" rIns="91428" bIns="45718" anchor="ctr"/>
          <a:lstStyle>
            <a:defPPr>
              <a:defRPr lang="en-US"/>
            </a:defPPr>
            <a:lvl1pPr marL="0" algn="l" defTabSz="913765" rtl="0" eaLnBrk="1" latinLnBrk="0" hangingPunct="1">
              <a:defRPr sz="1800" kern="1200">
                <a:solidFill>
                  <a:schemeClr val="lt1"/>
                </a:solidFill>
                <a:latin typeface="+mn-lt"/>
                <a:ea typeface="+mn-ea"/>
                <a:cs typeface="+mn-cs"/>
              </a:defRPr>
            </a:lvl1pPr>
            <a:lvl2pPr marL="457200" algn="l" defTabSz="913765" rtl="0" eaLnBrk="1" latinLnBrk="0" hangingPunct="1">
              <a:defRPr sz="1800" kern="1200">
                <a:solidFill>
                  <a:schemeClr val="lt1"/>
                </a:solidFill>
                <a:latin typeface="+mn-lt"/>
                <a:ea typeface="+mn-ea"/>
                <a:cs typeface="+mn-cs"/>
              </a:defRPr>
            </a:lvl2pPr>
            <a:lvl3pPr marL="914400" algn="l" defTabSz="913765" rtl="0" eaLnBrk="1" latinLnBrk="0" hangingPunct="1">
              <a:defRPr sz="1800" kern="1200">
                <a:solidFill>
                  <a:schemeClr val="lt1"/>
                </a:solidFill>
                <a:latin typeface="+mn-lt"/>
                <a:ea typeface="+mn-ea"/>
                <a:cs typeface="+mn-cs"/>
              </a:defRPr>
            </a:lvl3pPr>
            <a:lvl4pPr marL="1371600" algn="l" defTabSz="913765" rtl="0" eaLnBrk="1" latinLnBrk="0" hangingPunct="1">
              <a:defRPr sz="1800" kern="1200">
                <a:solidFill>
                  <a:schemeClr val="lt1"/>
                </a:solidFill>
                <a:latin typeface="+mn-lt"/>
                <a:ea typeface="+mn-ea"/>
                <a:cs typeface="+mn-cs"/>
              </a:defRPr>
            </a:lvl4pPr>
            <a:lvl5pPr marL="1828800" algn="l" defTabSz="913765" rtl="0" eaLnBrk="1" latinLnBrk="0" hangingPunct="1">
              <a:defRPr sz="1800" kern="1200">
                <a:solidFill>
                  <a:schemeClr val="lt1"/>
                </a:solidFill>
                <a:latin typeface="+mn-lt"/>
                <a:ea typeface="+mn-ea"/>
                <a:cs typeface="+mn-cs"/>
              </a:defRPr>
            </a:lvl5pPr>
            <a:lvl6pPr marL="2286000" algn="l" defTabSz="913765" rtl="0" eaLnBrk="1" latinLnBrk="0" hangingPunct="1">
              <a:defRPr sz="1800" kern="1200">
                <a:solidFill>
                  <a:schemeClr val="lt1"/>
                </a:solidFill>
                <a:latin typeface="+mn-lt"/>
                <a:ea typeface="+mn-ea"/>
                <a:cs typeface="+mn-cs"/>
              </a:defRPr>
            </a:lvl6pPr>
            <a:lvl7pPr marL="2743200" algn="l" defTabSz="913765" rtl="0" eaLnBrk="1" latinLnBrk="0" hangingPunct="1">
              <a:defRPr sz="1800" kern="1200">
                <a:solidFill>
                  <a:schemeClr val="lt1"/>
                </a:solidFill>
                <a:latin typeface="+mn-lt"/>
                <a:ea typeface="+mn-ea"/>
                <a:cs typeface="+mn-cs"/>
              </a:defRPr>
            </a:lvl7pPr>
            <a:lvl8pPr marL="3200400" algn="l" defTabSz="913765" rtl="0" eaLnBrk="1" latinLnBrk="0" hangingPunct="1">
              <a:defRPr sz="1800" kern="1200">
                <a:solidFill>
                  <a:schemeClr val="lt1"/>
                </a:solidFill>
                <a:latin typeface="+mn-lt"/>
                <a:ea typeface="+mn-ea"/>
                <a:cs typeface="+mn-cs"/>
              </a:defRPr>
            </a:lvl8pPr>
            <a:lvl9pPr marL="3657600" algn="l" defTabSz="913765" rtl="0" eaLnBrk="1" latinLnBrk="0" hangingPunct="1">
              <a:defRPr sz="1800" kern="1200">
                <a:solidFill>
                  <a:schemeClr val="lt1"/>
                </a:solidFill>
                <a:latin typeface="+mn-lt"/>
                <a:ea typeface="+mn-ea"/>
                <a:cs typeface="+mn-cs"/>
              </a:defRPr>
            </a:lvl9pPr>
          </a:lstStyle>
          <a:p>
            <a:pPr algn="ctr">
              <a:defRPr/>
            </a:pPr>
            <a:endParaRPr lang="ko-KR" altLang="en-US" dirty="0"/>
          </a:p>
        </p:txBody>
      </p:sp>
      <p:sp>
        <p:nvSpPr>
          <p:cNvPr id="4" name="TextBox 3">
            <a:extLst>
              <a:ext uri="{FF2B5EF4-FFF2-40B4-BE49-F238E27FC236}">
                <a16:creationId xmlns:a16="http://schemas.microsoft.com/office/drawing/2014/main" xmlns="" id="{DE2E495E-A096-4B3F-87CA-5A5C099A945D}"/>
              </a:ext>
            </a:extLst>
          </p:cNvPr>
          <p:cNvSpPr txBox="1">
            <a:spLocks noChangeArrowheads="1"/>
          </p:cNvSpPr>
          <p:nvPr/>
        </p:nvSpPr>
        <p:spPr bwMode="auto">
          <a:xfrm>
            <a:off x="4361519" y="2291770"/>
            <a:ext cx="6692900" cy="1077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8" tIns="45718" rIns="91428" bIns="45718">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en-SG" altLang="en-US" sz="3200" b="1" smtClean="0">
                <a:latin typeface="Times New Roman" panose="02020603050405020304" pitchFamily="18" charset="0"/>
                <a:cs typeface="Times New Roman" panose="02020603050405020304" pitchFamily="18" charset="0"/>
              </a:rPr>
              <a:t> =&gt; Nội </a:t>
            </a:r>
            <a:r>
              <a:rPr lang="en-SG" altLang="en-US" sz="3200" b="1">
                <a:latin typeface="Times New Roman" panose="02020603050405020304" pitchFamily="18" charset="0"/>
                <a:cs typeface="Times New Roman" panose="02020603050405020304" pitchFamily="18" charset="0"/>
              </a:rPr>
              <a:t>dung thông tin </a:t>
            </a:r>
            <a:r>
              <a:rPr lang="en-SG" altLang="en-US" sz="3200" b="1" smtClean="0">
                <a:solidFill>
                  <a:srgbClr val="FF0000"/>
                </a:solidFill>
                <a:latin typeface="Times New Roman" panose="02020603050405020304" pitchFamily="18" charset="0"/>
                <a:cs typeface="Times New Roman" panose="02020603050405020304" pitchFamily="18" charset="0"/>
              </a:rPr>
              <a:t>không</a:t>
            </a:r>
            <a:r>
              <a:rPr lang="en-SG" altLang="en-US" sz="3200" b="1" smtClean="0">
                <a:latin typeface="Times New Roman" panose="02020603050405020304" pitchFamily="18" charset="0"/>
                <a:cs typeface="Times New Roman" panose="02020603050405020304" pitchFamily="18" charset="0"/>
              </a:rPr>
              <a:t> </a:t>
            </a:r>
            <a:r>
              <a:rPr lang="en-SG" altLang="en-US" sz="3200" b="1">
                <a:solidFill>
                  <a:srgbClr val="FF0000"/>
                </a:solidFill>
                <a:latin typeface="Times New Roman" panose="02020603050405020304" pitchFamily="18" charset="0"/>
                <a:cs typeface="Times New Roman" panose="02020603050405020304" pitchFamily="18" charset="0"/>
              </a:rPr>
              <a:t>thừa, </a:t>
            </a:r>
            <a:r>
              <a:rPr lang="en-SG" altLang="en-US" sz="3200" b="1" smtClean="0">
                <a:solidFill>
                  <a:srgbClr val="FF0000"/>
                </a:solidFill>
                <a:latin typeface="Times New Roman" panose="02020603050405020304" pitchFamily="18" charset="0"/>
                <a:cs typeface="Times New Roman" panose="02020603050405020304" pitchFamily="18" charset="0"/>
              </a:rPr>
              <a:t> không thiếu.</a:t>
            </a:r>
            <a:endParaRPr lang="en-SG" altLang="en-US" sz="3200" b="1" dirty="0">
              <a:solidFill>
                <a:srgbClr val="FF0000"/>
              </a:solidFill>
              <a:latin typeface="Times New Roman" panose="02020603050405020304" pitchFamily="18" charset="0"/>
              <a:cs typeface="Times New Roman" panose="02020603050405020304" pitchFamily="18" charset="0"/>
            </a:endParaRPr>
          </a:p>
        </p:txBody>
      </p:sp>
      <p:sp>
        <p:nvSpPr>
          <p:cNvPr id="22" name="Oval 21">
            <a:extLst>
              <a:ext uri="{FF2B5EF4-FFF2-40B4-BE49-F238E27FC236}">
                <a16:creationId xmlns:a16="http://schemas.microsoft.com/office/drawing/2014/main" xmlns="" id="{D62EBBA6-1562-4BAB-B1EF-DDBECD1A72AF}"/>
              </a:ext>
            </a:extLst>
          </p:cNvPr>
          <p:cNvSpPr/>
          <p:nvPr/>
        </p:nvSpPr>
        <p:spPr>
          <a:xfrm>
            <a:off x="1202304" y="1700133"/>
            <a:ext cx="3072776" cy="2661319"/>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8" rIns="91428" bIns="45718" anchor="ctr"/>
          <a:lstStyle/>
          <a:p>
            <a:pPr algn="ctr">
              <a:defRPr/>
            </a:pPr>
            <a:endParaRPr lang="en-SG" dirty="0">
              <a:solidFill>
                <a:srgbClr val="FF0000"/>
              </a:solidFill>
            </a:endParaRPr>
          </a:p>
        </p:txBody>
      </p:sp>
      <p:sp>
        <p:nvSpPr>
          <p:cNvPr id="25" name="TextBox 24">
            <a:extLst>
              <a:ext uri="{FF2B5EF4-FFF2-40B4-BE49-F238E27FC236}">
                <a16:creationId xmlns:a16="http://schemas.microsoft.com/office/drawing/2014/main" xmlns="" id="{DEDA375A-D570-4C1C-841C-40F5E12CF867}"/>
              </a:ext>
            </a:extLst>
          </p:cNvPr>
          <p:cNvSpPr txBox="1">
            <a:spLocks noChangeArrowheads="1"/>
          </p:cNvSpPr>
          <p:nvPr/>
        </p:nvSpPr>
        <p:spPr bwMode="auto">
          <a:xfrm flipH="1">
            <a:off x="1443292" y="1963145"/>
            <a:ext cx="2590800" cy="193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8" tIns="45718" rIns="91428" bIns="45718">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SG" altLang="en-US" sz="4000" b="1" dirty="0">
                <a:solidFill>
                  <a:srgbClr val="FF0000"/>
                </a:solidFill>
                <a:latin typeface="Times New Roman" panose="02020603050405020304" pitchFamily="18" charset="0"/>
                <a:cs typeface="Times New Roman" panose="02020603050405020304" pitchFamily="18" charset="0"/>
              </a:rPr>
              <a:t>Ph</a:t>
            </a:r>
            <a:r>
              <a:rPr lang="vi-VN" altLang="en-US" sz="4000" b="1" dirty="0">
                <a:solidFill>
                  <a:srgbClr val="FF0000"/>
                </a:solidFill>
                <a:latin typeface="Times New Roman" panose="02020603050405020304" pitchFamily="18" charset="0"/>
                <a:cs typeface="Times New Roman" panose="02020603050405020304" pitchFamily="18" charset="0"/>
              </a:rPr>
              <a:t>ư</a:t>
            </a:r>
            <a:r>
              <a:rPr lang="en-SG" altLang="en-US" sz="4000" b="1" dirty="0" err="1">
                <a:solidFill>
                  <a:srgbClr val="FF0000"/>
                </a:solidFill>
                <a:latin typeface="Times New Roman" panose="02020603050405020304" pitchFamily="18" charset="0"/>
                <a:cs typeface="Times New Roman" panose="02020603050405020304" pitchFamily="18" charset="0"/>
              </a:rPr>
              <a:t>ơng</a:t>
            </a:r>
            <a:r>
              <a:rPr lang="en-SG" altLang="en-US" sz="4000" b="1" dirty="0">
                <a:solidFill>
                  <a:srgbClr val="FF0000"/>
                </a:solidFill>
                <a:latin typeface="Times New Roman" panose="02020603050405020304" pitchFamily="18" charset="0"/>
                <a:cs typeface="Times New Roman" panose="02020603050405020304" pitchFamily="18" charset="0"/>
              </a:rPr>
              <a:t> </a:t>
            </a:r>
            <a:r>
              <a:rPr lang="en-SG" altLang="en-US" sz="4000" b="1" dirty="0" err="1">
                <a:solidFill>
                  <a:srgbClr val="FF0000"/>
                </a:solidFill>
                <a:latin typeface="Times New Roman" panose="02020603050405020304" pitchFamily="18" charset="0"/>
                <a:cs typeface="Times New Roman" panose="02020603050405020304" pitchFamily="18" charset="0"/>
              </a:rPr>
              <a:t>châm</a:t>
            </a:r>
            <a:r>
              <a:rPr lang="en-SG" altLang="en-US" sz="4000" b="1" dirty="0">
                <a:solidFill>
                  <a:srgbClr val="FF0000"/>
                </a:solidFill>
                <a:latin typeface="Times New Roman" panose="02020603050405020304" pitchFamily="18" charset="0"/>
                <a:cs typeface="Times New Roman" panose="02020603050405020304" pitchFamily="18" charset="0"/>
              </a:rPr>
              <a:t> </a:t>
            </a:r>
            <a:r>
              <a:rPr lang="en-SG" altLang="en-US" sz="4000" b="1" dirty="0" err="1">
                <a:solidFill>
                  <a:srgbClr val="FF0000"/>
                </a:solidFill>
                <a:latin typeface="Times New Roman" panose="02020603050405020304" pitchFamily="18" charset="0"/>
                <a:cs typeface="Times New Roman" panose="02020603050405020304" pitchFamily="18" charset="0"/>
              </a:rPr>
              <a:t>về</a:t>
            </a:r>
            <a:r>
              <a:rPr lang="en-SG" altLang="en-US" sz="4000" b="1" dirty="0">
                <a:solidFill>
                  <a:srgbClr val="FF0000"/>
                </a:solidFill>
                <a:latin typeface="Times New Roman" panose="02020603050405020304" pitchFamily="18" charset="0"/>
                <a:cs typeface="Times New Roman" panose="02020603050405020304" pitchFamily="18" charset="0"/>
              </a:rPr>
              <a:t> </a:t>
            </a:r>
            <a:r>
              <a:rPr lang="en-SG" altLang="en-US" sz="4000" b="1" dirty="0" err="1">
                <a:solidFill>
                  <a:srgbClr val="FF0000"/>
                </a:solidFill>
                <a:latin typeface="Times New Roman" panose="02020603050405020304" pitchFamily="18" charset="0"/>
                <a:cs typeface="Times New Roman" panose="02020603050405020304" pitchFamily="18" charset="0"/>
              </a:rPr>
              <a:t>lượng</a:t>
            </a:r>
            <a:endParaRPr lang="en-SG" altLang="en-US" sz="40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1982616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randombar(horizontal)">
                                      <p:cBhvr>
                                        <p:cTn id="10" dur="500"/>
                                        <p:tgtEl>
                                          <p:spTgt spid="14"/>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circle(in)">
                                      <p:cBhvr>
                                        <p:cTn id="15" dur="2000"/>
                                        <p:tgtEl>
                                          <p:spTgt spid="25"/>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circle(in)">
                                      <p:cBhvr>
                                        <p:cTn id="18" dur="2000"/>
                                        <p:tgtEl>
                                          <p:spTgt spid="22"/>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barn(inVertical)">
                                      <p:cBhvr>
                                        <p:cTn id="2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4" grpId="0"/>
      <p:bldP spid="22" grpId="0" animBg="1"/>
      <p:bldP spid="2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图片 1"/>
          <p:cNvPicPr>
            <a:picLocks noChangeAspect="1" noChangeArrowheads="1"/>
          </p:cNvPicPr>
          <p:nvPr/>
        </p:nvPicPr>
        <p:blipFill>
          <a:blip r:embed="rId3"/>
          <a:srcRect r="46722" b="35516"/>
          <a:stretch>
            <a:fillRect/>
          </a:stretch>
        </p:blipFill>
        <p:spPr bwMode="auto">
          <a:xfrm rot="-2949285">
            <a:off x="2710702" y="2694789"/>
            <a:ext cx="3286125" cy="2824163"/>
          </a:xfrm>
          <a:prstGeom prst="rect">
            <a:avLst/>
          </a:prstGeom>
          <a:noFill/>
          <a:ln w="9525">
            <a:noFill/>
            <a:miter lim="800000"/>
            <a:headEnd/>
            <a:tailEnd/>
          </a:ln>
        </p:spPr>
      </p:pic>
      <p:pic>
        <p:nvPicPr>
          <p:cNvPr id="18435" name="图片 2"/>
          <p:cNvPicPr>
            <a:picLocks noChangeAspect="1" noChangeArrowheads="1"/>
          </p:cNvPicPr>
          <p:nvPr/>
        </p:nvPicPr>
        <p:blipFill>
          <a:blip r:embed="rId3"/>
          <a:srcRect l="-2" r="-568"/>
          <a:stretch>
            <a:fillRect/>
          </a:stretch>
        </p:blipFill>
        <p:spPr bwMode="auto">
          <a:xfrm rot="2831111" flipH="1">
            <a:off x="3549888" y="-1132694"/>
            <a:ext cx="6202363" cy="6409804"/>
          </a:xfrm>
          <a:prstGeom prst="rect">
            <a:avLst/>
          </a:prstGeom>
          <a:noFill/>
          <a:ln w="9525">
            <a:noFill/>
            <a:miter lim="800000"/>
            <a:headEnd/>
            <a:tailEnd/>
          </a:ln>
        </p:spPr>
      </p:pic>
      <p:grpSp>
        <p:nvGrpSpPr>
          <p:cNvPr id="18436" name="组合 3"/>
          <p:cNvGrpSpPr>
            <a:grpSpLocks/>
          </p:cNvGrpSpPr>
          <p:nvPr/>
        </p:nvGrpSpPr>
        <p:grpSpPr bwMode="auto">
          <a:xfrm>
            <a:off x="3740151" y="1247773"/>
            <a:ext cx="4711700" cy="4711700"/>
            <a:chOff x="0" y="0"/>
            <a:chExt cx="3096472" cy="3096470"/>
          </a:xfrm>
        </p:grpSpPr>
        <p:sp>
          <p:nvSpPr>
            <p:cNvPr id="18445" name="椭圆 4"/>
            <p:cNvSpPr>
              <a:spLocks noChangeArrowheads="1"/>
            </p:cNvSpPr>
            <p:nvPr/>
          </p:nvSpPr>
          <p:spPr bwMode="auto">
            <a:xfrm>
              <a:off x="133541" y="133540"/>
              <a:ext cx="2829391" cy="2829389"/>
            </a:xfrm>
            <a:prstGeom prst="ellipse">
              <a:avLst/>
            </a:prstGeom>
            <a:ln>
              <a:headEnd/>
              <a:tailEnd/>
            </a:ln>
          </p:spPr>
          <p:style>
            <a:lnRef idx="2">
              <a:schemeClr val="accent6"/>
            </a:lnRef>
            <a:fillRef idx="1">
              <a:schemeClr val="lt1"/>
            </a:fillRef>
            <a:effectRef idx="0">
              <a:schemeClr val="accent6"/>
            </a:effectRef>
            <a:fontRef idx="minor">
              <a:schemeClr val="dk1"/>
            </a:fontRef>
          </p:style>
          <p:txBody>
            <a:bodyPr anchor="ctr"/>
            <a:lstStyle/>
            <a:p>
              <a:pPr algn="ctr" eaLnBrk="1" hangingPunct="1">
                <a:buFont typeface="Arial" pitchFamily="34" charset="0"/>
                <a:buNone/>
              </a:pPr>
              <a:endParaRPr lang="zh-CN" altLang="en-US">
                <a:solidFill>
                  <a:srgbClr val="FDFBE9"/>
                </a:solidFill>
              </a:endParaRPr>
            </a:p>
          </p:txBody>
        </p:sp>
        <p:sp>
          <p:nvSpPr>
            <p:cNvPr id="18446" name="椭圆 5"/>
            <p:cNvSpPr>
              <a:spLocks noChangeArrowheads="1"/>
            </p:cNvSpPr>
            <p:nvPr/>
          </p:nvSpPr>
          <p:spPr bwMode="auto">
            <a:xfrm>
              <a:off x="0" y="0"/>
              <a:ext cx="3096472" cy="3096470"/>
            </a:xfrm>
            <a:prstGeom prst="ellipse">
              <a:avLst/>
            </a:prstGeom>
            <a:noFill/>
            <a:ln w="12700">
              <a:solidFill>
                <a:schemeClr val="bg1"/>
              </a:solidFill>
              <a:round/>
              <a:headEnd/>
              <a:tailEnd/>
            </a:ln>
          </p:spPr>
          <p:txBody>
            <a:bodyPr anchor="ctr"/>
            <a:lstStyle/>
            <a:p>
              <a:pPr algn="ctr" eaLnBrk="1" hangingPunct="1">
                <a:buFont typeface="Arial" pitchFamily="34" charset="0"/>
                <a:buNone/>
              </a:pPr>
              <a:endParaRPr lang="zh-CN" altLang="en-US">
                <a:solidFill>
                  <a:srgbClr val="FDFBE9"/>
                </a:solidFill>
              </a:endParaRPr>
            </a:p>
          </p:txBody>
        </p:sp>
      </p:grpSp>
      <p:sp>
        <p:nvSpPr>
          <p:cNvPr id="18437" name="文本框 6"/>
          <p:cNvSpPr txBox="1">
            <a:spLocks noChangeArrowheads="1"/>
          </p:cNvSpPr>
          <p:nvPr/>
        </p:nvSpPr>
        <p:spPr bwMode="auto">
          <a:xfrm>
            <a:off x="4190592" y="2246263"/>
            <a:ext cx="3868591" cy="2308320"/>
          </a:xfrm>
          <a:prstGeom prst="rect">
            <a:avLst/>
          </a:prstGeom>
          <a:noFill/>
          <a:ln w="9525">
            <a:noFill/>
            <a:miter lim="800000"/>
            <a:headEnd/>
            <a:tailEnd/>
          </a:ln>
        </p:spPr>
        <p:txBody>
          <a:bodyPr wrap="square" lIns="91428" tIns="45718" rIns="91428" bIns="45718">
            <a:spAutoFit/>
          </a:bodyPr>
          <a:lstStyle/>
          <a:p>
            <a:pPr algn="ctr"/>
            <a:r>
              <a:rPr lang="en-US" altLang="zh-CN" sz="7200" b="1">
                <a:solidFill>
                  <a:srgbClr val="FF0000"/>
                </a:solidFill>
                <a:latin typeface="#9Slide05 SVNRingdena" pitchFamily="2" charset="0"/>
                <a:ea typeface="叶根友圆趣卡通体" panose="02010601030101010101" pitchFamily="2" charset="-122"/>
                <a:cs typeface="Times New Roman" pitchFamily="18" charset="0"/>
              </a:rPr>
              <a:t>2</a:t>
            </a:r>
            <a:r>
              <a:rPr lang="en-US" altLang="zh-CN" sz="7200" b="1" smtClean="0">
                <a:solidFill>
                  <a:srgbClr val="FF0000"/>
                </a:solidFill>
                <a:latin typeface="#9Slide05 SVNRingdena" pitchFamily="2" charset="0"/>
                <a:ea typeface="叶根友圆趣卡通体" panose="02010601030101010101" pitchFamily="2" charset="-122"/>
                <a:cs typeface="Times New Roman" pitchFamily="18" charset="0"/>
              </a:rPr>
              <a:t>. </a:t>
            </a:r>
            <a:r>
              <a:rPr lang="en-US" altLang="zh-CN" sz="7200" b="1" dirty="0" err="1">
                <a:solidFill>
                  <a:srgbClr val="FF0000"/>
                </a:solidFill>
                <a:latin typeface="#9Slide05 SVNRingdena" pitchFamily="2" charset="0"/>
                <a:ea typeface="叶根友圆趣卡通体" panose="02010601030101010101" pitchFamily="2" charset="-122"/>
                <a:cs typeface="Times New Roman" pitchFamily="18" charset="0"/>
              </a:rPr>
              <a:t>Phương</a:t>
            </a:r>
            <a:r>
              <a:rPr lang="en-US" altLang="zh-CN" sz="7200" b="1" dirty="0">
                <a:solidFill>
                  <a:srgbClr val="FF0000"/>
                </a:solidFill>
                <a:latin typeface="#9Slide05 SVNRingdena" pitchFamily="2" charset="0"/>
                <a:ea typeface="叶根友圆趣卡通体" panose="02010601030101010101" pitchFamily="2" charset="-122"/>
                <a:cs typeface="Times New Roman" pitchFamily="18" charset="0"/>
              </a:rPr>
              <a:t> </a:t>
            </a:r>
            <a:r>
              <a:rPr lang="en-US" altLang="zh-CN" sz="7200" b="1" dirty="0" err="1">
                <a:solidFill>
                  <a:srgbClr val="FF0000"/>
                </a:solidFill>
                <a:latin typeface="#9Slide05 SVNRingdena" pitchFamily="2" charset="0"/>
                <a:ea typeface="叶根友圆趣卡通体" panose="02010601030101010101" pitchFamily="2" charset="-122"/>
                <a:cs typeface="Times New Roman" pitchFamily="18" charset="0"/>
              </a:rPr>
              <a:t>châm</a:t>
            </a:r>
            <a:r>
              <a:rPr lang="en-US" altLang="zh-CN" sz="7200" b="1" dirty="0">
                <a:solidFill>
                  <a:srgbClr val="FF0000"/>
                </a:solidFill>
                <a:latin typeface="#9Slide05 SVNRingdena" pitchFamily="2" charset="0"/>
                <a:ea typeface="叶根友圆趣卡通体" panose="02010601030101010101" pitchFamily="2" charset="-122"/>
                <a:cs typeface="Times New Roman" pitchFamily="18" charset="0"/>
              </a:rPr>
              <a:t> </a:t>
            </a:r>
            <a:r>
              <a:rPr lang="en-US" altLang="zh-CN" sz="7200" b="1" dirty="0" err="1">
                <a:solidFill>
                  <a:srgbClr val="FF0000"/>
                </a:solidFill>
                <a:latin typeface="#9Slide05 SVNRingdena" pitchFamily="2" charset="0"/>
                <a:ea typeface="叶根友圆趣卡通体" panose="02010601030101010101" pitchFamily="2" charset="-122"/>
                <a:cs typeface="Times New Roman" pitchFamily="18" charset="0"/>
              </a:rPr>
              <a:t>về</a:t>
            </a:r>
            <a:r>
              <a:rPr lang="en-US" altLang="zh-CN" sz="7200" b="1" dirty="0">
                <a:solidFill>
                  <a:srgbClr val="FF0000"/>
                </a:solidFill>
                <a:latin typeface="#9Slide05 SVNRingdena" pitchFamily="2" charset="0"/>
                <a:ea typeface="叶根友圆趣卡通体" panose="02010601030101010101" pitchFamily="2" charset="-122"/>
                <a:cs typeface="Times New Roman" pitchFamily="18" charset="0"/>
              </a:rPr>
              <a:t> </a:t>
            </a:r>
            <a:r>
              <a:rPr lang="en-US" altLang="zh-CN" sz="7200" b="1" dirty="0" err="1">
                <a:solidFill>
                  <a:srgbClr val="FF0000"/>
                </a:solidFill>
                <a:latin typeface="#9Slide05 SVNRingdena" pitchFamily="2" charset="0"/>
                <a:ea typeface="叶根友圆趣卡通体" panose="02010601030101010101" pitchFamily="2" charset="-122"/>
                <a:cs typeface="Times New Roman" pitchFamily="18" charset="0"/>
              </a:rPr>
              <a:t>chất</a:t>
            </a:r>
            <a:endParaRPr lang="zh-CN" altLang="en-US" sz="7200" b="1" dirty="0">
              <a:solidFill>
                <a:srgbClr val="FF0000"/>
              </a:solidFill>
              <a:latin typeface="#9Slide05 SVNRingdena" pitchFamily="2" charset="0"/>
              <a:ea typeface="叶根友圆趣卡通体" panose="02010601030101010101" pitchFamily="2" charset="-122"/>
              <a:cs typeface="Times New Roman" pitchFamily="18" charset="0"/>
            </a:endParaRPr>
          </a:p>
        </p:txBody>
      </p:sp>
    </p:spTree>
    <p:extLst>
      <p:ext uri="{BB962C8B-B14F-4D97-AF65-F5344CB8AC3E}">
        <p14:creationId xmlns:p14="http://schemas.microsoft.com/office/powerpoint/2010/main" val="2044075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8434"/>
                                        </p:tgtEl>
                                        <p:attrNameLst>
                                          <p:attrName>style.visibility</p:attrName>
                                        </p:attrNameLst>
                                      </p:cBhvr>
                                      <p:to>
                                        <p:strVal val="visible"/>
                                      </p:to>
                                    </p:set>
                                    <p:animEffect transition="in" filter="circle(in)">
                                      <p:cBhvr>
                                        <p:cTn id="7" dur="2000"/>
                                        <p:tgtEl>
                                          <p:spTgt spid="18434"/>
                                        </p:tgtEl>
                                      </p:cBhvr>
                                    </p:animEffect>
                                  </p:childTnLst>
                                </p:cTn>
                              </p:par>
                              <p:par>
                                <p:cTn id="8" presetID="6" presetClass="entr" presetSubtype="16" fill="hold" nodeType="withEffect">
                                  <p:stCondLst>
                                    <p:cond delay="0"/>
                                  </p:stCondLst>
                                  <p:childTnLst>
                                    <p:set>
                                      <p:cBhvr>
                                        <p:cTn id="9" dur="1" fill="hold">
                                          <p:stCondLst>
                                            <p:cond delay="0"/>
                                          </p:stCondLst>
                                        </p:cTn>
                                        <p:tgtEl>
                                          <p:spTgt spid="18435"/>
                                        </p:tgtEl>
                                        <p:attrNameLst>
                                          <p:attrName>style.visibility</p:attrName>
                                        </p:attrNameLst>
                                      </p:cBhvr>
                                      <p:to>
                                        <p:strVal val="visible"/>
                                      </p:to>
                                    </p:set>
                                    <p:animEffect transition="in" filter="circle(in)">
                                      <p:cBhvr>
                                        <p:cTn id="10" dur="2000"/>
                                        <p:tgtEl>
                                          <p:spTgt spid="18435"/>
                                        </p:tgtEl>
                                      </p:cBhvr>
                                    </p:animEffect>
                                  </p:childTnLst>
                                </p:cTn>
                              </p:par>
                              <p:par>
                                <p:cTn id="11" presetID="6" presetClass="entr" presetSubtype="16" fill="hold" nodeType="withEffect">
                                  <p:stCondLst>
                                    <p:cond delay="0"/>
                                  </p:stCondLst>
                                  <p:childTnLst>
                                    <p:set>
                                      <p:cBhvr>
                                        <p:cTn id="12" dur="1" fill="hold">
                                          <p:stCondLst>
                                            <p:cond delay="0"/>
                                          </p:stCondLst>
                                        </p:cTn>
                                        <p:tgtEl>
                                          <p:spTgt spid="18436"/>
                                        </p:tgtEl>
                                        <p:attrNameLst>
                                          <p:attrName>style.visibility</p:attrName>
                                        </p:attrNameLst>
                                      </p:cBhvr>
                                      <p:to>
                                        <p:strVal val="visible"/>
                                      </p:to>
                                    </p:set>
                                    <p:animEffect transition="in" filter="circle(in)">
                                      <p:cBhvr>
                                        <p:cTn id="13" dur="2000"/>
                                        <p:tgtEl>
                                          <p:spTgt spid="18436"/>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18437"/>
                                        </p:tgtEl>
                                        <p:attrNameLst>
                                          <p:attrName>style.visibility</p:attrName>
                                        </p:attrNameLst>
                                      </p:cBhvr>
                                      <p:to>
                                        <p:strVal val="visible"/>
                                      </p:to>
                                    </p:set>
                                    <p:animEffect transition="in" filter="circle(in)">
                                      <p:cBhvr>
                                        <p:cTn id="16" dur="2000"/>
                                        <p:tgtEl>
                                          <p:spTgt spid="184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TextBox 2"/>
          <p:cNvSpPr txBox="1"/>
          <p:nvPr/>
        </p:nvSpPr>
        <p:spPr>
          <a:xfrm>
            <a:off x="224283" y="1004627"/>
            <a:ext cx="11743537" cy="5201420"/>
          </a:xfrm>
          <a:prstGeom prst="rect">
            <a:avLst/>
          </a:prstGeom>
        </p:spPr>
        <p:style>
          <a:lnRef idx="1">
            <a:schemeClr val="accent4"/>
          </a:lnRef>
          <a:fillRef idx="2">
            <a:schemeClr val="accent4"/>
          </a:fillRef>
          <a:effectRef idx="1">
            <a:schemeClr val="accent4"/>
          </a:effectRef>
          <a:fontRef idx="minor">
            <a:schemeClr val="dk1"/>
          </a:fontRef>
        </p:style>
        <p:txBody>
          <a:bodyPr wrap="square" lIns="91428" tIns="45718" rIns="91428" bIns="45718">
            <a:spAutoFit/>
          </a:bodyPr>
          <a:lstStyle/>
          <a:p>
            <a:pPr marL="229202" indent="-15240" algn="ctr">
              <a:buFont typeface="Wingdings" panose="05000000000000000000" pitchFamily="2" charset="2"/>
            </a:pPr>
            <a:r>
              <a:rPr sz="2000" b="1" dirty="0">
                <a:solidFill>
                  <a:schemeClr val="accent6">
                    <a:lumMod val="75000"/>
                  </a:schemeClr>
                </a:solidFill>
                <a:latin typeface="Times New Roman" panose="02020603050405020304" pitchFamily="18" charset="0"/>
              </a:rPr>
              <a:t>QUẢ BÍ KHỔNG LỒ</a:t>
            </a:r>
            <a:endParaRPr sz="2000" b="1" dirty="0">
              <a:solidFill>
                <a:srgbClr val="800000"/>
              </a:solidFill>
              <a:latin typeface="Times New Roman" panose="02020603050405020304" pitchFamily="18" charset="0"/>
            </a:endParaRPr>
          </a:p>
          <a:p>
            <a:pPr marL="229202" indent="-15240"/>
            <a:r>
              <a:rPr sz="2400" dirty="0">
                <a:solidFill>
                  <a:srgbClr val="800000"/>
                </a:solidFill>
                <a:latin typeface="Times New Roman" panose="02020603050405020304" pitchFamily="18" charset="0"/>
              </a:rPr>
              <a:t>Hai anh chàng đi qua một khu vườn trồng bí. Một anh thấy quả bí to kêu lên:</a:t>
            </a:r>
          </a:p>
          <a:p>
            <a:pPr marL="229202" indent="-15240">
              <a:buFont typeface="Wingdings" panose="05000000000000000000" pitchFamily="2" charset="2"/>
            </a:pPr>
            <a:r>
              <a:rPr sz="2400" dirty="0">
                <a:solidFill>
                  <a:srgbClr val="800000"/>
                </a:solidFill>
                <a:latin typeface="Times New Roman" panose="02020603050405020304" pitchFamily="18" charset="0"/>
              </a:rPr>
              <a:t>- Chà, quả bí kia to thật !</a:t>
            </a:r>
          </a:p>
          <a:p>
            <a:pPr marL="229202" indent="-15240">
              <a:buFont typeface="Wingdings" panose="05000000000000000000" pitchFamily="2" charset="2"/>
            </a:pPr>
            <a:r>
              <a:rPr sz="2400" dirty="0">
                <a:solidFill>
                  <a:srgbClr val="800000"/>
                </a:solidFill>
                <a:latin typeface="Times New Roman" panose="02020603050405020304" pitchFamily="18" charset="0"/>
              </a:rPr>
              <a:t>Anh bạn có tính hay nói khoác, cười mà bảo rằng :</a:t>
            </a:r>
          </a:p>
          <a:p>
            <a:pPr marL="229202" indent="-15240">
              <a:buFont typeface="Wingdings" panose="05000000000000000000" pitchFamily="2" charset="2"/>
            </a:pPr>
            <a:r>
              <a:rPr sz="2400" dirty="0">
                <a:solidFill>
                  <a:srgbClr val="800000"/>
                </a:solidFill>
                <a:latin typeface="Times New Roman" panose="02020603050405020304" pitchFamily="18" charset="0"/>
              </a:rPr>
              <a:t>- Thế thì đã lấy gì làm to. Tôi đã từng thấy những quả bí to hơn nhiều. Có một lần, tôi tận mắt trông thấy một quả bí to bằng cả cái nhà đằng kia kìa.</a:t>
            </a:r>
          </a:p>
          <a:p>
            <a:pPr marL="229202" indent="-15240">
              <a:buFont typeface="Wingdings" panose="05000000000000000000" pitchFamily="2" charset="2"/>
            </a:pPr>
            <a:r>
              <a:rPr sz="2400" dirty="0">
                <a:solidFill>
                  <a:srgbClr val="800000"/>
                </a:solidFill>
                <a:latin typeface="Times New Roman" panose="02020603050405020304" pitchFamily="18" charset="0"/>
              </a:rPr>
              <a:t>Anh kia nói ngay :</a:t>
            </a:r>
          </a:p>
          <a:p>
            <a:pPr marL="229202" indent="-15240">
              <a:buFont typeface="Wingdings" panose="05000000000000000000" pitchFamily="2" charset="2"/>
            </a:pPr>
            <a:r>
              <a:rPr sz="2400" dirty="0">
                <a:solidFill>
                  <a:srgbClr val="800000"/>
                </a:solidFill>
                <a:latin typeface="Times New Roman" panose="02020603050405020304" pitchFamily="18" charset="0"/>
              </a:rPr>
              <a:t>- Thế thì đã lấy gì làm lạ. Tôi còn nhớ, một bận tôi trông thấy một cái nồi đồng to bằng cả cái đình làng ta.</a:t>
            </a:r>
          </a:p>
          <a:p>
            <a:pPr marL="229202" indent="-15240">
              <a:buFont typeface="Wingdings" panose="05000000000000000000" pitchFamily="2" charset="2"/>
            </a:pPr>
            <a:r>
              <a:rPr sz="2400" dirty="0">
                <a:solidFill>
                  <a:srgbClr val="800000"/>
                </a:solidFill>
                <a:latin typeface="Times New Roman" panose="02020603050405020304" pitchFamily="18" charset="0"/>
              </a:rPr>
              <a:t>Anh nói khoác ngạc nhiên hỏi</a:t>
            </a:r>
          </a:p>
          <a:p>
            <a:pPr marL="229202" indent="-15240">
              <a:buFont typeface="Wingdings" panose="05000000000000000000" pitchFamily="2" charset="2"/>
            </a:pPr>
            <a:r>
              <a:rPr sz="2400" dirty="0">
                <a:solidFill>
                  <a:srgbClr val="800000"/>
                </a:solidFill>
                <a:latin typeface="Times New Roman" panose="02020603050405020304" pitchFamily="18" charset="0"/>
              </a:rPr>
              <a:t>- Cái nồi ấy dùng để làm gì mà to vậy ?</a:t>
            </a:r>
          </a:p>
          <a:p>
            <a:pPr marL="229202" indent="-15240">
              <a:buFont typeface="Wingdings" panose="05000000000000000000" pitchFamily="2" charset="2"/>
            </a:pPr>
            <a:r>
              <a:rPr sz="2400" dirty="0">
                <a:solidFill>
                  <a:srgbClr val="800000"/>
                </a:solidFill>
                <a:latin typeface="Times New Roman" panose="02020603050405020304" pitchFamily="18" charset="0"/>
              </a:rPr>
              <a:t>Anh kia giải thích :</a:t>
            </a:r>
          </a:p>
          <a:p>
            <a:pPr marL="229202" indent="-15240">
              <a:buFont typeface="Wingdings" panose="05000000000000000000" pitchFamily="2" charset="2"/>
            </a:pPr>
            <a:r>
              <a:rPr sz="2400" dirty="0">
                <a:solidFill>
                  <a:srgbClr val="800000"/>
                </a:solidFill>
                <a:latin typeface="Times New Roman" panose="02020603050405020304" pitchFamily="18" charset="0"/>
              </a:rPr>
              <a:t>- Cái nồi ấy dùng để luộc quả bí anh vừa nói ấy mà.</a:t>
            </a:r>
          </a:p>
          <a:p>
            <a:pPr marL="229202" indent="-15240">
              <a:buFont typeface="Wingdings" panose="05000000000000000000" pitchFamily="2" charset="2"/>
            </a:pPr>
            <a:r>
              <a:rPr sz="2400" dirty="0">
                <a:solidFill>
                  <a:srgbClr val="800000"/>
                </a:solidFill>
                <a:latin typeface="Times New Roman" panose="02020603050405020304" pitchFamily="18" charset="0"/>
              </a:rPr>
              <a:t>Anh nói khoác biết bạn chế nhạo mình bèn nói lảng sang</a:t>
            </a:r>
            <a:r>
              <a:rPr lang="vi-VN" altLang="x-none" sz="2400" dirty="0">
                <a:solidFill>
                  <a:srgbClr val="800000"/>
                </a:solidFill>
                <a:latin typeface="Times New Roman" panose="02020603050405020304" pitchFamily="18" charset="0"/>
              </a:rPr>
              <a:t> </a:t>
            </a:r>
            <a:r>
              <a:rPr sz="2400" dirty="0">
                <a:solidFill>
                  <a:srgbClr val="800000"/>
                </a:solidFill>
                <a:latin typeface="Times New Roman" panose="02020603050405020304" pitchFamily="18" charset="0"/>
              </a:rPr>
              <a:t>chuyện khác.</a:t>
            </a:r>
            <a:endParaRPr sz="2400" dirty="0">
              <a:latin typeface="Times New Roman" panose="02020603050405020304" pitchFamily="18" charset="0"/>
            </a:endParaRPr>
          </a:p>
        </p:txBody>
      </p:sp>
      <p:sp>
        <p:nvSpPr>
          <p:cNvPr id="2" name="Rectangle 1">
            <a:extLst>
              <a:ext uri="{FF2B5EF4-FFF2-40B4-BE49-F238E27FC236}">
                <a16:creationId xmlns:a16="http://schemas.microsoft.com/office/drawing/2014/main" xmlns="" id="{0D83675C-6941-4A27-AB0D-9127CDE08521}"/>
              </a:ext>
            </a:extLst>
          </p:cNvPr>
          <p:cNvSpPr/>
          <p:nvPr/>
        </p:nvSpPr>
        <p:spPr>
          <a:xfrm>
            <a:off x="0" y="331946"/>
            <a:ext cx="11503741" cy="646327"/>
          </a:xfrm>
          <a:prstGeom prst="rect">
            <a:avLst/>
          </a:prstGeom>
        </p:spPr>
        <p:txBody>
          <a:bodyPr wrap="square" lIns="91428" tIns="45718" rIns="91428" bIns="45718">
            <a:spAutoFit/>
          </a:bodyPr>
          <a:lstStyle/>
          <a:p>
            <a:pPr marL="229202" lvl="1" indent="-15240" algn="ctr" defTabSz="457131">
              <a:buFont typeface="Wingdings" panose="05000000000000000000" pitchFamily="2" charset="2"/>
            </a:pPr>
            <a:r>
              <a:rPr lang="vi-VN" sz="3600" dirty="0">
                <a:solidFill>
                  <a:srgbClr val="800000"/>
                </a:solidFill>
                <a:latin typeface="#9Slide03 Arima Madurai Black" panose="00000A00000000000000" pitchFamily="2" charset="0"/>
                <a:cs typeface="#9Slide03 Arima Madurai Black" panose="00000A00000000000000" pitchFamily="2" charset="0"/>
              </a:rPr>
              <a:t>Đọc và cho biết câ</a:t>
            </a:r>
            <a:r>
              <a:rPr lang="en-US" sz="3600" dirty="0">
                <a:solidFill>
                  <a:srgbClr val="800000"/>
                </a:solidFill>
                <a:latin typeface="#9Slide03 Arima Madurai Black" panose="00000A00000000000000" pitchFamily="2" charset="0"/>
                <a:cs typeface="#9Slide03 Arima Madurai Black" panose="00000A00000000000000" pitchFamily="2" charset="0"/>
              </a:rPr>
              <a:t>u</a:t>
            </a:r>
            <a:r>
              <a:rPr lang="vi-VN" sz="3600" dirty="0">
                <a:solidFill>
                  <a:srgbClr val="800000"/>
                </a:solidFill>
                <a:latin typeface="#9Slide03 Arima Madurai Black" panose="00000A00000000000000" pitchFamily="2" charset="0"/>
                <a:cs typeface="#9Slide03 Arima Madurai Black" panose="00000A00000000000000" pitchFamily="2" charset="0"/>
              </a:rPr>
              <a:t> chuyện</a:t>
            </a:r>
            <a:r>
              <a:rPr lang="en-US" sz="3600" dirty="0">
                <a:solidFill>
                  <a:srgbClr val="800000"/>
                </a:solidFill>
                <a:latin typeface="#9Slide03 Arima Madurai Black" panose="00000A00000000000000" pitchFamily="2" charset="0"/>
                <a:cs typeface="#9Slide03 Arima Madurai Black" panose="00000A00000000000000" pitchFamily="2" charset="0"/>
              </a:rPr>
              <a:t> </a:t>
            </a:r>
            <a:r>
              <a:rPr lang="en-US" sz="3600" dirty="0" err="1">
                <a:solidFill>
                  <a:srgbClr val="800000"/>
                </a:solidFill>
                <a:latin typeface="#9Slide03 Arima Madurai Black" panose="00000A00000000000000" pitchFamily="2" charset="0"/>
                <a:cs typeface="#9Slide03 Arima Madurai Black" panose="00000A00000000000000" pitchFamily="2" charset="0"/>
              </a:rPr>
              <a:t>sau</a:t>
            </a:r>
            <a:r>
              <a:rPr lang="vi-VN" sz="3600" dirty="0">
                <a:solidFill>
                  <a:srgbClr val="800000"/>
                </a:solidFill>
                <a:latin typeface="#9Slide03 Arima Madurai Black" panose="00000A00000000000000" pitchFamily="2" charset="0"/>
                <a:cs typeface="#9Slide03 Arima Madurai Black" panose="00000A00000000000000" pitchFamily="2" charset="0"/>
              </a:rPr>
              <a:t> phê phán điều gì:</a:t>
            </a:r>
            <a:endParaRPr lang="vi-VN" altLang="x-none" sz="3600" dirty="0">
              <a:solidFill>
                <a:srgbClr val="800000"/>
              </a:solidFill>
              <a:latin typeface="#9Slide03 Arima Madurai Black" panose="00000A00000000000000" pitchFamily="2" charset="0"/>
              <a:cs typeface="#9Slide03 Arima Madurai Black" panose="00000A00000000000000"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077"/>
                                        </p:tgtEl>
                                        <p:attrNameLst>
                                          <p:attrName>style.visibility</p:attrName>
                                        </p:attrNameLst>
                                      </p:cBhvr>
                                      <p:to>
                                        <p:strVal val="visible"/>
                                      </p:to>
                                    </p:set>
                                    <p:animEffect transition="in" filter="barn(inVertical)">
                                      <p:cBhvr>
                                        <p:cTn id="7" dur="500"/>
                                        <p:tgtEl>
                                          <p:spTgt spid="307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7" grpId="0" animBg="1"/>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F9D14E2C-DA04-4F23-84ED-2CE39ED7378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7084" y="1133692"/>
            <a:ext cx="4479925" cy="4226949"/>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7">
            <a:extLst>
              <a:ext uri="{FF2B5EF4-FFF2-40B4-BE49-F238E27FC236}">
                <a16:creationId xmlns:a16="http://schemas.microsoft.com/office/drawing/2014/main" xmlns="" id="{B4AF72D9-BA30-46D0-8164-414C426830F2}"/>
              </a:ext>
            </a:extLst>
          </p:cNvPr>
          <p:cNvSpPr txBox="1">
            <a:spLocks noChangeArrowheads="1"/>
          </p:cNvSpPr>
          <p:nvPr/>
        </p:nvSpPr>
        <p:spPr bwMode="auto">
          <a:xfrm>
            <a:off x="4780653" y="4168767"/>
            <a:ext cx="6708059" cy="2062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28" tIns="45718" rIns="91428" bIns="45718">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en-US" sz="3200" b="1">
                <a:solidFill>
                  <a:srgbClr val="FF0000"/>
                </a:solidFill>
                <a:latin typeface="Times New Roman" panose="02020603050405020304" pitchFamily="18" charset="0"/>
                <a:cs typeface="Times New Roman" panose="02020603050405020304" pitchFamily="18" charset="0"/>
              </a:rPr>
              <a:t> N</a:t>
            </a:r>
            <a:r>
              <a:rPr lang="en-US" altLang="en-US" sz="3200" b="1" smtClean="0">
                <a:solidFill>
                  <a:srgbClr val="FF0000"/>
                </a:solidFill>
                <a:latin typeface="Times New Roman" panose="02020603050405020304" pitchFamily="18" charset="0"/>
                <a:cs typeface="Times New Roman" panose="02020603050405020304" pitchFamily="18" charset="0"/>
              </a:rPr>
              <a:t>ói </a:t>
            </a:r>
            <a:r>
              <a:rPr lang="en-US" altLang="en-US" sz="3200" b="1" dirty="0" err="1">
                <a:solidFill>
                  <a:srgbClr val="FF0000"/>
                </a:solidFill>
                <a:latin typeface="Times New Roman" panose="02020603050405020304" pitchFamily="18" charset="0"/>
                <a:cs typeface="Times New Roman" panose="02020603050405020304" pitchFamily="18" charset="0"/>
              </a:rPr>
              <a:t>những</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điều</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mà</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mình</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không</a:t>
            </a:r>
            <a:r>
              <a:rPr lang="en-US" altLang="en-US" sz="3200" b="1" dirty="0">
                <a:solidFill>
                  <a:srgbClr val="FF0000"/>
                </a:solidFill>
                <a:latin typeface="Times New Roman" panose="02020603050405020304" pitchFamily="18" charset="0"/>
                <a:cs typeface="Times New Roman" panose="02020603050405020304" pitchFamily="18" charset="0"/>
              </a:rPr>
              <a:t> tin </a:t>
            </a:r>
            <a:r>
              <a:rPr lang="en-US" altLang="en-US" sz="3200" b="1" dirty="0" err="1">
                <a:solidFill>
                  <a:srgbClr val="FF0000"/>
                </a:solidFill>
                <a:latin typeface="Times New Roman" panose="02020603050405020304" pitchFamily="18" charset="0"/>
                <a:cs typeface="Times New Roman" panose="02020603050405020304" pitchFamily="18" charset="0"/>
              </a:rPr>
              <a:t>là</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đúng</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err="1">
                <a:solidFill>
                  <a:srgbClr val="FF0000"/>
                </a:solidFill>
                <a:latin typeface="Times New Roman" panose="02020603050405020304" pitchFamily="18" charset="0"/>
                <a:cs typeface="Times New Roman" panose="02020603050405020304" pitchFamily="18" charset="0"/>
              </a:rPr>
              <a:t>sự</a:t>
            </a:r>
            <a:r>
              <a:rPr lang="en-US" altLang="en-US" sz="3200" b="1">
                <a:solidFill>
                  <a:srgbClr val="FF0000"/>
                </a:solidFill>
                <a:latin typeface="Times New Roman" panose="02020603050405020304" pitchFamily="18" charset="0"/>
                <a:cs typeface="Times New Roman" panose="02020603050405020304" pitchFamily="18" charset="0"/>
              </a:rPr>
              <a:t> thật, </a:t>
            </a:r>
            <a:r>
              <a:rPr lang="en-US" altLang="en-US" sz="3200" b="1" smtClean="0">
                <a:solidFill>
                  <a:srgbClr val="FF0000"/>
                </a:solidFill>
                <a:latin typeface="Times New Roman" panose="02020603050405020304" pitchFamily="18" charset="0"/>
                <a:cs typeface="Times New Roman" panose="02020603050405020304" pitchFamily="18" charset="0"/>
              </a:rPr>
              <a:t> </a:t>
            </a:r>
            <a:r>
              <a:rPr lang="en-US" altLang="en-US" sz="3200" b="1">
                <a:solidFill>
                  <a:srgbClr val="FF0000"/>
                </a:solidFill>
                <a:latin typeface="Times New Roman" panose="02020603050405020304" pitchFamily="18" charset="0"/>
                <a:cs typeface="Times New Roman" panose="02020603050405020304" pitchFamily="18" charset="0"/>
              </a:rPr>
              <a:t>không có bằng chứng xác thực</a:t>
            </a:r>
            <a:endParaRPr lang="en-US" altLang="en-US" sz="3200" b="1" dirty="0">
              <a:solidFill>
                <a:srgbClr val="FF0000"/>
              </a:solidFill>
              <a:latin typeface="Times New Roman" panose="02020603050405020304" pitchFamily="18" charset="0"/>
              <a:cs typeface="Times New Roman" panose="02020603050405020304" pitchFamily="18" charset="0"/>
            </a:endParaRPr>
          </a:p>
          <a:p>
            <a:pPr eaLnBrk="1" hangingPunct="1"/>
            <a:r>
              <a:rPr lang="en-US" altLang="en-US" sz="3200" b="1" dirty="0">
                <a:solidFill>
                  <a:srgbClr val="FF0000"/>
                </a:solidFill>
                <a:latin typeface="Times New Roman" panose="02020603050405020304" pitchFamily="18" charset="0"/>
                <a:cs typeface="Times New Roman" panose="02020603050405020304" pitchFamily="18" charset="0"/>
              </a:rPr>
              <a:t>  </a:t>
            </a:r>
          </a:p>
        </p:txBody>
      </p:sp>
      <p:sp>
        <p:nvSpPr>
          <p:cNvPr id="2" name="Flowchart: Stored Data 1">
            <a:extLst>
              <a:ext uri="{FF2B5EF4-FFF2-40B4-BE49-F238E27FC236}">
                <a16:creationId xmlns:a16="http://schemas.microsoft.com/office/drawing/2014/main" xmlns="" id="{F477AFA7-2E9D-499E-B77C-DAC4391EE8EE}"/>
              </a:ext>
            </a:extLst>
          </p:cNvPr>
          <p:cNvSpPr/>
          <p:nvPr/>
        </p:nvSpPr>
        <p:spPr>
          <a:xfrm>
            <a:off x="4657009" y="1133692"/>
            <a:ext cx="4114800" cy="1851713"/>
          </a:xfrm>
          <a:prstGeom prst="flowChartOnlineStorage">
            <a:avLst/>
          </a:prstGeom>
        </p:spPr>
        <p:style>
          <a:lnRef idx="2">
            <a:schemeClr val="accent3"/>
          </a:lnRef>
          <a:fillRef idx="1">
            <a:schemeClr val="lt1"/>
          </a:fillRef>
          <a:effectRef idx="0">
            <a:schemeClr val="accent3"/>
          </a:effectRef>
          <a:fontRef idx="minor">
            <a:schemeClr val="dk1"/>
          </a:fontRef>
        </p:style>
        <p:txBody>
          <a:bodyPr lIns="91428" tIns="45718" rIns="91428" bIns="45718" rtlCol="0" anchor="ctr"/>
          <a:lstStyle/>
          <a:p>
            <a:r>
              <a:rPr lang="en-US" sz="3600" smtClean="0">
                <a:latin typeface="Times New Roman" panose="02020603050405020304" pitchFamily="18" charset="0"/>
                <a:cs typeface="Times New Roman" panose="02020603050405020304" pitchFamily="18" charset="0"/>
              </a:rPr>
              <a:t>Phê </a:t>
            </a:r>
            <a:r>
              <a:rPr lang="en-US" sz="3600" dirty="0" err="1">
                <a:latin typeface="Times New Roman" panose="02020603050405020304" pitchFamily="18" charset="0"/>
                <a:cs typeface="Times New Roman" panose="02020603050405020304" pitchFamily="18" charset="0"/>
              </a:rPr>
              <a:t>phán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tính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nói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khoác</a:t>
            </a:r>
            <a:endParaRPr lang="en-US" sz="3600" dirty="0">
              <a:latin typeface="Times New Roman" panose="02020603050405020304" pitchFamily="18" charset="0"/>
              <a:cs typeface="Times New Roman" panose="02020603050405020304" pitchFamily="18" charset="0"/>
            </a:endParaRPr>
          </a:p>
        </p:txBody>
      </p:sp>
      <p:pic>
        <p:nvPicPr>
          <p:cNvPr id="6146" name="Picture 2" descr="Thi nói khoác">
            <a:extLst>
              <a:ext uri="{FF2B5EF4-FFF2-40B4-BE49-F238E27FC236}">
                <a16:creationId xmlns:a16="http://schemas.microsoft.com/office/drawing/2014/main" xmlns="" id="{0D1BDB8F-C12B-439D-A8DE-5D3D24D381A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21737" y="1027650"/>
            <a:ext cx="2466975" cy="221951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6319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randombar(horizont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par>
                                <p:cTn id="18" presetID="14" presetClass="entr" presetSubtype="10" fill="hold" nodeType="withEffect">
                                  <p:stCondLst>
                                    <p:cond delay="0"/>
                                  </p:stCondLst>
                                  <p:childTnLst>
                                    <p:set>
                                      <p:cBhvr>
                                        <p:cTn id="19" dur="1" fill="hold">
                                          <p:stCondLst>
                                            <p:cond delay="0"/>
                                          </p:stCondLst>
                                        </p:cTn>
                                        <p:tgtEl>
                                          <p:spTgt spid="6146"/>
                                        </p:tgtEl>
                                        <p:attrNameLst>
                                          <p:attrName>style.visibility</p:attrName>
                                        </p:attrNameLst>
                                      </p:cBhvr>
                                      <p:to>
                                        <p:strVal val="visible"/>
                                      </p:to>
                                    </p:set>
                                    <p:animEffect transition="in" filter="randombar(horizontal)">
                                      <p:cBhvr>
                                        <p:cTn id="20" dur="5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xmlns="" id="{75DD435D-9E4A-48D5-9C4C-A4D992805E1C}"/>
              </a:ext>
            </a:extLst>
          </p:cNvPr>
          <p:cNvGrpSpPr>
            <a:grpSpLocks/>
          </p:cNvGrpSpPr>
          <p:nvPr/>
        </p:nvGrpSpPr>
        <p:grpSpPr bwMode="auto">
          <a:xfrm>
            <a:off x="685803" y="768352"/>
            <a:ext cx="10644188" cy="5480051"/>
            <a:chOff x="1277567" y="-2164686"/>
            <a:chExt cx="10644046" cy="5480112"/>
          </a:xfrm>
        </p:grpSpPr>
        <p:sp>
          <p:nvSpPr>
            <p:cNvPr id="6" name="직사각형 23">
              <a:extLst>
                <a:ext uri="{FF2B5EF4-FFF2-40B4-BE49-F238E27FC236}">
                  <a16:creationId xmlns:a16="http://schemas.microsoft.com/office/drawing/2014/main" xmlns="" id="{EFC7E84B-C8AA-420E-BF86-090001BB6C2C}"/>
                </a:ext>
              </a:extLst>
            </p:cNvPr>
            <p:cNvSpPr/>
            <p:nvPr/>
          </p:nvSpPr>
          <p:spPr>
            <a:xfrm>
              <a:off x="1277567" y="3116987"/>
              <a:ext cx="10602772" cy="198439"/>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3765" rtl="0" eaLnBrk="1" latinLnBrk="0" hangingPunct="1">
                <a:defRPr sz="1800" kern="1200">
                  <a:solidFill>
                    <a:schemeClr val="lt1"/>
                  </a:solidFill>
                  <a:latin typeface="+mn-lt"/>
                  <a:ea typeface="+mn-ea"/>
                  <a:cs typeface="+mn-cs"/>
                </a:defRPr>
              </a:lvl1pPr>
              <a:lvl2pPr marL="457200" algn="l" defTabSz="913765" rtl="0" eaLnBrk="1" latinLnBrk="0" hangingPunct="1">
                <a:defRPr sz="1800" kern="1200">
                  <a:solidFill>
                    <a:schemeClr val="lt1"/>
                  </a:solidFill>
                  <a:latin typeface="+mn-lt"/>
                  <a:ea typeface="+mn-ea"/>
                  <a:cs typeface="+mn-cs"/>
                </a:defRPr>
              </a:lvl2pPr>
              <a:lvl3pPr marL="914400" algn="l" defTabSz="913765" rtl="0" eaLnBrk="1" latinLnBrk="0" hangingPunct="1">
                <a:defRPr sz="1800" kern="1200">
                  <a:solidFill>
                    <a:schemeClr val="lt1"/>
                  </a:solidFill>
                  <a:latin typeface="+mn-lt"/>
                  <a:ea typeface="+mn-ea"/>
                  <a:cs typeface="+mn-cs"/>
                </a:defRPr>
              </a:lvl3pPr>
              <a:lvl4pPr marL="1371600" algn="l" defTabSz="913765" rtl="0" eaLnBrk="1" latinLnBrk="0" hangingPunct="1">
                <a:defRPr sz="1800" kern="1200">
                  <a:solidFill>
                    <a:schemeClr val="lt1"/>
                  </a:solidFill>
                  <a:latin typeface="+mn-lt"/>
                  <a:ea typeface="+mn-ea"/>
                  <a:cs typeface="+mn-cs"/>
                </a:defRPr>
              </a:lvl4pPr>
              <a:lvl5pPr marL="1828800" algn="l" defTabSz="913765" rtl="0" eaLnBrk="1" latinLnBrk="0" hangingPunct="1">
                <a:defRPr sz="1800" kern="1200">
                  <a:solidFill>
                    <a:schemeClr val="lt1"/>
                  </a:solidFill>
                  <a:latin typeface="+mn-lt"/>
                  <a:ea typeface="+mn-ea"/>
                  <a:cs typeface="+mn-cs"/>
                </a:defRPr>
              </a:lvl5pPr>
              <a:lvl6pPr marL="2286000" algn="l" defTabSz="913765" rtl="0" eaLnBrk="1" latinLnBrk="0" hangingPunct="1">
                <a:defRPr sz="1800" kern="1200">
                  <a:solidFill>
                    <a:schemeClr val="lt1"/>
                  </a:solidFill>
                  <a:latin typeface="+mn-lt"/>
                  <a:ea typeface="+mn-ea"/>
                  <a:cs typeface="+mn-cs"/>
                </a:defRPr>
              </a:lvl6pPr>
              <a:lvl7pPr marL="2743200" algn="l" defTabSz="913765" rtl="0" eaLnBrk="1" latinLnBrk="0" hangingPunct="1">
                <a:defRPr sz="1800" kern="1200">
                  <a:solidFill>
                    <a:schemeClr val="lt1"/>
                  </a:solidFill>
                  <a:latin typeface="+mn-lt"/>
                  <a:ea typeface="+mn-ea"/>
                  <a:cs typeface="+mn-cs"/>
                </a:defRPr>
              </a:lvl7pPr>
              <a:lvl8pPr marL="3200400" algn="l" defTabSz="913765" rtl="0" eaLnBrk="1" latinLnBrk="0" hangingPunct="1">
                <a:defRPr sz="1800" kern="1200">
                  <a:solidFill>
                    <a:schemeClr val="lt1"/>
                  </a:solidFill>
                  <a:latin typeface="+mn-lt"/>
                  <a:ea typeface="+mn-ea"/>
                  <a:cs typeface="+mn-cs"/>
                </a:defRPr>
              </a:lvl8pPr>
              <a:lvl9pPr marL="3657600" algn="l" defTabSz="913765" rtl="0" eaLnBrk="1" latinLnBrk="0" hangingPunct="1">
                <a:defRPr sz="1800" kern="1200">
                  <a:solidFill>
                    <a:schemeClr val="lt1"/>
                  </a:solidFill>
                  <a:latin typeface="+mn-lt"/>
                  <a:ea typeface="+mn-ea"/>
                  <a:cs typeface="+mn-cs"/>
                </a:defRPr>
              </a:lvl9pPr>
            </a:lstStyle>
            <a:p>
              <a:pPr algn="ctr">
                <a:defRPr/>
              </a:pPr>
              <a:endParaRPr lang="ko-KR" altLang="en-US" dirty="0"/>
            </a:p>
          </p:txBody>
        </p:sp>
        <p:sp>
          <p:nvSpPr>
            <p:cNvPr id="7" name="직사각형 8">
              <a:extLst>
                <a:ext uri="{FF2B5EF4-FFF2-40B4-BE49-F238E27FC236}">
                  <a16:creationId xmlns:a16="http://schemas.microsoft.com/office/drawing/2014/main" xmlns="" id="{71BD0654-E522-4E5E-8829-FEE33A49A023}"/>
                </a:ext>
              </a:extLst>
            </p:cNvPr>
            <p:cNvSpPr/>
            <p:nvPr/>
          </p:nvSpPr>
          <p:spPr>
            <a:xfrm>
              <a:off x="1277567" y="-2164686"/>
              <a:ext cx="10644046" cy="198440"/>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3765" rtl="0" eaLnBrk="1" latinLnBrk="0" hangingPunct="1">
                <a:defRPr sz="1800" kern="1200">
                  <a:solidFill>
                    <a:schemeClr val="lt1"/>
                  </a:solidFill>
                  <a:latin typeface="+mn-lt"/>
                  <a:ea typeface="+mn-ea"/>
                  <a:cs typeface="+mn-cs"/>
                </a:defRPr>
              </a:lvl1pPr>
              <a:lvl2pPr marL="457200" algn="l" defTabSz="913765" rtl="0" eaLnBrk="1" latinLnBrk="0" hangingPunct="1">
                <a:defRPr sz="1800" kern="1200">
                  <a:solidFill>
                    <a:schemeClr val="lt1"/>
                  </a:solidFill>
                  <a:latin typeface="+mn-lt"/>
                  <a:ea typeface="+mn-ea"/>
                  <a:cs typeface="+mn-cs"/>
                </a:defRPr>
              </a:lvl2pPr>
              <a:lvl3pPr marL="914400" algn="l" defTabSz="913765" rtl="0" eaLnBrk="1" latinLnBrk="0" hangingPunct="1">
                <a:defRPr sz="1800" kern="1200">
                  <a:solidFill>
                    <a:schemeClr val="lt1"/>
                  </a:solidFill>
                  <a:latin typeface="+mn-lt"/>
                  <a:ea typeface="+mn-ea"/>
                  <a:cs typeface="+mn-cs"/>
                </a:defRPr>
              </a:lvl3pPr>
              <a:lvl4pPr marL="1371600" algn="l" defTabSz="913765" rtl="0" eaLnBrk="1" latinLnBrk="0" hangingPunct="1">
                <a:defRPr sz="1800" kern="1200">
                  <a:solidFill>
                    <a:schemeClr val="lt1"/>
                  </a:solidFill>
                  <a:latin typeface="+mn-lt"/>
                  <a:ea typeface="+mn-ea"/>
                  <a:cs typeface="+mn-cs"/>
                </a:defRPr>
              </a:lvl4pPr>
              <a:lvl5pPr marL="1828800" algn="l" defTabSz="913765" rtl="0" eaLnBrk="1" latinLnBrk="0" hangingPunct="1">
                <a:defRPr sz="1800" kern="1200">
                  <a:solidFill>
                    <a:schemeClr val="lt1"/>
                  </a:solidFill>
                  <a:latin typeface="+mn-lt"/>
                  <a:ea typeface="+mn-ea"/>
                  <a:cs typeface="+mn-cs"/>
                </a:defRPr>
              </a:lvl5pPr>
              <a:lvl6pPr marL="2286000" algn="l" defTabSz="913765" rtl="0" eaLnBrk="1" latinLnBrk="0" hangingPunct="1">
                <a:defRPr sz="1800" kern="1200">
                  <a:solidFill>
                    <a:schemeClr val="lt1"/>
                  </a:solidFill>
                  <a:latin typeface="+mn-lt"/>
                  <a:ea typeface="+mn-ea"/>
                  <a:cs typeface="+mn-cs"/>
                </a:defRPr>
              </a:lvl6pPr>
              <a:lvl7pPr marL="2743200" algn="l" defTabSz="913765" rtl="0" eaLnBrk="1" latinLnBrk="0" hangingPunct="1">
                <a:defRPr sz="1800" kern="1200">
                  <a:solidFill>
                    <a:schemeClr val="lt1"/>
                  </a:solidFill>
                  <a:latin typeface="+mn-lt"/>
                  <a:ea typeface="+mn-ea"/>
                  <a:cs typeface="+mn-cs"/>
                </a:defRPr>
              </a:lvl7pPr>
              <a:lvl8pPr marL="3200400" algn="l" defTabSz="913765" rtl="0" eaLnBrk="1" latinLnBrk="0" hangingPunct="1">
                <a:defRPr sz="1800" kern="1200">
                  <a:solidFill>
                    <a:schemeClr val="lt1"/>
                  </a:solidFill>
                  <a:latin typeface="+mn-lt"/>
                  <a:ea typeface="+mn-ea"/>
                  <a:cs typeface="+mn-cs"/>
                </a:defRPr>
              </a:lvl8pPr>
              <a:lvl9pPr marL="3657600" algn="l" defTabSz="913765" rtl="0" eaLnBrk="1" latinLnBrk="0" hangingPunct="1">
                <a:defRPr sz="1800" kern="1200">
                  <a:solidFill>
                    <a:schemeClr val="lt1"/>
                  </a:solidFill>
                  <a:latin typeface="+mn-lt"/>
                  <a:ea typeface="+mn-ea"/>
                  <a:cs typeface="+mn-cs"/>
                </a:defRPr>
              </a:lvl9pPr>
            </a:lstStyle>
            <a:p>
              <a:pPr algn="ctr">
                <a:defRPr/>
              </a:pPr>
              <a:endParaRPr lang="ko-KR" altLang="en-US" dirty="0"/>
            </a:p>
          </p:txBody>
        </p:sp>
        <p:sp>
          <p:nvSpPr>
            <p:cNvPr id="9" name="직사각형 24">
              <a:extLst>
                <a:ext uri="{FF2B5EF4-FFF2-40B4-BE49-F238E27FC236}">
                  <a16:creationId xmlns:a16="http://schemas.microsoft.com/office/drawing/2014/main" xmlns="" id="{CDC1AC51-79B4-492F-A765-93CEAB420207}"/>
                </a:ext>
              </a:extLst>
            </p:cNvPr>
            <p:cNvSpPr/>
            <p:nvPr/>
          </p:nvSpPr>
          <p:spPr>
            <a:xfrm>
              <a:off x="11745402" y="-2159923"/>
              <a:ext cx="176211" cy="5470587"/>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3765" rtl="0" eaLnBrk="1" latinLnBrk="0" hangingPunct="1">
                <a:defRPr sz="1800" kern="1200">
                  <a:solidFill>
                    <a:schemeClr val="lt1"/>
                  </a:solidFill>
                  <a:latin typeface="+mn-lt"/>
                  <a:ea typeface="+mn-ea"/>
                  <a:cs typeface="+mn-cs"/>
                </a:defRPr>
              </a:lvl1pPr>
              <a:lvl2pPr marL="457200" algn="l" defTabSz="913765" rtl="0" eaLnBrk="1" latinLnBrk="0" hangingPunct="1">
                <a:defRPr sz="1800" kern="1200">
                  <a:solidFill>
                    <a:schemeClr val="lt1"/>
                  </a:solidFill>
                  <a:latin typeface="+mn-lt"/>
                  <a:ea typeface="+mn-ea"/>
                  <a:cs typeface="+mn-cs"/>
                </a:defRPr>
              </a:lvl2pPr>
              <a:lvl3pPr marL="914400" algn="l" defTabSz="913765" rtl="0" eaLnBrk="1" latinLnBrk="0" hangingPunct="1">
                <a:defRPr sz="1800" kern="1200">
                  <a:solidFill>
                    <a:schemeClr val="lt1"/>
                  </a:solidFill>
                  <a:latin typeface="+mn-lt"/>
                  <a:ea typeface="+mn-ea"/>
                  <a:cs typeface="+mn-cs"/>
                </a:defRPr>
              </a:lvl3pPr>
              <a:lvl4pPr marL="1371600" algn="l" defTabSz="913765" rtl="0" eaLnBrk="1" latinLnBrk="0" hangingPunct="1">
                <a:defRPr sz="1800" kern="1200">
                  <a:solidFill>
                    <a:schemeClr val="lt1"/>
                  </a:solidFill>
                  <a:latin typeface="+mn-lt"/>
                  <a:ea typeface="+mn-ea"/>
                  <a:cs typeface="+mn-cs"/>
                </a:defRPr>
              </a:lvl4pPr>
              <a:lvl5pPr marL="1828800" algn="l" defTabSz="913765" rtl="0" eaLnBrk="1" latinLnBrk="0" hangingPunct="1">
                <a:defRPr sz="1800" kern="1200">
                  <a:solidFill>
                    <a:schemeClr val="lt1"/>
                  </a:solidFill>
                  <a:latin typeface="+mn-lt"/>
                  <a:ea typeface="+mn-ea"/>
                  <a:cs typeface="+mn-cs"/>
                </a:defRPr>
              </a:lvl5pPr>
              <a:lvl6pPr marL="2286000" algn="l" defTabSz="913765" rtl="0" eaLnBrk="1" latinLnBrk="0" hangingPunct="1">
                <a:defRPr sz="1800" kern="1200">
                  <a:solidFill>
                    <a:schemeClr val="lt1"/>
                  </a:solidFill>
                  <a:latin typeface="+mn-lt"/>
                  <a:ea typeface="+mn-ea"/>
                  <a:cs typeface="+mn-cs"/>
                </a:defRPr>
              </a:lvl6pPr>
              <a:lvl7pPr marL="2743200" algn="l" defTabSz="913765" rtl="0" eaLnBrk="1" latinLnBrk="0" hangingPunct="1">
                <a:defRPr sz="1800" kern="1200">
                  <a:solidFill>
                    <a:schemeClr val="lt1"/>
                  </a:solidFill>
                  <a:latin typeface="+mn-lt"/>
                  <a:ea typeface="+mn-ea"/>
                  <a:cs typeface="+mn-cs"/>
                </a:defRPr>
              </a:lvl7pPr>
              <a:lvl8pPr marL="3200400" algn="l" defTabSz="913765" rtl="0" eaLnBrk="1" latinLnBrk="0" hangingPunct="1">
                <a:defRPr sz="1800" kern="1200">
                  <a:solidFill>
                    <a:schemeClr val="lt1"/>
                  </a:solidFill>
                  <a:latin typeface="+mn-lt"/>
                  <a:ea typeface="+mn-ea"/>
                  <a:cs typeface="+mn-cs"/>
                </a:defRPr>
              </a:lvl8pPr>
              <a:lvl9pPr marL="3657600" algn="l" defTabSz="913765" rtl="0" eaLnBrk="1" latinLnBrk="0" hangingPunct="1">
                <a:defRPr sz="1800" kern="1200">
                  <a:solidFill>
                    <a:schemeClr val="lt1"/>
                  </a:solidFill>
                  <a:latin typeface="+mn-lt"/>
                  <a:ea typeface="+mn-ea"/>
                  <a:cs typeface="+mn-cs"/>
                </a:defRPr>
              </a:lvl9pPr>
            </a:lstStyle>
            <a:p>
              <a:pPr algn="ctr">
                <a:defRPr/>
              </a:pPr>
              <a:endParaRPr lang="ko-KR" altLang="en-US" dirty="0"/>
            </a:p>
          </p:txBody>
        </p:sp>
      </p:grpSp>
      <p:sp>
        <p:nvSpPr>
          <p:cNvPr id="14" name="직사각형 24">
            <a:extLst>
              <a:ext uri="{FF2B5EF4-FFF2-40B4-BE49-F238E27FC236}">
                <a16:creationId xmlns:a16="http://schemas.microsoft.com/office/drawing/2014/main" xmlns="" id="{023BF9CB-EA5D-4772-878D-E8A0D1F4AA66}"/>
              </a:ext>
            </a:extLst>
          </p:cNvPr>
          <p:cNvSpPr/>
          <p:nvPr/>
        </p:nvSpPr>
        <p:spPr>
          <a:xfrm>
            <a:off x="685800" y="768349"/>
            <a:ext cx="176213" cy="5468939"/>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8" rIns="91428" bIns="45718" anchor="ctr"/>
          <a:lstStyle>
            <a:defPPr>
              <a:defRPr lang="en-US"/>
            </a:defPPr>
            <a:lvl1pPr marL="0" algn="l" defTabSz="913765" rtl="0" eaLnBrk="1" latinLnBrk="0" hangingPunct="1">
              <a:defRPr sz="1800" kern="1200">
                <a:solidFill>
                  <a:schemeClr val="lt1"/>
                </a:solidFill>
                <a:latin typeface="+mn-lt"/>
                <a:ea typeface="+mn-ea"/>
                <a:cs typeface="+mn-cs"/>
              </a:defRPr>
            </a:lvl1pPr>
            <a:lvl2pPr marL="457200" algn="l" defTabSz="913765" rtl="0" eaLnBrk="1" latinLnBrk="0" hangingPunct="1">
              <a:defRPr sz="1800" kern="1200">
                <a:solidFill>
                  <a:schemeClr val="lt1"/>
                </a:solidFill>
                <a:latin typeface="+mn-lt"/>
                <a:ea typeface="+mn-ea"/>
                <a:cs typeface="+mn-cs"/>
              </a:defRPr>
            </a:lvl2pPr>
            <a:lvl3pPr marL="914400" algn="l" defTabSz="913765" rtl="0" eaLnBrk="1" latinLnBrk="0" hangingPunct="1">
              <a:defRPr sz="1800" kern="1200">
                <a:solidFill>
                  <a:schemeClr val="lt1"/>
                </a:solidFill>
                <a:latin typeface="+mn-lt"/>
                <a:ea typeface="+mn-ea"/>
                <a:cs typeface="+mn-cs"/>
              </a:defRPr>
            </a:lvl3pPr>
            <a:lvl4pPr marL="1371600" algn="l" defTabSz="913765" rtl="0" eaLnBrk="1" latinLnBrk="0" hangingPunct="1">
              <a:defRPr sz="1800" kern="1200">
                <a:solidFill>
                  <a:schemeClr val="lt1"/>
                </a:solidFill>
                <a:latin typeface="+mn-lt"/>
                <a:ea typeface="+mn-ea"/>
                <a:cs typeface="+mn-cs"/>
              </a:defRPr>
            </a:lvl4pPr>
            <a:lvl5pPr marL="1828800" algn="l" defTabSz="913765" rtl="0" eaLnBrk="1" latinLnBrk="0" hangingPunct="1">
              <a:defRPr sz="1800" kern="1200">
                <a:solidFill>
                  <a:schemeClr val="lt1"/>
                </a:solidFill>
                <a:latin typeface="+mn-lt"/>
                <a:ea typeface="+mn-ea"/>
                <a:cs typeface="+mn-cs"/>
              </a:defRPr>
            </a:lvl5pPr>
            <a:lvl6pPr marL="2286000" algn="l" defTabSz="913765" rtl="0" eaLnBrk="1" latinLnBrk="0" hangingPunct="1">
              <a:defRPr sz="1800" kern="1200">
                <a:solidFill>
                  <a:schemeClr val="lt1"/>
                </a:solidFill>
                <a:latin typeface="+mn-lt"/>
                <a:ea typeface="+mn-ea"/>
                <a:cs typeface="+mn-cs"/>
              </a:defRPr>
            </a:lvl6pPr>
            <a:lvl7pPr marL="2743200" algn="l" defTabSz="913765" rtl="0" eaLnBrk="1" latinLnBrk="0" hangingPunct="1">
              <a:defRPr sz="1800" kern="1200">
                <a:solidFill>
                  <a:schemeClr val="lt1"/>
                </a:solidFill>
                <a:latin typeface="+mn-lt"/>
                <a:ea typeface="+mn-ea"/>
                <a:cs typeface="+mn-cs"/>
              </a:defRPr>
            </a:lvl7pPr>
            <a:lvl8pPr marL="3200400" algn="l" defTabSz="913765" rtl="0" eaLnBrk="1" latinLnBrk="0" hangingPunct="1">
              <a:defRPr sz="1800" kern="1200">
                <a:solidFill>
                  <a:schemeClr val="lt1"/>
                </a:solidFill>
                <a:latin typeface="+mn-lt"/>
                <a:ea typeface="+mn-ea"/>
                <a:cs typeface="+mn-cs"/>
              </a:defRPr>
            </a:lvl8pPr>
            <a:lvl9pPr marL="3657600" algn="l" defTabSz="913765" rtl="0" eaLnBrk="1" latinLnBrk="0" hangingPunct="1">
              <a:defRPr sz="1800" kern="1200">
                <a:solidFill>
                  <a:schemeClr val="lt1"/>
                </a:solidFill>
                <a:latin typeface="+mn-lt"/>
                <a:ea typeface="+mn-ea"/>
                <a:cs typeface="+mn-cs"/>
              </a:defRPr>
            </a:lvl9pPr>
          </a:lstStyle>
          <a:p>
            <a:pPr algn="ctr">
              <a:defRPr/>
            </a:pPr>
            <a:endParaRPr lang="ko-KR" altLang="en-US" dirty="0"/>
          </a:p>
        </p:txBody>
      </p:sp>
      <p:sp>
        <p:nvSpPr>
          <p:cNvPr id="4" name="TextBox 3">
            <a:extLst>
              <a:ext uri="{FF2B5EF4-FFF2-40B4-BE49-F238E27FC236}">
                <a16:creationId xmlns:a16="http://schemas.microsoft.com/office/drawing/2014/main" xmlns="" id="{DE2E495E-A096-4B3F-87CA-5A5C099A945D}"/>
              </a:ext>
            </a:extLst>
          </p:cNvPr>
          <p:cNvSpPr txBox="1">
            <a:spLocks noChangeArrowheads="1"/>
          </p:cNvSpPr>
          <p:nvPr/>
        </p:nvSpPr>
        <p:spPr bwMode="auto">
          <a:xfrm>
            <a:off x="3909451" y="1860417"/>
            <a:ext cx="6692900" cy="1569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8" tIns="45718" rIns="91428" bIns="45718">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en-SG" altLang="en-US" sz="3200" b="1" smtClean="0">
                <a:latin typeface="Times New Roman" panose="02020603050405020304" pitchFamily="18" charset="0"/>
                <a:cs typeface="Times New Roman" panose="02020603050405020304" pitchFamily="18" charset="0"/>
              </a:rPr>
              <a:t>=&gt; Khi </a:t>
            </a:r>
            <a:r>
              <a:rPr lang="en-SG" altLang="en-US" sz="3200" b="1" dirty="0" err="1">
                <a:latin typeface="Times New Roman" panose="02020603050405020304" pitchFamily="18" charset="0"/>
                <a:cs typeface="Times New Roman" panose="02020603050405020304" pitchFamily="18" charset="0"/>
              </a:rPr>
              <a:t>giao</a:t>
            </a:r>
            <a:r>
              <a:rPr lang="en-SG" altLang="en-US" sz="3200" b="1" dirty="0">
                <a:latin typeface="Times New Roman" panose="02020603050405020304" pitchFamily="18" charset="0"/>
                <a:cs typeface="Times New Roman" panose="02020603050405020304" pitchFamily="18" charset="0"/>
              </a:rPr>
              <a:t> </a:t>
            </a:r>
            <a:r>
              <a:rPr lang="en-SG" altLang="en-US" sz="3200" b="1" dirty="0" err="1">
                <a:latin typeface="Times New Roman" panose="02020603050405020304" pitchFamily="18" charset="0"/>
                <a:cs typeface="Times New Roman" panose="02020603050405020304" pitchFamily="18" charset="0"/>
              </a:rPr>
              <a:t>tiếp</a:t>
            </a:r>
            <a:r>
              <a:rPr lang="en-SG" altLang="en-US" sz="3200" b="1">
                <a:latin typeface="Times New Roman" panose="02020603050405020304" pitchFamily="18" charset="0"/>
                <a:cs typeface="Times New Roman" panose="02020603050405020304" pitchFamily="18" charset="0"/>
              </a:rPr>
              <a:t>, </a:t>
            </a:r>
            <a:r>
              <a:rPr lang="en-SG" altLang="en-US" sz="3200" b="1" smtClean="0">
                <a:latin typeface="Times New Roman" panose="02020603050405020304" pitchFamily="18" charset="0"/>
                <a:cs typeface="Times New Roman" panose="02020603050405020304" pitchFamily="18" charset="0"/>
              </a:rPr>
              <a:t>không </a:t>
            </a:r>
            <a:r>
              <a:rPr lang="en-SG" altLang="en-US" sz="3200" b="1" dirty="0" err="1">
                <a:latin typeface="Times New Roman" panose="02020603050405020304" pitchFamily="18" charset="0"/>
                <a:cs typeface="Times New Roman" panose="02020603050405020304" pitchFamily="18" charset="0"/>
              </a:rPr>
              <a:t>nói</a:t>
            </a:r>
            <a:r>
              <a:rPr lang="en-SG" altLang="en-US" sz="3200" b="1" dirty="0">
                <a:latin typeface="Times New Roman" panose="02020603050405020304" pitchFamily="18" charset="0"/>
                <a:cs typeface="Times New Roman" panose="02020603050405020304" pitchFamily="18" charset="0"/>
              </a:rPr>
              <a:t> </a:t>
            </a:r>
            <a:r>
              <a:rPr lang="en-SG" altLang="en-US" sz="3200" b="1" dirty="0" err="1">
                <a:latin typeface="Times New Roman" panose="02020603050405020304" pitchFamily="18" charset="0"/>
                <a:cs typeface="Times New Roman" panose="02020603050405020304" pitchFamily="18" charset="0"/>
              </a:rPr>
              <a:t>những</a:t>
            </a:r>
            <a:r>
              <a:rPr lang="en-SG" altLang="en-US" sz="3200" b="1" dirty="0">
                <a:latin typeface="Times New Roman" panose="02020603050405020304" pitchFamily="18" charset="0"/>
                <a:cs typeface="Times New Roman" panose="02020603050405020304" pitchFamily="18" charset="0"/>
              </a:rPr>
              <a:t> </a:t>
            </a:r>
            <a:r>
              <a:rPr lang="en-SG" altLang="en-US" sz="3200" b="1" dirty="0" err="1">
                <a:latin typeface="Times New Roman" panose="02020603050405020304" pitchFamily="18" charset="0"/>
                <a:cs typeface="Times New Roman" panose="02020603050405020304" pitchFamily="18" charset="0"/>
              </a:rPr>
              <a:t>điều</a:t>
            </a:r>
            <a:r>
              <a:rPr lang="en-SG" altLang="en-US" sz="3200" b="1" dirty="0">
                <a:latin typeface="Times New Roman" panose="02020603050405020304" pitchFamily="18" charset="0"/>
                <a:cs typeface="Times New Roman" panose="02020603050405020304" pitchFamily="18" charset="0"/>
              </a:rPr>
              <a:t> </a:t>
            </a:r>
            <a:r>
              <a:rPr lang="en-SG" altLang="en-US" sz="3200" b="1" dirty="0" err="1">
                <a:latin typeface="Times New Roman" panose="02020603050405020304" pitchFamily="18" charset="0"/>
                <a:cs typeface="Times New Roman" panose="02020603050405020304" pitchFamily="18" charset="0"/>
              </a:rPr>
              <a:t>mà</a:t>
            </a:r>
            <a:r>
              <a:rPr lang="en-SG" altLang="en-US" sz="3200" b="1" dirty="0">
                <a:latin typeface="Times New Roman" panose="02020603050405020304" pitchFamily="18" charset="0"/>
                <a:cs typeface="Times New Roman" panose="02020603050405020304" pitchFamily="18" charset="0"/>
              </a:rPr>
              <a:t> </a:t>
            </a:r>
            <a:r>
              <a:rPr lang="en-SG" altLang="en-US" sz="3200" b="1" dirty="0" err="1">
                <a:solidFill>
                  <a:srgbClr val="FF0000"/>
                </a:solidFill>
                <a:latin typeface="Times New Roman" panose="02020603050405020304" pitchFamily="18" charset="0"/>
                <a:cs typeface="Times New Roman" panose="02020603050405020304" pitchFamily="18" charset="0"/>
              </a:rPr>
              <a:t>mình</a:t>
            </a:r>
            <a:r>
              <a:rPr lang="en-SG" altLang="en-US" sz="3200" b="1" dirty="0">
                <a:solidFill>
                  <a:srgbClr val="FF0000"/>
                </a:solidFill>
                <a:latin typeface="Times New Roman" panose="02020603050405020304" pitchFamily="18" charset="0"/>
                <a:cs typeface="Times New Roman" panose="02020603050405020304" pitchFamily="18" charset="0"/>
              </a:rPr>
              <a:t> </a:t>
            </a:r>
            <a:r>
              <a:rPr lang="en-SG" altLang="en-US" sz="3200" b="1" dirty="0" err="1">
                <a:solidFill>
                  <a:srgbClr val="FF0000"/>
                </a:solidFill>
                <a:latin typeface="Times New Roman" panose="02020603050405020304" pitchFamily="18" charset="0"/>
                <a:cs typeface="Times New Roman" panose="02020603050405020304" pitchFamily="18" charset="0"/>
              </a:rPr>
              <a:t>không</a:t>
            </a:r>
            <a:r>
              <a:rPr lang="en-SG" altLang="en-US" sz="3200" b="1" dirty="0">
                <a:solidFill>
                  <a:srgbClr val="FF0000"/>
                </a:solidFill>
                <a:latin typeface="Times New Roman" panose="02020603050405020304" pitchFamily="18" charset="0"/>
                <a:cs typeface="Times New Roman" panose="02020603050405020304" pitchFamily="18" charset="0"/>
              </a:rPr>
              <a:t> </a:t>
            </a:r>
            <a:r>
              <a:rPr lang="en-SG" altLang="en-US" sz="3200" b="1">
                <a:solidFill>
                  <a:srgbClr val="FF0000"/>
                </a:solidFill>
                <a:latin typeface="Times New Roman" panose="02020603050405020304" pitchFamily="18" charset="0"/>
                <a:cs typeface="Times New Roman" panose="02020603050405020304" pitchFamily="18" charset="0"/>
              </a:rPr>
              <a:t>tin </a:t>
            </a:r>
            <a:r>
              <a:rPr lang="en-SG" altLang="en-US" sz="3200" b="1" smtClean="0">
                <a:solidFill>
                  <a:srgbClr val="FF0000"/>
                </a:solidFill>
                <a:latin typeface="Times New Roman" panose="02020603050405020304" pitchFamily="18" charset="0"/>
                <a:cs typeface="Times New Roman" panose="02020603050405020304" pitchFamily="18" charset="0"/>
              </a:rPr>
              <a:t>là</a:t>
            </a:r>
            <a:r>
              <a:rPr lang="en-SG" altLang="en-US" sz="3200" b="1">
                <a:solidFill>
                  <a:srgbClr val="FF0000"/>
                </a:solidFill>
                <a:latin typeface="Times New Roman" panose="02020603050405020304" pitchFamily="18" charset="0"/>
                <a:cs typeface="Times New Roman" panose="02020603050405020304" pitchFamily="18" charset="0"/>
              </a:rPr>
              <a:t> </a:t>
            </a:r>
            <a:r>
              <a:rPr lang="en-SG" altLang="en-US" sz="3200" b="1" smtClean="0">
                <a:solidFill>
                  <a:srgbClr val="FF0000"/>
                </a:solidFill>
                <a:latin typeface="Times New Roman" panose="02020603050405020304" pitchFamily="18" charset="0"/>
                <a:cs typeface="Times New Roman" panose="02020603050405020304" pitchFamily="18" charset="0"/>
              </a:rPr>
              <a:t>có thật  </a:t>
            </a:r>
            <a:r>
              <a:rPr lang="en-SG" altLang="en-US" sz="3200" b="1" dirty="0">
                <a:latin typeface="Times New Roman" panose="02020603050405020304" pitchFamily="18" charset="0"/>
                <a:cs typeface="Times New Roman" panose="02020603050405020304" pitchFamily="18" charset="0"/>
              </a:rPr>
              <a:t>hay</a:t>
            </a:r>
            <a:r>
              <a:rPr lang="en-SG" altLang="en-US" sz="3200" b="1" dirty="0">
                <a:solidFill>
                  <a:srgbClr val="FF0000"/>
                </a:solidFill>
                <a:latin typeface="Times New Roman" panose="02020603050405020304" pitchFamily="18" charset="0"/>
                <a:cs typeface="Times New Roman" panose="02020603050405020304" pitchFamily="18" charset="0"/>
              </a:rPr>
              <a:t> </a:t>
            </a:r>
            <a:r>
              <a:rPr lang="en-SG" altLang="en-US" sz="3200" b="1" dirty="0" err="1">
                <a:solidFill>
                  <a:srgbClr val="FF0000"/>
                </a:solidFill>
                <a:latin typeface="Times New Roman" panose="02020603050405020304" pitchFamily="18" charset="0"/>
                <a:cs typeface="Times New Roman" panose="02020603050405020304" pitchFamily="18" charset="0"/>
              </a:rPr>
              <a:t>không</a:t>
            </a:r>
            <a:r>
              <a:rPr lang="en-SG" altLang="en-US" sz="3200" b="1" dirty="0">
                <a:solidFill>
                  <a:srgbClr val="FF0000"/>
                </a:solidFill>
                <a:latin typeface="Times New Roman" panose="02020603050405020304" pitchFamily="18" charset="0"/>
                <a:cs typeface="Times New Roman" panose="02020603050405020304" pitchFamily="18" charset="0"/>
              </a:rPr>
              <a:t> </a:t>
            </a:r>
            <a:r>
              <a:rPr lang="en-SG" altLang="en-US" sz="3200" b="1" dirty="0" err="1">
                <a:solidFill>
                  <a:srgbClr val="FF0000"/>
                </a:solidFill>
                <a:latin typeface="Times New Roman" panose="02020603050405020304" pitchFamily="18" charset="0"/>
                <a:cs typeface="Times New Roman" panose="02020603050405020304" pitchFamily="18" charset="0"/>
              </a:rPr>
              <a:t>có</a:t>
            </a:r>
            <a:r>
              <a:rPr lang="en-SG" altLang="en-US" sz="3200" b="1" dirty="0">
                <a:solidFill>
                  <a:srgbClr val="FF0000"/>
                </a:solidFill>
                <a:latin typeface="Times New Roman" panose="02020603050405020304" pitchFamily="18" charset="0"/>
                <a:cs typeface="Times New Roman" panose="02020603050405020304" pitchFamily="18" charset="0"/>
              </a:rPr>
              <a:t> </a:t>
            </a:r>
            <a:r>
              <a:rPr lang="en-SG" altLang="en-US" sz="3200" b="1" dirty="0" err="1">
                <a:solidFill>
                  <a:srgbClr val="FF0000"/>
                </a:solidFill>
                <a:latin typeface="Times New Roman" panose="02020603050405020304" pitchFamily="18" charset="0"/>
                <a:cs typeface="Times New Roman" panose="02020603050405020304" pitchFamily="18" charset="0"/>
              </a:rPr>
              <a:t>bằng</a:t>
            </a:r>
            <a:r>
              <a:rPr lang="en-SG" altLang="en-US" sz="3200" b="1" dirty="0">
                <a:solidFill>
                  <a:srgbClr val="FF0000"/>
                </a:solidFill>
                <a:latin typeface="Times New Roman" panose="02020603050405020304" pitchFamily="18" charset="0"/>
                <a:cs typeface="Times New Roman" panose="02020603050405020304" pitchFamily="18" charset="0"/>
              </a:rPr>
              <a:t> </a:t>
            </a:r>
            <a:r>
              <a:rPr lang="en-SG" altLang="en-US" sz="3200" b="1" dirty="0" err="1">
                <a:solidFill>
                  <a:srgbClr val="FF0000"/>
                </a:solidFill>
                <a:latin typeface="Times New Roman" panose="02020603050405020304" pitchFamily="18" charset="0"/>
                <a:cs typeface="Times New Roman" panose="02020603050405020304" pitchFamily="18" charset="0"/>
              </a:rPr>
              <a:t>chứng</a:t>
            </a:r>
            <a:r>
              <a:rPr lang="en-SG" altLang="en-US" sz="3200" b="1" dirty="0">
                <a:solidFill>
                  <a:srgbClr val="FF0000"/>
                </a:solidFill>
                <a:latin typeface="Times New Roman" panose="02020603050405020304" pitchFamily="18" charset="0"/>
                <a:cs typeface="Times New Roman" panose="02020603050405020304" pitchFamily="18" charset="0"/>
              </a:rPr>
              <a:t> </a:t>
            </a:r>
            <a:r>
              <a:rPr lang="en-SG" altLang="en-US" sz="3200" b="1" dirty="0" err="1">
                <a:solidFill>
                  <a:srgbClr val="FF0000"/>
                </a:solidFill>
                <a:latin typeface="Times New Roman" panose="02020603050405020304" pitchFamily="18" charset="0"/>
                <a:cs typeface="Times New Roman" panose="02020603050405020304" pitchFamily="18" charset="0"/>
              </a:rPr>
              <a:t>xác</a:t>
            </a:r>
            <a:r>
              <a:rPr lang="en-SG" altLang="en-US" sz="3200" b="1" dirty="0">
                <a:solidFill>
                  <a:srgbClr val="FF0000"/>
                </a:solidFill>
                <a:latin typeface="Times New Roman" panose="02020603050405020304" pitchFamily="18" charset="0"/>
                <a:cs typeface="Times New Roman" panose="02020603050405020304" pitchFamily="18" charset="0"/>
              </a:rPr>
              <a:t> </a:t>
            </a:r>
            <a:r>
              <a:rPr lang="en-SG" altLang="en-US" sz="3200" b="1" dirty="0" err="1">
                <a:solidFill>
                  <a:srgbClr val="FF0000"/>
                </a:solidFill>
                <a:latin typeface="Times New Roman" panose="02020603050405020304" pitchFamily="18" charset="0"/>
                <a:cs typeface="Times New Roman" panose="02020603050405020304" pitchFamily="18" charset="0"/>
              </a:rPr>
              <a:t>thực</a:t>
            </a:r>
            <a:endParaRPr lang="en-SG" altLang="en-US" sz="3200" b="1" dirty="0">
              <a:solidFill>
                <a:srgbClr val="FF0000"/>
              </a:solidFill>
              <a:latin typeface="Times New Roman" panose="02020603050405020304" pitchFamily="18" charset="0"/>
              <a:cs typeface="Times New Roman" panose="02020603050405020304" pitchFamily="18" charset="0"/>
            </a:endParaRPr>
          </a:p>
        </p:txBody>
      </p:sp>
      <p:sp>
        <p:nvSpPr>
          <p:cNvPr id="22" name="Oval 21">
            <a:extLst>
              <a:ext uri="{FF2B5EF4-FFF2-40B4-BE49-F238E27FC236}">
                <a16:creationId xmlns:a16="http://schemas.microsoft.com/office/drawing/2014/main" xmlns="" id="{D62EBBA6-1562-4BAB-B1EF-DDBECD1A72AF}"/>
              </a:ext>
            </a:extLst>
          </p:cNvPr>
          <p:cNvSpPr/>
          <p:nvPr/>
        </p:nvSpPr>
        <p:spPr>
          <a:xfrm>
            <a:off x="862061" y="1457528"/>
            <a:ext cx="2707905" cy="2375507"/>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8" rIns="91428" bIns="45718" anchor="ctr"/>
          <a:lstStyle/>
          <a:p>
            <a:pPr algn="ctr">
              <a:defRPr/>
            </a:pPr>
            <a:endParaRPr lang="en-SG" dirty="0"/>
          </a:p>
        </p:txBody>
      </p:sp>
      <p:sp>
        <p:nvSpPr>
          <p:cNvPr id="25" name="TextBox 24">
            <a:extLst>
              <a:ext uri="{FF2B5EF4-FFF2-40B4-BE49-F238E27FC236}">
                <a16:creationId xmlns:a16="http://schemas.microsoft.com/office/drawing/2014/main" xmlns="" id="{DEDA375A-D570-4C1C-841C-40F5E12CF867}"/>
              </a:ext>
            </a:extLst>
          </p:cNvPr>
          <p:cNvSpPr txBox="1">
            <a:spLocks noChangeArrowheads="1"/>
          </p:cNvSpPr>
          <p:nvPr/>
        </p:nvSpPr>
        <p:spPr bwMode="auto">
          <a:xfrm flipH="1">
            <a:off x="920565" y="1683491"/>
            <a:ext cx="25908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8" tIns="45718" rIns="91428" bIns="45718">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SG" altLang="en-US" sz="4000" b="1" dirty="0">
                <a:solidFill>
                  <a:srgbClr val="FF0000"/>
                </a:solidFill>
                <a:latin typeface="Times New Roman" panose="02020603050405020304" pitchFamily="18" charset="0"/>
                <a:cs typeface="Times New Roman" panose="02020603050405020304" pitchFamily="18" charset="0"/>
              </a:rPr>
              <a:t>Ph</a:t>
            </a:r>
            <a:r>
              <a:rPr lang="vi-VN" altLang="en-US" sz="4000" b="1" dirty="0">
                <a:solidFill>
                  <a:srgbClr val="FF0000"/>
                </a:solidFill>
                <a:latin typeface="Times New Roman" panose="02020603050405020304" pitchFamily="18" charset="0"/>
                <a:cs typeface="Times New Roman" panose="02020603050405020304" pitchFamily="18" charset="0"/>
              </a:rPr>
              <a:t>ư</a:t>
            </a:r>
            <a:r>
              <a:rPr lang="en-SG" altLang="en-US" sz="4000" b="1" dirty="0" err="1">
                <a:solidFill>
                  <a:srgbClr val="FF0000"/>
                </a:solidFill>
                <a:latin typeface="Times New Roman" panose="02020603050405020304" pitchFamily="18" charset="0"/>
                <a:cs typeface="Times New Roman" panose="02020603050405020304" pitchFamily="18" charset="0"/>
              </a:rPr>
              <a:t>ơng</a:t>
            </a:r>
            <a:r>
              <a:rPr lang="en-SG" altLang="en-US" sz="4000" b="1" dirty="0">
                <a:solidFill>
                  <a:srgbClr val="FF0000"/>
                </a:solidFill>
                <a:latin typeface="Times New Roman" panose="02020603050405020304" pitchFamily="18" charset="0"/>
                <a:cs typeface="Times New Roman" panose="02020603050405020304" pitchFamily="18" charset="0"/>
              </a:rPr>
              <a:t> </a:t>
            </a:r>
            <a:r>
              <a:rPr lang="en-SG" altLang="en-US" sz="4000" b="1" dirty="0" err="1">
                <a:solidFill>
                  <a:srgbClr val="FF0000"/>
                </a:solidFill>
                <a:latin typeface="Times New Roman" panose="02020603050405020304" pitchFamily="18" charset="0"/>
                <a:cs typeface="Times New Roman" panose="02020603050405020304" pitchFamily="18" charset="0"/>
              </a:rPr>
              <a:t>châm</a:t>
            </a:r>
            <a:r>
              <a:rPr lang="en-SG" altLang="en-US" sz="4000" b="1" dirty="0">
                <a:solidFill>
                  <a:srgbClr val="FF0000"/>
                </a:solidFill>
                <a:latin typeface="Times New Roman" panose="02020603050405020304" pitchFamily="18" charset="0"/>
                <a:cs typeface="Times New Roman" panose="02020603050405020304" pitchFamily="18" charset="0"/>
              </a:rPr>
              <a:t> </a:t>
            </a:r>
            <a:r>
              <a:rPr lang="en-SG" altLang="en-US" sz="4000" b="1" dirty="0" err="1">
                <a:solidFill>
                  <a:srgbClr val="FF0000"/>
                </a:solidFill>
                <a:latin typeface="Times New Roman" panose="02020603050405020304" pitchFamily="18" charset="0"/>
                <a:cs typeface="Times New Roman" panose="02020603050405020304" pitchFamily="18" charset="0"/>
              </a:rPr>
              <a:t>về</a:t>
            </a:r>
            <a:r>
              <a:rPr lang="en-SG" altLang="en-US" sz="4000" b="1" dirty="0">
                <a:solidFill>
                  <a:srgbClr val="FF0000"/>
                </a:solidFill>
                <a:latin typeface="Times New Roman" panose="02020603050405020304" pitchFamily="18" charset="0"/>
                <a:cs typeface="Times New Roman" panose="02020603050405020304" pitchFamily="18" charset="0"/>
              </a:rPr>
              <a:t> </a:t>
            </a:r>
            <a:r>
              <a:rPr lang="en-SG" altLang="en-US" sz="4000" b="1" dirty="0" err="1">
                <a:solidFill>
                  <a:srgbClr val="FF0000"/>
                </a:solidFill>
                <a:latin typeface="Times New Roman" panose="02020603050405020304" pitchFamily="18" charset="0"/>
                <a:cs typeface="Times New Roman" panose="02020603050405020304" pitchFamily="18" charset="0"/>
              </a:rPr>
              <a:t>chất</a:t>
            </a:r>
            <a:endParaRPr lang="en-SG" altLang="en-US" sz="40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11849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randombar(horizontal)">
                                      <p:cBhvr>
                                        <p:cTn id="10" dur="500"/>
                                        <p:tgtEl>
                                          <p:spTgt spid="14"/>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circle(in)">
                                      <p:cBhvr>
                                        <p:cTn id="15" dur="2000"/>
                                        <p:tgtEl>
                                          <p:spTgt spid="25"/>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circle(in)">
                                      <p:cBhvr>
                                        <p:cTn id="18" dur="2000"/>
                                        <p:tgtEl>
                                          <p:spTgt spid="22"/>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barn(inVertical)">
                                      <p:cBhvr>
                                        <p:cTn id="2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4" grpId="0"/>
      <p:bldP spid="22" grpId="0" animBg="1"/>
      <p:bldP spid="2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1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14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15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16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17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5.xml><?xml version="1.0" encoding="utf-8"?>
<a:theme xmlns:a="http://schemas.openxmlformats.org/drawingml/2006/main" name="18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6.xml><?xml version="1.0" encoding="utf-8"?>
<a:theme xmlns:a="http://schemas.openxmlformats.org/drawingml/2006/main" name="20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7.xml><?xml version="1.0" encoding="utf-8"?>
<a:theme xmlns:a="http://schemas.openxmlformats.org/drawingml/2006/main" name="2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8.xml><?xml version="1.0" encoding="utf-8"?>
<a:theme xmlns:a="http://schemas.openxmlformats.org/drawingml/2006/main" name="2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9.xml><?xml version="1.0" encoding="utf-8"?>
<a:theme xmlns:a="http://schemas.openxmlformats.org/drawingml/2006/main" name="24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0.xml><?xml version="1.0" encoding="utf-8"?>
<a:theme xmlns:a="http://schemas.openxmlformats.org/drawingml/2006/main" name="25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1.xml><?xml version="1.0" encoding="utf-8"?>
<a:theme xmlns:a="http://schemas.openxmlformats.org/drawingml/2006/main" name="26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2.xml><?xml version="1.0" encoding="utf-8"?>
<a:theme xmlns:a="http://schemas.openxmlformats.org/drawingml/2006/main" name="27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3.xml><?xml version="1.0" encoding="utf-8"?>
<a:theme xmlns:a="http://schemas.openxmlformats.org/drawingml/2006/main" name="29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4.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5.xml><?xml version="1.0" encoding="utf-8"?>
<a:theme xmlns:a="http://schemas.openxmlformats.org/drawingml/2006/main" name="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6.xml><?xml version="1.0" encoding="utf-8"?>
<a:theme xmlns:a="http://schemas.openxmlformats.org/drawingml/2006/main" name="1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7.xml><?xml version="1.0" encoding="utf-8"?>
<a:theme xmlns:a="http://schemas.openxmlformats.org/drawingml/2006/main" name="2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8.xml><?xml version="1.0" encoding="utf-8"?>
<a:theme xmlns:a="http://schemas.openxmlformats.org/drawingml/2006/main" name="3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9.xml><?xml version="1.0" encoding="utf-8"?>
<a:theme xmlns:a="http://schemas.openxmlformats.org/drawingml/2006/main" name="4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5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0.xml><?xml version="1.0" encoding="utf-8"?>
<a:theme xmlns:a="http://schemas.openxmlformats.org/drawingml/2006/main" name="5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1.xml><?xml version="1.0" encoding="utf-8"?>
<a:theme xmlns:a="http://schemas.openxmlformats.org/drawingml/2006/main" name="6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2.xml><?xml version="1.0" encoding="utf-8"?>
<a:theme xmlns:a="http://schemas.openxmlformats.org/drawingml/2006/main" name="7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6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7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8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9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10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1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1695</TotalTime>
  <Words>2281</Words>
  <Application>Microsoft Office PowerPoint</Application>
  <PresentationFormat>Widescreen</PresentationFormat>
  <Paragraphs>285</Paragraphs>
  <Slides>47</Slides>
  <Notes>36</Notes>
  <HiddenSlides>0</HiddenSlides>
  <MMClips>1</MMClips>
  <ScaleCrop>false</ScaleCrop>
  <HeadingPairs>
    <vt:vector size="6" baseType="variant">
      <vt:variant>
        <vt:lpstr>Fonts Used</vt:lpstr>
      </vt:variant>
      <vt:variant>
        <vt:i4>14</vt:i4>
      </vt:variant>
      <vt:variant>
        <vt:lpstr>Theme</vt:lpstr>
      </vt:variant>
      <vt:variant>
        <vt:i4>33</vt:i4>
      </vt:variant>
      <vt:variant>
        <vt:lpstr>Slide Titles</vt:lpstr>
      </vt:variant>
      <vt:variant>
        <vt:i4>47</vt:i4>
      </vt:variant>
    </vt:vector>
  </HeadingPairs>
  <TitlesOfParts>
    <vt:vector size="94" baseType="lpstr">
      <vt:lpstr>맑은 고딕</vt:lpstr>
      <vt:lpstr>叶根友圆趣卡通体</vt:lpstr>
      <vt:lpstr>Arial</vt:lpstr>
      <vt:lpstr>#9Slide03 Arima Madurai Black</vt:lpstr>
      <vt:lpstr>等线</vt:lpstr>
      <vt:lpstr>Calibri</vt:lpstr>
      <vt:lpstr>.VnAvant</vt:lpstr>
      <vt:lpstr>Times New Roman</vt:lpstr>
      <vt:lpstr>Calibri Light</vt:lpstr>
      <vt:lpstr>Wingdings</vt:lpstr>
      <vt:lpstr>#9Slide03 Arima Madurai</vt:lpstr>
      <vt:lpstr>叶根友圆趣卡通08</vt:lpstr>
      <vt:lpstr>Symbol</vt:lpstr>
      <vt:lpstr>#9Slide05 SVNRingdena</vt:lpstr>
      <vt:lpstr>Office Theme</vt:lpstr>
      <vt:lpstr>4_Office Theme</vt:lpstr>
      <vt:lpstr>5_Office Theme</vt:lpstr>
      <vt:lpstr>6_Office Theme</vt:lpstr>
      <vt:lpstr>7_Office Theme</vt:lpstr>
      <vt:lpstr>8_Office Theme</vt:lpstr>
      <vt:lpstr>9_Office Theme</vt:lpstr>
      <vt:lpstr>10_Office Theme</vt:lpstr>
      <vt:lpstr>11_Office Theme</vt:lpstr>
      <vt:lpstr>12_Office Theme</vt:lpstr>
      <vt:lpstr>14_Office Theme</vt:lpstr>
      <vt:lpstr>15_Office Theme</vt:lpstr>
      <vt:lpstr>16_Office Theme</vt:lpstr>
      <vt:lpstr>17_Office Theme</vt:lpstr>
      <vt:lpstr>18_Office Theme</vt:lpstr>
      <vt:lpstr>20_Office Theme</vt:lpstr>
      <vt:lpstr>21_Office Theme</vt:lpstr>
      <vt:lpstr>22_Office Theme</vt:lpstr>
      <vt:lpstr>24_Office Theme</vt:lpstr>
      <vt:lpstr>25_Office Theme</vt:lpstr>
      <vt:lpstr>26_Office Theme</vt:lpstr>
      <vt:lpstr>27_Office Theme</vt:lpstr>
      <vt:lpstr>29_Office Theme</vt:lpstr>
      <vt:lpstr>3_Office Theme</vt:lpstr>
      <vt:lpstr>blank</vt:lpstr>
      <vt:lpstr>1_blank</vt:lpstr>
      <vt:lpstr>2_blank</vt:lpstr>
      <vt:lpstr>3_blank</vt:lpstr>
      <vt:lpstr>4_blank</vt:lpstr>
      <vt:lpstr>5_blank</vt:lpstr>
      <vt:lpstr>6_blank</vt:lpstr>
      <vt:lpstr>7_blank</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NẾU MUỐN THÀNH CÔNG</vt:lpstr>
      <vt:lpstr>PowerPoint Presentation</vt:lpstr>
      <vt:lpstr>PowerPoint Presentation</vt:lpstr>
      <vt:lpstr>    Nối</vt:lpstr>
      <vt:lpstr>PowerPoint Presentation</vt:lpstr>
      <vt:lpstr>PowerPoint Presentation</vt:lpstr>
      <vt:lpstr>PowerPoint Presentation</vt:lpstr>
      <vt:lpstr>Nối</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Vo Van Xin Em</dc:creator>
  <cp:lastModifiedBy>Le Tien Duat</cp:lastModifiedBy>
  <cp:revision>146</cp:revision>
  <dcterms:created xsi:type="dcterms:W3CDTF">2018-08-09T12:27:57Z</dcterms:created>
  <dcterms:modified xsi:type="dcterms:W3CDTF">2021-09-25T22:47:15Z</dcterms:modified>
</cp:coreProperties>
</file>