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16" r:id="rId2"/>
    <p:sldId id="290" r:id="rId3"/>
    <p:sldId id="319" r:id="rId4"/>
    <p:sldId id="324" r:id="rId5"/>
    <p:sldId id="308" r:id="rId6"/>
    <p:sldId id="310" r:id="rId7"/>
    <p:sldId id="311" r:id="rId8"/>
    <p:sldId id="320" r:id="rId9"/>
    <p:sldId id="293" r:id="rId10"/>
    <p:sldId id="325" r:id="rId11"/>
    <p:sldId id="318" r:id="rId12"/>
    <p:sldId id="312" r:id="rId13"/>
    <p:sldId id="313" r:id="rId14"/>
    <p:sldId id="321" r:id="rId15"/>
    <p:sldId id="314" r:id="rId16"/>
    <p:sldId id="307" r:id="rId17"/>
    <p:sldId id="294" r:id="rId18"/>
    <p:sldId id="297" r:id="rId19"/>
    <p:sldId id="323" r:id="rId20"/>
    <p:sldId id="322" r:id="rId21"/>
    <p:sldId id="315" r:id="rId22"/>
    <p:sldId id="302" r:id="rId23"/>
    <p:sldId id="30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snapToGrid="0">
      <p:cViewPr varScale="1">
        <p:scale>
          <a:sx n="70" d="100"/>
          <a:sy n="70" d="100"/>
        </p:scale>
        <p:origin x="71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30E45E-B326-449E-A62E-06D5290FE50F}" type="datetimeFigureOut">
              <a:rPr lang="en-SG" smtClean="0"/>
              <a:t>12/9/2021</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E33331-46C9-4C96-A6A5-CF18D2F9E3F3}" type="slidenum">
              <a:rPr lang="en-SG" smtClean="0"/>
              <a:t>‹#›</a:t>
            </a:fld>
            <a:endParaRPr lang="en-SG"/>
          </a:p>
        </p:txBody>
      </p:sp>
    </p:spTree>
    <p:extLst>
      <p:ext uri="{BB962C8B-B14F-4D97-AF65-F5344CB8AC3E}">
        <p14:creationId xmlns:p14="http://schemas.microsoft.com/office/powerpoint/2010/main" val="3453894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1</a:t>
            </a:fld>
            <a:endParaRPr lang="en-SG"/>
          </a:p>
        </p:txBody>
      </p:sp>
    </p:spTree>
    <p:extLst>
      <p:ext uri="{BB962C8B-B14F-4D97-AF65-F5344CB8AC3E}">
        <p14:creationId xmlns:p14="http://schemas.microsoft.com/office/powerpoint/2010/main" val="3541940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10</a:t>
            </a:fld>
            <a:endParaRPr lang="en-SG"/>
          </a:p>
        </p:txBody>
      </p:sp>
    </p:spTree>
    <p:extLst>
      <p:ext uri="{BB962C8B-B14F-4D97-AF65-F5344CB8AC3E}">
        <p14:creationId xmlns:p14="http://schemas.microsoft.com/office/powerpoint/2010/main" val="619284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11</a:t>
            </a:fld>
            <a:endParaRPr lang="en-SG"/>
          </a:p>
        </p:txBody>
      </p:sp>
    </p:spTree>
    <p:extLst>
      <p:ext uri="{BB962C8B-B14F-4D97-AF65-F5344CB8AC3E}">
        <p14:creationId xmlns:p14="http://schemas.microsoft.com/office/powerpoint/2010/main" val="619284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12</a:t>
            </a:fld>
            <a:endParaRPr lang="en-SG"/>
          </a:p>
        </p:txBody>
      </p:sp>
    </p:spTree>
    <p:extLst>
      <p:ext uri="{BB962C8B-B14F-4D97-AF65-F5344CB8AC3E}">
        <p14:creationId xmlns:p14="http://schemas.microsoft.com/office/powerpoint/2010/main" val="395356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13</a:t>
            </a:fld>
            <a:endParaRPr lang="en-SG"/>
          </a:p>
        </p:txBody>
      </p:sp>
    </p:spTree>
    <p:extLst>
      <p:ext uri="{BB962C8B-B14F-4D97-AF65-F5344CB8AC3E}">
        <p14:creationId xmlns:p14="http://schemas.microsoft.com/office/powerpoint/2010/main" val="2909124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14</a:t>
            </a:fld>
            <a:endParaRPr lang="en-SG"/>
          </a:p>
        </p:txBody>
      </p:sp>
    </p:spTree>
    <p:extLst>
      <p:ext uri="{BB962C8B-B14F-4D97-AF65-F5344CB8AC3E}">
        <p14:creationId xmlns:p14="http://schemas.microsoft.com/office/powerpoint/2010/main" val="2909124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15</a:t>
            </a:fld>
            <a:endParaRPr lang="en-SG"/>
          </a:p>
        </p:txBody>
      </p:sp>
    </p:spTree>
    <p:extLst>
      <p:ext uri="{BB962C8B-B14F-4D97-AF65-F5344CB8AC3E}">
        <p14:creationId xmlns:p14="http://schemas.microsoft.com/office/powerpoint/2010/main" val="1714864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16</a:t>
            </a:fld>
            <a:endParaRPr lang="en-SG"/>
          </a:p>
        </p:txBody>
      </p:sp>
    </p:spTree>
    <p:extLst>
      <p:ext uri="{BB962C8B-B14F-4D97-AF65-F5344CB8AC3E}">
        <p14:creationId xmlns:p14="http://schemas.microsoft.com/office/powerpoint/2010/main" val="1024604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17</a:t>
            </a:fld>
            <a:endParaRPr lang="en-SG"/>
          </a:p>
        </p:txBody>
      </p:sp>
    </p:spTree>
    <p:extLst>
      <p:ext uri="{BB962C8B-B14F-4D97-AF65-F5344CB8AC3E}">
        <p14:creationId xmlns:p14="http://schemas.microsoft.com/office/powerpoint/2010/main" val="1404309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18</a:t>
            </a:fld>
            <a:endParaRPr lang="en-SG"/>
          </a:p>
        </p:txBody>
      </p:sp>
    </p:spTree>
    <p:extLst>
      <p:ext uri="{BB962C8B-B14F-4D97-AF65-F5344CB8AC3E}">
        <p14:creationId xmlns:p14="http://schemas.microsoft.com/office/powerpoint/2010/main" val="2531795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19</a:t>
            </a:fld>
            <a:endParaRPr lang="en-SG"/>
          </a:p>
        </p:txBody>
      </p:sp>
    </p:spTree>
    <p:extLst>
      <p:ext uri="{BB962C8B-B14F-4D97-AF65-F5344CB8AC3E}">
        <p14:creationId xmlns:p14="http://schemas.microsoft.com/office/powerpoint/2010/main" val="248481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2</a:t>
            </a:fld>
            <a:endParaRPr lang="en-SG"/>
          </a:p>
        </p:txBody>
      </p:sp>
    </p:spTree>
    <p:extLst>
      <p:ext uri="{BB962C8B-B14F-4D97-AF65-F5344CB8AC3E}">
        <p14:creationId xmlns:p14="http://schemas.microsoft.com/office/powerpoint/2010/main" val="549632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20</a:t>
            </a:fld>
            <a:endParaRPr lang="en-SG"/>
          </a:p>
        </p:txBody>
      </p:sp>
    </p:spTree>
    <p:extLst>
      <p:ext uri="{BB962C8B-B14F-4D97-AF65-F5344CB8AC3E}">
        <p14:creationId xmlns:p14="http://schemas.microsoft.com/office/powerpoint/2010/main" val="248481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21</a:t>
            </a:fld>
            <a:endParaRPr lang="en-SG"/>
          </a:p>
        </p:txBody>
      </p:sp>
    </p:spTree>
    <p:extLst>
      <p:ext uri="{BB962C8B-B14F-4D97-AF65-F5344CB8AC3E}">
        <p14:creationId xmlns:p14="http://schemas.microsoft.com/office/powerpoint/2010/main" val="248481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22</a:t>
            </a:fld>
            <a:endParaRPr lang="en-SG"/>
          </a:p>
        </p:txBody>
      </p:sp>
    </p:spTree>
    <p:extLst>
      <p:ext uri="{BB962C8B-B14F-4D97-AF65-F5344CB8AC3E}">
        <p14:creationId xmlns:p14="http://schemas.microsoft.com/office/powerpoint/2010/main" val="26287564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23</a:t>
            </a:fld>
            <a:endParaRPr lang="en-SG"/>
          </a:p>
        </p:txBody>
      </p:sp>
    </p:spTree>
    <p:extLst>
      <p:ext uri="{BB962C8B-B14F-4D97-AF65-F5344CB8AC3E}">
        <p14:creationId xmlns:p14="http://schemas.microsoft.com/office/powerpoint/2010/main" val="806676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3</a:t>
            </a:fld>
            <a:endParaRPr lang="en-SG"/>
          </a:p>
        </p:txBody>
      </p:sp>
    </p:spTree>
    <p:extLst>
      <p:ext uri="{BB962C8B-B14F-4D97-AF65-F5344CB8AC3E}">
        <p14:creationId xmlns:p14="http://schemas.microsoft.com/office/powerpoint/2010/main" val="549632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4</a:t>
            </a:fld>
            <a:endParaRPr lang="en-SG"/>
          </a:p>
        </p:txBody>
      </p:sp>
    </p:spTree>
    <p:extLst>
      <p:ext uri="{BB962C8B-B14F-4D97-AF65-F5344CB8AC3E}">
        <p14:creationId xmlns:p14="http://schemas.microsoft.com/office/powerpoint/2010/main" val="549632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5</a:t>
            </a:fld>
            <a:endParaRPr lang="en-SG"/>
          </a:p>
        </p:txBody>
      </p:sp>
    </p:spTree>
    <p:extLst>
      <p:ext uri="{BB962C8B-B14F-4D97-AF65-F5344CB8AC3E}">
        <p14:creationId xmlns:p14="http://schemas.microsoft.com/office/powerpoint/2010/main" val="3252592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6</a:t>
            </a:fld>
            <a:endParaRPr lang="en-SG"/>
          </a:p>
        </p:txBody>
      </p:sp>
    </p:spTree>
    <p:extLst>
      <p:ext uri="{BB962C8B-B14F-4D97-AF65-F5344CB8AC3E}">
        <p14:creationId xmlns:p14="http://schemas.microsoft.com/office/powerpoint/2010/main" val="3260350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7</a:t>
            </a:fld>
            <a:endParaRPr lang="en-SG"/>
          </a:p>
        </p:txBody>
      </p:sp>
    </p:spTree>
    <p:extLst>
      <p:ext uri="{BB962C8B-B14F-4D97-AF65-F5344CB8AC3E}">
        <p14:creationId xmlns:p14="http://schemas.microsoft.com/office/powerpoint/2010/main" val="2710108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8</a:t>
            </a:fld>
            <a:endParaRPr lang="en-SG"/>
          </a:p>
        </p:txBody>
      </p:sp>
    </p:spTree>
    <p:extLst>
      <p:ext uri="{BB962C8B-B14F-4D97-AF65-F5344CB8AC3E}">
        <p14:creationId xmlns:p14="http://schemas.microsoft.com/office/powerpoint/2010/main" val="3260350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9</a:t>
            </a:fld>
            <a:endParaRPr lang="en-SG"/>
          </a:p>
        </p:txBody>
      </p:sp>
    </p:spTree>
    <p:extLst>
      <p:ext uri="{BB962C8B-B14F-4D97-AF65-F5344CB8AC3E}">
        <p14:creationId xmlns:p14="http://schemas.microsoft.com/office/powerpoint/2010/main" val="619284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536743-65CA-4E54-A3D0-AF6B69C33F2C}"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F0626-AAA1-4039-9983-05F6EDC29BF0}" type="slidenum">
              <a:rPr lang="en-US" smtClean="0"/>
              <a:pPr/>
              <a:t>‹#›</a:t>
            </a:fld>
            <a:endParaRPr lang="en-US"/>
          </a:p>
        </p:txBody>
      </p:sp>
    </p:spTree>
    <p:extLst>
      <p:ext uri="{BB962C8B-B14F-4D97-AF65-F5344CB8AC3E}">
        <p14:creationId xmlns:p14="http://schemas.microsoft.com/office/powerpoint/2010/main" val="398499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536743-65CA-4E54-A3D0-AF6B69C33F2C}"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F0626-AAA1-4039-9983-05F6EDC29BF0}" type="slidenum">
              <a:rPr lang="en-US" smtClean="0"/>
              <a:pPr/>
              <a:t>‹#›</a:t>
            </a:fld>
            <a:endParaRPr lang="en-US"/>
          </a:p>
        </p:txBody>
      </p:sp>
    </p:spTree>
    <p:extLst>
      <p:ext uri="{BB962C8B-B14F-4D97-AF65-F5344CB8AC3E}">
        <p14:creationId xmlns:p14="http://schemas.microsoft.com/office/powerpoint/2010/main" val="2775523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536743-65CA-4E54-A3D0-AF6B69C33F2C}"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F0626-AAA1-4039-9983-05F6EDC29BF0}" type="slidenum">
              <a:rPr lang="en-US" smtClean="0"/>
              <a:pPr/>
              <a:t>‹#›</a:t>
            </a:fld>
            <a:endParaRPr lang="en-US"/>
          </a:p>
        </p:txBody>
      </p:sp>
    </p:spTree>
    <p:extLst>
      <p:ext uri="{BB962C8B-B14F-4D97-AF65-F5344CB8AC3E}">
        <p14:creationId xmlns:p14="http://schemas.microsoft.com/office/powerpoint/2010/main" val="2939116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536743-65CA-4E54-A3D0-AF6B69C33F2C}"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F0626-AAA1-4039-9983-05F6EDC29BF0}" type="slidenum">
              <a:rPr lang="en-US" smtClean="0"/>
              <a:pPr/>
              <a:t>‹#›</a:t>
            </a:fld>
            <a:endParaRPr lang="en-US"/>
          </a:p>
        </p:txBody>
      </p:sp>
    </p:spTree>
    <p:extLst>
      <p:ext uri="{BB962C8B-B14F-4D97-AF65-F5344CB8AC3E}">
        <p14:creationId xmlns:p14="http://schemas.microsoft.com/office/powerpoint/2010/main" val="174019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536743-65CA-4E54-A3D0-AF6B69C33F2C}"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F0626-AAA1-4039-9983-05F6EDC29BF0}" type="slidenum">
              <a:rPr lang="en-US" smtClean="0"/>
              <a:pPr/>
              <a:t>‹#›</a:t>
            </a:fld>
            <a:endParaRPr lang="en-US"/>
          </a:p>
        </p:txBody>
      </p:sp>
    </p:spTree>
    <p:extLst>
      <p:ext uri="{BB962C8B-B14F-4D97-AF65-F5344CB8AC3E}">
        <p14:creationId xmlns:p14="http://schemas.microsoft.com/office/powerpoint/2010/main" val="4038129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536743-65CA-4E54-A3D0-AF6B69C33F2C}" type="datetimeFigureOut">
              <a:rPr lang="en-US" smtClean="0"/>
              <a:pPr/>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F0626-AAA1-4039-9983-05F6EDC29BF0}" type="slidenum">
              <a:rPr lang="en-US" smtClean="0"/>
              <a:pPr/>
              <a:t>‹#›</a:t>
            </a:fld>
            <a:endParaRPr lang="en-US"/>
          </a:p>
        </p:txBody>
      </p:sp>
    </p:spTree>
    <p:extLst>
      <p:ext uri="{BB962C8B-B14F-4D97-AF65-F5344CB8AC3E}">
        <p14:creationId xmlns:p14="http://schemas.microsoft.com/office/powerpoint/2010/main" val="2537697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536743-65CA-4E54-A3D0-AF6B69C33F2C}" type="datetimeFigureOut">
              <a:rPr lang="en-US" smtClean="0"/>
              <a:pPr/>
              <a:t>9/12/2021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0F0626-AAA1-4039-9983-05F6EDC29BF0}" type="slidenum">
              <a:rPr lang="en-US" smtClean="0"/>
              <a:pPr/>
              <a:t>‹#›</a:t>
            </a:fld>
            <a:endParaRPr lang="en-US"/>
          </a:p>
        </p:txBody>
      </p:sp>
    </p:spTree>
    <p:extLst>
      <p:ext uri="{BB962C8B-B14F-4D97-AF65-F5344CB8AC3E}">
        <p14:creationId xmlns:p14="http://schemas.microsoft.com/office/powerpoint/2010/main" val="581962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536743-65CA-4E54-A3D0-AF6B69C33F2C}" type="datetimeFigureOut">
              <a:rPr lang="en-US" smtClean="0"/>
              <a:pPr/>
              <a:t>9/12/2021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0F0626-AAA1-4039-9983-05F6EDC29BF0}" type="slidenum">
              <a:rPr lang="en-US" smtClean="0"/>
              <a:pPr/>
              <a:t>‹#›</a:t>
            </a:fld>
            <a:endParaRPr lang="en-US"/>
          </a:p>
        </p:txBody>
      </p:sp>
    </p:spTree>
    <p:extLst>
      <p:ext uri="{BB962C8B-B14F-4D97-AF65-F5344CB8AC3E}">
        <p14:creationId xmlns:p14="http://schemas.microsoft.com/office/powerpoint/2010/main" val="3956413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536743-65CA-4E54-A3D0-AF6B69C33F2C}" type="datetimeFigureOut">
              <a:rPr lang="en-US" smtClean="0"/>
              <a:pPr/>
              <a:t>9/12/2021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0F0626-AAA1-4039-9983-05F6EDC29BF0}" type="slidenum">
              <a:rPr lang="en-US" smtClean="0"/>
              <a:pPr/>
              <a:t>‹#›</a:t>
            </a:fld>
            <a:endParaRPr lang="en-US"/>
          </a:p>
        </p:txBody>
      </p:sp>
    </p:spTree>
    <p:extLst>
      <p:ext uri="{BB962C8B-B14F-4D97-AF65-F5344CB8AC3E}">
        <p14:creationId xmlns:p14="http://schemas.microsoft.com/office/powerpoint/2010/main" val="1936218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536743-65CA-4E54-A3D0-AF6B69C33F2C}" type="datetimeFigureOut">
              <a:rPr lang="en-US" smtClean="0"/>
              <a:pPr/>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F0626-AAA1-4039-9983-05F6EDC29BF0}" type="slidenum">
              <a:rPr lang="en-US" smtClean="0"/>
              <a:pPr/>
              <a:t>‹#›</a:t>
            </a:fld>
            <a:endParaRPr lang="en-US"/>
          </a:p>
        </p:txBody>
      </p:sp>
    </p:spTree>
    <p:extLst>
      <p:ext uri="{BB962C8B-B14F-4D97-AF65-F5344CB8AC3E}">
        <p14:creationId xmlns:p14="http://schemas.microsoft.com/office/powerpoint/2010/main" val="3142317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536743-65CA-4E54-A3D0-AF6B69C33F2C}" type="datetimeFigureOut">
              <a:rPr lang="en-US" smtClean="0"/>
              <a:pPr/>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F0626-AAA1-4039-9983-05F6EDC29BF0}" type="slidenum">
              <a:rPr lang="en-US" smtClean="0"/>
              <a:pPr/>
              <a:t>‹#›</a:t>
            </a:fld>
            <a:endParaRPr lang="en-US"/>
          </a:p>
        </p:txBody>
      </p:sp>
    </p:spTree>
    <p:extLst>
      <p:ext uri="{BB962C8B-B14F-4D97-AF65-F5344CB8AC3E}">
        <p14:creationId xmlns:p14="http://schemas.microsoft.com/office/powerpoint/2010/main" val="2162812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536743-65CA-4E54-A3D0-AF6B69C33F2C}" type="datetimeFigureOut">
              <a:rPr lang="en-US" smtClean="0"/>
              <a:pPr/>
              <a:t>9/12/2021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F0626-AAA1-4039-9983-05F6EDC29BF0}" type="slidenum">
              <a:rPr lang="en-US" smtClean="0"/>
              <a:pPr/>
              <a:t>‹#›</a:t>
            </a:fld>
            <a:endParaRPr lang="en-US"/>
          </a:p>
        </p:txBody>
      </p:sp>
    </p:spTree>
    <p:extLst>
      <p:ext uri="{BB962C8B-B14F-4D97-AF65-F5344CB8AC3E}">
        <p14:creationId xmlns:p14="http://schemas.microsoft.com/office/powerpoint/2010/main" val="971301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4.xml"/><Relationship Id="rId9"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gi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slide trắng"/>
          <p:cNvPicPr>
            <a:picLocks noChangeAspect="1" noChangeArrowheads="1"/>
          </p:cNvPicPr>
          <p:nvPr/>
        </p:nvPicPr>
        <p:blipFill>
          <a:blip r:embed="rId7"/>
          <a:srcRect l="5649"/>
          <a:stretch>
            <a:fillRect/>
          </a:stretch>
        </p:blipFill>
        <p:spPr bwMode="auto">
          <a:xfrm>
            <a:off x="0" y="0"/>
            <a:ext cx="12192000" cy="6858000"/>
          </a:xfrm>
          <a:prstGeom prst="rect">
            <a:avLst/>
          </a:prstGeom>
          <a:noFill/>
        </p:spPr>
      </p:pic>
      <p:sp>
        <p:nvSpPr>
          <p:cNvPr id="3" name="PA_淘宝网chenying0907出品 15">
            <a:extLst>
              <a:ext uri="{FF2B5EF4-FFF2-40B4-BE49-F238E27FC236}">
                <a16:creationId xmlns:a16="http://schemas.microsoft.com/office/drawing/2014/main" xmlns="" id="{3B530EAB-0783-45FE-BD33-A9D667D79F59}"/>
              </a:ext>
            </a:extLst>
          </p:cNvPr>
          <p:cNvSpPr/>
          <p:nvPr>
            <p:custDataLst>
              <p:tags r:id="rId1"/>
            </p:custDataLst>
          </p:nvPr>
        </p:nvSpPr>
        <p:spPr>
          <a:xfrm>
            <a:off x="1066800" y="2328863"/>
            <a:ext cx="10245725" cy="2243137"/>
          </a:xfrm>
          <a:prstGeom prst="rect">
            <a:avLst/>
          </a:prstGeom>
          <a:noFill/>
          <a:ln>
            <a:solidFill>
              <a:schemeClr val="accent2">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4" name="PA_图片 12">
            <a:extLst>
              <a:ext uri="{FF2B5EF4-FFF2-40B4-BE49-F238E27FC236}">
                <a16:creationId xmlns:a16="http://schemas.microsoft.com/office/drawing/2014/main" xmlns="" id="{1D7FCDC3-9CB2-4A15-95CF-72A49B294C59}"/>
              </a:ext>
            </a:extLst>
          </p:cNvPr>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2317316" y="1277655"/>
            <a:ext cx="5993248" cy="5264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A_淘宝网chenying0907出品 2">
            <a:extLst>
              <a:ext uri="{FF2B5EF4-FFF2-40B4-BE49-F238E27FC236}">
                <a16:creationId xmlns:a16="http://schemas.microsoft.com/office/drawing/2014/main" xmlns="" id="{D8F190AC-1D98-4239-90FD-2DF8CDAD74C0}"/>
              </a:ext>
            </a:extLst>
          </p:cNvPr>
          <p:cNvSpPr/>
          <p:nvPr>
            <p:custDataLst>
              <p:tags r:id="rId3"/>
            </p:custDataLst>
          </p:nvPr>
        </p:nvSpPr>
        <p:spPr>
          <a:xfrm>
            <a:off x="1365250" y="2613025"/>
            <a:ext cx="9637713" cy="1654175"/>
          </a:xfrm>
          <a:prstGeom prst="rect">
            <a:avLst/>
          </a:prstGeom>
          <a:solidFill>
            <a:schemeClr val="bg1">
              <a:alpha val="91000"/>
            </a:schemeClr>
          </a:solidFill>
          <a:ln>
            <a:solidFill>
              <a:schemeClr val="accent2">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PA_淘宝网chenying0907出品 5">
            <a:extLst>
              <a:ext uri="{FF2B5EF4-FFF2-40B4-BE49-F238E27FC236}">
                <a16:creationId xmlns:a16="http://schemas.microsoft.com/office/drawing/2014/main" xmlns="" id="{4EEA62FA-EFB9-48BF-A0A6-1F65BAB3B481}"/>
              </a:ext>
            </a:extLst>
          </p:cNvPr>
          <p:cNvSpPr txBox="1"/>
          <p:nvPr>
            <p:custDataLst>
              <p:tags r:id="rId4"/>
            </p:custDataLst>
          </p:nvPr>
        </p:nvSpPr>
        <p:spPr>
          <a:xfrm>
            <a:off x="1485900" y="2697163"/>
            <a:ext cx="9340850" cy="1631950"/>
          </a:xfrm>
          <a:prstGeom prst="rect">
            <a:avLst/>
          </a:prstGeom>
          <a:noFill/>
        </p:spPr>
        <p:txBody>
          <a:bodyPr>
            <a:spAutoFit/>
          </a:bodyPr>
          <a:lstStyle/>
          <a:p>
            <a:pPr algn="ctr" eaLnBrk="1" fontAlgn="auto" hangingPunct="1">
              <a:spcBef>
                <a:spcPts val="0"/>
              </a:spcBef>
              <a:spcAft>
                <a:spcPts val="0"/>
              </a:spcAft>
              <a:defRPr/>
            </a:pPr>
            <a:r>
              <a:rPr lang="en-US" altLang="zh-CN" sz="5000" b="1" kern="2000" spc="600" dirty="0" err="1">
                <a:latin typeface="+mj-lt"/>
                <a:ea typeface="方正兰亭超细黑简体" panose="02000000000000000000" pitchFamily="2" charset="-122"/>
                <a:cs typeface="#9Slide03 Arima Madurai Black" panose="00000A00000000000000" pitchFamily="2" charset="0"/>
              </a:rPr>
              <a:t>Cách</a:t>
            </a:r>
            <a:r>
              <a:rPr lang="en-US" altLang="zh-CN" sz="5000" b="1" kern="2000" spc="600" dirty="0">
                <a:latin typeface="+mj-lt"/>
                <a:ea typeface="方正兰亭超细黑简体" panose="02000000000000000000" pitchFamily="2" charset="-122"/>
                <a:cs typeface="#9Slide03 Arima Madurai Black" panose="00000A00000000000000" pitchFamily="2" charset="0"/>
              </a:rPr>
              <a:t> </a:t>
            </a:r>
            <a:r>
              <a:rPr lang="en-US" altLang="zh-CN" sz="5000" b="1" kern="2000" spc="600" dirty="0" err="1">
                <a:latin typeface="+mj-lt"/>
                <a:ea typeface="方正兰亭超细黑简体" panose="02000000000000000000" pitchFamily="2" charset="-122"/>
                <a:cs typeface="#9Slide03 Arima Madurai Black" panose="00000A00000000000000" pitchFamily="2" charset="0"/>
              </a:rPr>
              <a:t>dẫn</a:t>
            </a:r>
            <a:r>
              <a:rPr lang="en-US" altLang="zh-CN" sz="5000" b="1" kern="2000" spc="600" dirty="0">
                <a:latin typeface="+mj-lt"/>
                <a:ea typeface="方正兰亭超细黑简体" panose="02000000000000000000" pitchFamily="2" charset="-122"/>
                <a:cs typeface="#9Slide03 Arima Madurai Black" panose="00000A00000000000000" pitchFamily="2" charset="0"/>
              </a:rPr>
              <a:t> </a:t>
            </a:r>
            <a:r>
              <a:rPr lang="en-US" altLang="zh-CN" sz="5000" b="1" kern="2000" spc="600" dirty="0" err="1">
                <a:latin typeface="+mj-lt"/>
                <a:ea typeface="方正兰亭超细黑简体" panose="02000000000000000000" pitchFamily="2" charset="-122"/>
                <a:cs typeface="#9Slide03 Arima Madurai Black" panose="00000A00000000000000" pitchFamily="2" charset="0"/>
              </a:rPr>
              <a:t>trực</a:t>
            </a:r>
            <a:r>
              <a:rPr lang="en-US" altLang="zh-CN" sz="5000" b="1" kern="2000" spc="600" dirty="0">
                <a:latin typeface="+mj-lt"/>
                <a:ea typeface="方正兰亭超细黑简体" panose="02000000000000000000" pitchFamily="2" charset="-122"/>
                <a:cs typeface="#9Slide03 Arima Madurai Black" panose="00000A00000000000000" pitchFamily="2" charset="0"/>
              </a:rPr>
              <a:t> </a:t>
            </a:r>
            <a:r>
              <a:rPr lang="en-US" altLang="zh-CN" sz="5000" b="1" kern="2000" spc="600" dirty="0" err="1" smtClean="0">
                <a:latin typeface="+mj-lt"/>
                <a:ea typeface="方正兰亭超细黑简体" panose="02000000000000000000" pitchFamily="2" charset="-122"/>
                <a:cs typeface="#9Slide03 Arima Madurai Black" panose="00000A00000000000000" pitchFamily="2" charset="0"/>
              </a:rPr>
              <a:t>tiếp,cách</a:t>
            </a:r>
            <a:r>
              <a:rPr lang="en-US" altLang="zh-CN" sz="5000" b="1" kern="2000" spc="600" dirty="0" smtClean="0">
                <a:latin typeface="+mj-lt"/>
                <a:ea typeface="方正兰亭超细黑简体" panose="02000000000000000000" pitchFamily="2" charset="-122"/>
                <a:cs typeface="#9Slide03 Arima Madurai Black" panose="00000A00000000000000" pitchFamily="2" charset="0"/>
              </a:rPr>
              <a:t> </a:t>
            </a:r>
            <a:r>
              <a:rPr lang="en-US" altLang="zh-CN" sz="5000" b="1" kern="2000" spc="600" dirty="0" err="1">
                <a:latin typeface="+mj-lt"/>
                <a:ea typeface="方正兰亭超细黑简体" panose="02000000000000000000" pitchFamily="2" charset="-122"/>
                <a:cs typeface="#9Slide03 Arima Madurai Black" panose="00000A00000000000000" pitchFamily="2" charset="0"/>
              </a:rPr>
              <a:t>dẫn</a:t>
            </a:r>
            <a:r>
              <a:rPr lang="en-US" altLang="zh-CN" sz="5000" b="1" kern="2000" spc="600" dirty="0">
                <a:latin typeface="+mj-lt"/>
                <a:ea typeface="方正兰亭超细黑简体" panose="02000000000000000000" pitchFamily="2" charset="-122"/>
                <a:cs typeface="#9Slide03 Arima Madurai Black" panose="00000A00000000000000" pitchFamily="2" charset="0"/>
              </a:rPr>
              <a:t> </a:t>
            </a:r>
            <a:r>
              <a:rPr lang="en-US" altLang="zh-CN" sz="5000" b="1" kern="2000" spc="600" dirty="0" err="1">
                <a:latin typeface="+mj-lt"/>
                <a:ea typeface="方正兰亭超细黑简体" panose="02000000000000000000" pitchFamily="2" charset="-122"/>
                <a:cs typeface="#9Slide03 Arima Madurai Black" panose="00000A00000000000000" pitchFamily="2" charset="0"/>
              </a:rPr>
              <a:t>gián</a:t>
            </a:r>
            <a:r>
              <a:rPr lang="en-US" altLang="zh-CN" sz="5000" b="1" kern="2000" spc="600" dirty="0">
                <a:latin typeface="+mj-lt"/>
                <a:ea typeface="方正兰亭超细黑简体" panose="02000000000000000000" pitchFamily="2" charset="-122"/>
                <a:cs typeface="#9Slide03 Arima Madurai Black" panose="00000A00000000000000" pitchFamily="2" charset="0"/>
              </a:rPr>
              <a:t> </a:t>
            </a:r>
            <a:r>
              <a:rPr lang="en-US" altLang="zh-CN" sz="5000" b="1" kern="2000" spc="600" dirty="0" err="1">
                <a:latin typeface="+mj-lt"/>
                <a:ea typeface="方正兰亭超细黑简体" panose="02000000000000000000" pitchFamily="2" charset="-122"/>
                <a:cs typeface="#9Slide03 Arima Madurai Black" panose="00000A00000000000000" pitchFamily="2" charset="0"/>
              </a:rPr>
              <a:t>tiếp</a:t>
            </a:r>
            <a:endParaRPr lang="en-US" altLang="zh-CN" sz="5000" b="1" kern="2000" spc="600" dirty="0">
              <a:latin typeface="+mj-lt"/>
              <a:ea typeface="方正兰亭超细黑简体" panose="02000000000000000000" pitchFamily="2" charset="-122"/>
              <a:cs typeface="#9Slide03 Arima Madurai Black" panose="00000A00000000000000" pitchFamily="2" charset="0"/>
            </a:endParaRPr>
          </a:p>
        </p:txBody>
      </p:sp>
      <p:sp>
        <p:nvSpPr>
          <p:cNvPr id="2" name="TextBox 1"/>
          <p:cNvSpPr txBox="1"/>
          <p:nvPr/>
        </p:nvSpPr>
        <p:spPr>
          <a:xfrm>
            <a:off x="3667116" y="886133"/>
            <a:ext cx="6060207" cy="830997"/>
          </a:xfrm>
          <a:prstGeom prst="rect">
            <a:avLst/>
          </a:prstGeom>
          <a:solidFill>
            <a:schemeClr val="bg1"/>
          </a:solidFill>
          <a:ln>
            <a:solidFill>
              <a:schemeClr val="accent5">
                <a:lumMod val="60000"/>
                <a:lumOff val="40000"/>
              </a:schemeClr>
            </a:solidFill>
          </a:ln>
        </p:spPr>
        <p:txBody>
          <a:bodyPr wrap="square" rtlCol="0">
            <a:spAutoFit/>
          </a:bodyPr>
          <a:lstStyle/>
          <a:p>
            <a:pPr algn="ctr"/>
            <a:r>
              <a:rPr lang="en-US" sz="4800" dirty="0" smtClean="0">
                <a:solidFill>
                  <a:srgbClr val="FF0000"/>
                </a:solidFill>
                <a:latin typeface="Times New Roman" pitchFamily="18" charset="0"/>
                <a:cs typeface="Times New Roman" pitchFamily="18" charset="0"/>
              </a:rPr>
              <a:t>CHỦ ĐỀ: GIAO TIẾP</a:t>
            </a:r>
            <a:endParaRPr lang="en-US" sz="4800" dirty="0">
              <a:solidFill>
                <a:srgbClr val="FF0000"/>
              </a:solidFill>
              <a:latin typeface="Times New Roman" pitchFamily="18" charset="0"/>
              <a:cs typeface="Times New Roman" pitchFamily="18" charset="0"/>
            </a:endParaRPr>
          </a:p>
        </p:txBody>
      </p:sp>
      <p:pic>
        <p:nvPicPr>
          <p:cNvPr id="8" name="Picture 20" descr="Tay viÕt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809052">
            <a:off x="1489036" y="571068"/>
            <a:ext cx="1197782" cy="122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6284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slide trắng"/>
          <p:cNvPicPr>
            <a:picLocks noChangeAspect="1" noChangeArrowheads="1"/>
          </p:cNvPicPr>
          <p:nvPr/>
        </p:nvPicPr>
        <p:blipFill>
          <a:blip r:embed="rId3"/>
          <a:srcRect l="5649"/>
          <a:stretch>
            <a:fillRect/>
          </a:stretch>
        </p:blipFill>
        <p:spPr bwMode="auto">
          <a:xfrm>
            <a:off x="0" y="0"/>
            <a:ext cx="12192000" cy="6858000"/>
          </a:xfrm>
          <a:prstGeom prst="rect">
            <a:avLst/>
          </a:prstGeom>
          <a:noFill/>
        </p:spPr>
      </p:pic>
      <p:pic>
        <p:nvPicPr>
          <p:cNvPr id="5" name="图片 1">
            <a:extLst>
              <a:ext uri="{FF2B5EF4-FFF2-40B4-BE49-F238E27FC236}">
                <a16:creationId xmlns:a16="http://schemas.microsoft.com/office/drawing/2014/main" xmlns="" id="{30E0737B-C490-4DEC-ADBD-6A9C81ECAE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425" y="407340"/>
            <a:ext cx="2163933" cy="6001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
            <a:extLst>
              <a:ext uri="{FF2B5EF4-FFF2-40B4-BE49-F238E27FC236}">
                <a16:creationId xmlns:a16="http://schemas.microsoft.com/office/drawing/2014/main" xmlns="" id="{E5DB0C83-1A50-4E30-A29A-75861E614C4D}"/>
              </a:ext>
            </a:extLst>
          </p:cNvPr>
          <p:cNvSpPr txBox="1">
            <a:spLocks noChangeArrowheads="1"/>
          </p:cNvSpPr>
          <p:nvPr/>
        </p:nvSpPr>
        <p:spPr bwMode="auto">
          <a:xfrm flipH="1">
            <a:off x="2867879" y="249680"/>
            <a:ext cx="921038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5400" dirty="0">
                <a:solidFill>
                  <a:srgbClr val="FF0000"/>
                </a:solidFill>
                <a:latin typeface="#9Slide03 Arima Madurai Black" panose="00000A00000000000000" pitchFamily="2" charset="0"/>
                <a:cs typeface="#9Slide03 Arima Madurai Black" panose="00000A00000000000000" pitchFamily="2" charset="0"/>
              </a:rPr>
              <a:t>II. </a:t>
            </a:r>
            <a:r>
              <a:rPr lang="en-US" altLang="en-US" sz="5400" dirty="0" err="1">
                <a:solidFill>
                  <a:srgbClr val="FF0000"/>
                </a:solidFill>
                <a:latin typeface="#9Slide03 Arima Madurai Black" panose="00000A00000000000000" pitchFamily="2" charset="0"/>
                <a:cs typeface="#9Slide03 Arima Madurai Black" panose="00000A00000000000000" pitchFamily="2" charset="0"/>
              </a:rPr>
              <a:t>Cách</a:t>
            </a:r>
            <a:r>
              <a:rPr lang="en-US" altLang="en-US" sz="5400" dirty="0">
                <a:solidFill>
                  <a:srgbClr val="FF0000"/>
                </a:solidFill>
                <a:latin typeface="#9Slide03 Arima Madurai Black" panose="00000A00000000000000" pitchFamily="2" charset="0"/>
                <a:cs typeface="#9Slide03 Arima Madurai Black" panose="00000A00000000000000" pitchFamily="2" charset="0"/>
              </a:rPr>
              <a:t> </a:t>
            </a:r>
            <a:r>
              <a:rPr lang="en-US" altLang="en-US" sz="5400" dirty="0" err="1">
                <a:solidFill>
                  <a:srgbClr val="FF0000"/>
                </a:solidFill>
                <a:latin typeface="#9Slide03 Arima Madurai Black" panose="00000A00000000000000" pitchFamily="2" charset="0"/>
                <a:cs typeface="#9Slide03 Arima Madurai Black" panose="00000A00000000000000" pitchFamily="2" charset="0"/>
              </a:rPr>
              <a:t>dẫn</a:t>
            </a:r>
            <a:r>
              <a:rPr lang="en-US" altLang="en-US" sz="5400" dirty="0">
                <a:solidFill>
                  <a:srgbClr val="FF0000"/>
                </a:solidFill>
                <a:latin typeface="#9Slide03 Arima Madurai Black" panose="00000A00000000000000" pitchFamily="2" charset="0"/>
                <a:cs typeface="#9Slide03 Arima Madurai Black" panose="00000A00000000000000" pitchFamily="2" charset="0"/>
              </a:rPr>
              <a:t> </a:t>
            </a:r>
            <a:r>
              <a:rPr lang="en-US" altLang="en-US" sz="5400" dirty="0" err="1">
                <a:solidFill>
                  <a:srgbClr val="FF0000"/>
                </a:solidFill>
                <a:latin typeface="#9Slide03 Arima Madurai Black" panose="00000A00000000000000" pitchFamily="2" charset="0"/>
                <a:cs typeface="#9Slide03 Arima Madurai Black" panose="00000A00000000000000" pitchFamily="2" charset="0"/>
              </a:rPr>
              <a:t>gián</a:t>
            </a:r>
            <a:r>
              <a:rPr lang="en-US" altLang="en-US" sz="5400" dirty="0">
                <a:solidFill>
                  <a:srgbClr val="FF0000"/>
                </a:solidFill>
                <a:latin typeface="#9Slide03 Arima Madurai Black" panose="00000A00000000000000" pitchFamily="2" charset="0"/>
                <a:cs typeface="#9Slide03 Arima Madurai Black" panose="00000A00000000000000" pitchFamily="2" charset="0"/>
              </a:rPr>
              <a:t> </a:t>
            </a:r>
            <a:r>
              <a:rPr lang="en-US" altLang="en-US" sz="5400" dirty="0" err="1">
                <a:solidFill>
                  <a:srgbClr val="FF0000"/>
                </a:solidFill>
                <a:latin typeface="#9Slide03 Arima Madurai Black" panose="00000A00000000000000" pitchFamily="2" charset="0"/>
                <a:cs typeface="#9Slide03 Arima Madurai Black" panose="00000A00000000000000" pitchFamily="2" charset="0"/>
              </a:rPr>
              <a:t>tiếp</a:t>
            </a:r>
            <a:endParaRPr lang="en-SG" altLang="en-US" sz="5400" dirty="0">
              <a:solidFill>
                <a:srgbClr val="FF0000"/>
              </a:solidFill>
              <a:latin typeface="#9Slide03 Arima Madurai Black" panose="00000A00000000000000" pitchFamily="2" charset="0"/>
              <a:cs typeface="#9Slide03 Arima Madurai Black" panose="00000A00000000000000" pitchFamily="2" charset="0"/>
            </a:endParaRPr>
          </a:p>
        </p:txBody>
      </p:sp>
      <p:sp>
        <p:nvSpPr>
          <p:cNvPr id="8" name="TextBox 7"/>
          <p:cNvSpPr txBox="1"/>
          <p:nvPr/>
        </p:nvSpPr>
        <p:spPr>
          <a:xfrm>
            <a:off x="2159876" y="1331721"/>
            <a:ext cx="9754619" cy="5016758"/>
          </a:xfrm>
          <a:prstGeom prst="rect">
            <a:avLst/>
          </a:prstGeom>
          <a:noFill/>
          <a:ln>
            <a:solidFill>
              <a:srgbClr val="FF0000"/>
            </a:solidFill>
          </a:ln>
        </p:spPr>
        <p:txBody>
          <a:bodyPr wrap="square" rtlCol="0">
            <a:spAutoFit/>
          </a:bodyPr>
          <a:lstStyle/>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a:t>
            </a:r>
            <a:r>
              <a:rPr lang="en-US" sz="3200" dirty="0" err="1" smtClean="0">
                <a:latin typeface="Times New Roman" pitchFamily="18" charset="0"/>
                <a:cs typeface="Times New Roman" pitchFamily="18" charset="0"/>
              </a:rPr>
              <a:t>ọc</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đoạn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trích</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trả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lời</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hỏi</a:t>
            </a:r>
            <a:r>
              <a:rPr lang="en-US" sz="3200" dirty="0" smtClean="0">
                <a:latin typeface="Times New Roman" pitchFamily="18" charset="0"/>
                <a:cs typeface="Times New Roman" pitchFamily="18" charset="0"/>
              </a:rPr>
              <a:t>: </a:t>
            </a:r>
          </a:p>
          <a:p>
            <a:r>
              <a:rPr lang="en-US" sz="3200" dirty="0" smtClean="0">
                <a:latin typeface="Times New Roman" pitchFamily="18" charset="0"/>
                <a:cs typeface="Times New Roman" pitchFamily="18" charset="0"/>
              </a:rPr>
              <a:t>a.</a:t>
            </a:r>
            <a:r>
              <a:rPr lang="vi-VN" sz="3200" dirty="0" smtClean="0">
                <a:latin typeface="Times New Roman" pitchFamily="18" charset="0"/>
                <a:cs typeface="Times New Roman" pitchFamily="18" charset="0"/>
              </a:rPr>
              <a:t> Lão </a:t>
            </a:r>
            <a:r>
              <a:rPr lang="vi-VN" sz="3200" dirty="0">
                <a:latin typeface="Times New Roman" pitchFamily="18" charset="0"/>
                <a:cs typeface="Times New Roman" pitchFamily="18" charset="0"/>
              </a:rPr>
              <a:t>tìm lời lẽ giảng giải cho con trai hiểu. Lão khuyên nó </a:t>
            </a:r>
            <a:r>
              <a:rPr lang="vi-VN" sz="3200" b="1" i="1" dirty="0">
                <a:solidFill>
                  <a:srgbClr val="C00000"/>
                </a:solidFill>
                <a:latin typeface="Times New Roman" pitchFamily="18" charset="0"/>
                <a:cs typeface="Times New Roman" pitchFamily="18" charset="0"/>
              </a:rPr>
              <a:t>hãy dằn lòng bỏ đám này, để dùi giắng lại ít lâu, xem có đám nào khá mà nhẹ tiền hơn sẽ liệu; chẳng lấy đứa này thì lấy đứa khác; làng này đã chết hết gái đâu mà sợ</a:t>
            </a:r>
            <a:r>
              <a:rPr lang="vi-VN" sz="3200" b="1" i="1" dirty="0" smtClean="0">
                <a:solidFill>
                  <a:srgbClr val="C00000"/>
                </a:solidFill>
                <a:latin typeface="Times New Roman" pitchFamily="18" charset="0"/>
                <a:cs typeface="Times New Roman" pitchFamily="18" charset="0"/>
              </a:rPr>
              <a:t>.</a:t>
            </a:r>
            <a:r>
              <a:rPr lang="en-US" sz="3200" i="1" dirty="0" smtClean="0">
                <a:solidFill>
                  <a:srgbClr val="C00000"/>
                </a:solidFill>
                <a:latin typeface="Times New Roman" pitchFamily="18" charset="0"/>
                <a:cs typeface="Times New Roman" pitchFamily="18" charset="0"/>
              </a:rPr>
              <a:t>  </a:t>
            </a:r>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Trích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Lão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Hạc</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Nam </a:t>
            </a:r>
            <a:r>
              <a:rPr lang="en-US" sz="3200" dirty="0" smtClean="0">
                <a:latin typeface="Times New Roman" pitchFamily="18" charset="0"/>
                <a:cs typeface="Times New Roman" pitchFamily="18" charset="0"/>
              </a:rPr>
              <a:t>Cao)</a:t>
            </a:r>
          </a:p>
          <a:p>
            <a:r>
              <a:rPr lang="en-US" sz="3200" dirty="0" smtClean="0">
                <a:latin typeface="Times New Roman" pitchFamily="18" charset="0"/>
                <a:cs typeface="Times New Roman" pitchFamily="18" charset="0"/>
              </a:rPr>
              <a:t>b.</a:t>
            </a:r>
            <a:r>
              <a:rPr lang="vi-VN" sz="3200" dirty="0">
                <a:latin typeface="Times New Roman" pitchFamily="18" charset="0"/>
                <a:cs typeface="Times New Roman" pitchFamily="18" charset="0"/>
              </a:rPr>
              <a:t> Nhưng chớ hiểu lầm </a:t>
            </a:r>
            <a:r>
              <a:rPr lang="vi-VN" sz="3200" b="1" i="1" dirty="0">
                <a:solidFill>
                  <a:srgbClr val="C00000"/>
                </a:solidFill>
                <a:latin typeface="Times New Roman" pitchFamily="18" charset="0"/>
                <a:cs typeface="Times New Roman" pitchFamily="18" charset="0"/>
              </a:rPr>
              <a:t>rằng Bác sống khắc khổ theo lối nhà tu hành, thanh tao theo kiểu nhà hiền triết ẩn dật.</a:t>
            </a:r>
          </a:p>
          <a:p>
            <a:r>
              <a:rPr lang="vi-VN" sz="3200" dirty="0">
                <a:latin typeface="+mj-lt"/>
              </a:rPr>
              <a:t>(Phạm Văn Đồng, Chủ tịch Hồ Chí </a:t>
            </a:r>
            <a:r>
              <a:rPr lang="vi-VN" sz="3200" dirty="0" smtClean="0">
                <a:latin typeface="+mj-lt"/>
              </a:rPr>
              <a:t>Minh,</a:t>
            </a:r>
            <a:r>
              <a:rPr lang="en-US" sz="3200" dirty="0" smtClean="0">
                <a:latin typeface="+mj-lt"/>
              </a:rPr>
              <a:t> </a:t>
            </a:r>
            <a:r>
              <a:rPr lang="vi-VN" sz="3200" dirty="0" smtClean="0">
                <a:latin typeface="+mj-lt"/>
              </a:rPr>
              <a:t>tinh </a:t>
            </a:r>
            <a:r>
              <a:rPr lang="vi-VN" sz="3200" dirty="0">
                <a:latin typeface="+mj-lt"/>
              </a:rPr>
              <a:t>hoa và khí phách của dân tộc, lương tâm của thời đại</a:t>
            </a:r>
            <a:r>
              <a:rPr lang="vi-VN" sz="3200" dirty="0" smtClean="0">
                <a:latin typeface="+mj-lt"/>
              </a:rPr>
              <a:t>)</a:t>
            </a:r>
            <a:endParaRPr lang="vi-VN" sz="3200" dirty="0">
              <a:latin typeface="+mj-lt"/>
            </a:endParaRPr>
          </a:p>
        </p:txBody>
      </p:sp>
    </p:spTree>
    <p:extLst>
      <p:ext uri="{BB962C8B-B14F-4D97-AF65-F5344CB8AC3E}">
        <p14:creationId xmlns:p14="http://schemas.microsoft.com/office/powerpoint/2010/main" val="4154865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slide trắng"/>
          <p:cNvPicPr>
            <a:picLocks noChangeAspect="1" noChangeArrowheads="1"/>
          </p:cNvPicPr>
          <p:nvPr/>
        </p:nvPicPr>
        <p:blipFill>
          <a:blip r:embed="rId3"/>
          <a:srcRect l="5649"/>
          <a:stretch>
            <a:fillRect/>
          </a:stretch>
        </p:blipFill>
        <p:spPr bwMode="auto">
          <a:xfrm>
            <a:off x="0" y="0"/>
            <a:ext cx="12192000" cy="6858000"/>
          </a:xfrm>
          <a:prstGeom prst="rect">
            <a:avLst/>
          </a:prstGeom>
          <a:noFill/>
        </p:spPr>
      </p:pic>
      <p:pic>
        <p:nvPicPr>
          <p:cNvPr id="5" name="图片 1">
            <a:extLst>
              <a:ext uri="{FF2B5EF4-FFF2-40B4-BE49-F238E27FC236}">
                <a16:creationId xmlns:a16="http://schemas.microsoft.com/office/drawing/2014/main" xmlns="" id="{30E0737B-C490-4DEC-ADBD-6A9C81ECAE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425" y="407340"/>
            <a:ext cx="2163933" cy="6001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159876" y="1836233"/>
            <a:ext cx="9754619" cy="3416320"/>
          </a:xfrm>
          <a:prstGeom prst="rect">
            <a:avLst/>
          </a:prstGeom>
          <a:noFill/>
          <a:ln>
            <a:solidFill>
              <a:srgbClr val="FF0000"/>
            </a:solidFill>
          </a:ln>
        </p:spPr>
        <p:txBody>
          <a:bodyPr wrap="square" rtlCol="0">
            <a:spAutoFit/>
          </a:bodyPr>
          <a:lstStyle/>
          <a:p>
            <a:pPr marL="342900" indent="-342900">
              <a:buAutoNum type="arabicPeriod"/>
            </a:pPr>
            <a:r>
              <a:rPr lang="en-US" sz="3600" dirty="0" err="1" smtClean="0">
                <a:latin typeface="Times New Roman" pitchFamily="18" charset="0"/>
                <a:cs typeface="Times New Roman" pitchFamily="18" charset="0"/>
              </a:rPr>
              <a:t>Trong</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đoạn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trích</a:t>
            </a:r>
            <a:r>
              <a:rPr lang="en-US" sz="3600" dirty="0">
                <a:latin typeface="Times New Roman" pitchFamily="18" charset="0"/>
                <a:cs typeface="Times New Roman" pitchFamily="18" charset="0"/>
              </a:rPr>
              <a:t> (a), </a:t>
            </a:r>
            <a:r>
              <a:rPr lang="en-US" sz="3600" dirty="0" err="1">
                <a:latin typeface="Times New Roman" pitchFamily="18" charset="0"/>
                <a:cs typeface="Times New Roman" pitchFamily="18" charset="0"/>
              </a:rPr>
              <a:t>bộ</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phận</a:t>
            </a:r>
            <a:r>
              <a:rPr lang="en-US" sz="3600" dirty="0">
                <a:latin typeface="Times New Roman" pitchFamily="18" charset="0"/>
                <a:cs typeface="Times New Roman" pitchFamily="18" charset="0"/>
              </a:rPr>
              <a:t> in </a:t>
            </a:r>
            <a:r>
              <a:rPr lang="en-US" sz="3600" dirty="0" err="1">
                <a:latin typeface="Times New Roman" pitchFamily="18" charset="0"/>
                <a:cs typeface="Times New Roman" pitchFamily="18" charset="0"/>
              </a:rPr>
              <a:t>đậm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lời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nói</a:t>
            </a:r>
            <a:r>
              <a:rPr lang="en-US" sz="3600" dirty="0">
                <a:latin typeface="Times New Roman" pitchFamily="18" charset="0"/>
                <a:cs typeface="Times New Roman" pitchFamily="18" charset="0"/>
              </a:rPr>
              <a:t> hay ý </a:t>
            </a:r>
            <a:r>
              <a:rPr lang="en-US" sz="3600" dirty="0" err="1" smtClean="0">
                <a:latin typeface="Times New Roman" pitchFamily="18" charset="0"/>
                <a:cs typeface="Times New Roman" pitchFamily="18" charset="0"/>
              </a:rPr>
              <a:t>nghĩ</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Nó</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được</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ngăn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bộ</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phận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đứng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trước</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bằng</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dấu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gì</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không</a:t>
            </a:r>
            <a:r>
              <a:rPr lang="en-US" sz="3600" dirty="0" smtClean="0">
                <a:latin typeface="Times New Roman" pitchFamily="18" charset="0"/>
                <a:cs typeface="Times New Roman" pitchFamily="18" charset="0"/>
              </a:rPr>
              <a:t>?</a:t>
            </a:r>
          </a:p>
          <a:p>
            <a:pPr marL="342900" indent="-342900">
              <a:buFontTx/>
              <a:buAutoNum type="arabicPeriod"/>
            </a:pPr>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đoạn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trích</a:t>
            </a: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(b), </a:t>
            </a:r>
            <a:r>
              <a:rPr lang="en-US" sz="3600" dirty="0" err="1">
                <a:latin typeface="Times New Roman" pitchFamily="18" charset="0"/>
                <a:cs typeface="Times New Roman" pitchFamily="18" charset="0"/>
              </a:rPr>
              <a:t>bộ</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phận</a:t>
            </a:r>
            <a:r>
              <a:rPr lang="en-US" sz="3600" dirty="0">
                <a:latin typeface="Times New Roman" pitchFamily="18" charset="0"/>
                <a:cs typeface="Times New Roman" pitchFamily="18" charset="0"/>
              </a:rPr>
              <a:t> in </a:t>
            </a:r>
            <a:r>
              <a:rPr lang="en-US" sz="3600" dirty="0" err="1">
                <a:latin typeface="Times New Roman" pitchFamily="18" charset="0"/>
                <a:cs typeface="Times New Roman" pitchFamily="18" charset="0"/>
              </a:rPr>
              <a:t>đậm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lời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nói</a:t>
            </a:r>
            <a:r>
              <a:rPr lang="en-US" sz="3600" dirty="0">
                <a:latin typeface="Times New Roman" pitchFamily="18" charset="0"/>
                <a:cs typeface="Times New Roman" pitchFamily="18" charset="0"/>
              </a:rPr>
              <a:t> hay ý </a:t>
            </a:r>
            <a:r>
              <a:rPr lang="en-US" sz="3600" dirty="0" err="1">
                <a:latin typeface="Times New Roman" pitchFamily="18" charset="0"/>
                <a:cs typeface="Times New Roman" pitchFamily="18" charset="0"/>
              </a:rPr>
              <a:t>nghĩ</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Giữa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bộ</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phận</a:t>
            </a:r>
            <a:r>
              <a:rPr lang="en-US" sz="3600" dirty="0" smtClean="0">
                <a:latin typeface="Times New Roman" pitchFamily="18" charset="0"/>
                <a:cs typeface="Times New Roman" pitchFamily="18" charset="0"/>
              </a:rPr>
              <a:t> in </a:t>
            </a:r>
            <a:r>
              <a:rPr lang="en-US" sz="3600" dirty="0" err="1" smtClean="0">
                <a:latin typeface="Times New Roman" pitchFamily="18" charset="0"/>
                <a:cs typeface="Times New Roman" pitchFamily="18" charset="0"/>
              </a:rPr>
              <a:t>đậm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bộ</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phận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đứng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trước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từ</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gì</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thây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từ</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bằng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từ</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gì</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xmlns="" id="{68127C01-F28E-4A2C-ABD2-C36B3891B71E}"/>
              </a:ext>
            </a:extLst>
          </p:cNvPr>
          <p:cNvSpPr txBox="1">
            <a:spLocks noChangeArrowheads="1"/>
          </p:cNvSpPr>
          <p:nvPr/>
        </p:nvSpPr>
        <p:spPr bwMode="auto">
          <a:xfrm flipH="1">
            <a:off x="2448621" y="473551"/>
            <a:ext cx="960235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5400" dirty="0">
                <a:solidFill>
                  <a:srgbClr val="FF0000"/>
                </a:solidFill>
                <a:latin typeface="#9Slide03 Arima Madurai Black" panose="00000A00000000000000" pitchFamily="2" charset="0"/>
                <a:cs typeface="#9Slide03 Arima Madurai Black" panose="00000A00000000000000" pitchFamily="2" charset="0"/>
              </a:rPr>
              <a:t> </a:t>
            </a:r>
            <a:r>
              <a:rPr lang="en-US" altLang="en-US" sz="5400" b="1" dirty="0" smtClean="0">
                <a:solidFill>
                  <a:srgbClr val="FF0000"/>
                </a:solidFill>
                <a:latin typeface="#9Slide03 Arima Madurai Black" panose="00000A00000000000000" pitchFamily="2" charset="0"/>
                <a:cs typeface="#9Slide03 Arima Madurai Black" panose="00000A00000000000000" pitchFamily="2" charset="0"/>
              </a:rPr>
              <a:t>? </a:t>
            </a:r>
            <a:r>
              <a:rPr lang="en-US" altLang="en-US" sz="5400" b="1" dirty="0" err="1" smtClean="0">
                <a:solidFill>
                  <a:srgbClr val="FF0000"/>
                </a:solidFill>
                <a:latin typeface="#9Slide03 Arima Madurai Black" panose="00000A00000000000000" pitchFamily="2" charset="0"/>
                <a:cs typeface="#9Slide03 Arima Madurai Black" panose="00000A00000000000000" pitchFamily="2" charset="0"/>
              </a:rPr>
              <a:t>Suy</a:t>
            </a:r>
            <a:r>
              <a:rPr lang="en-US" altLang="en-US" sz="5400" b="1" dirty="0" smtClean="0">
                <a:solidFill>
                  <a:srgbClr val="FF0000"/>
                </a:solidFill>
                <a:latin typeface="#9Slide03 Arima Madurai Black" panose="00000A00000000000000" pitchFamily="2" charset="0"/>
                <a:cs typeface="#9Slide03 Arima Madurai Black" panose="00000A00000000000000" pitchFamily="2" charset="0"/>
              </a:rPr>
              <a:t> </a:t>
            </a:r>
            <a:r>
              <a:rPr lang="en-US" altLang="en-US" sz="5400" b="1" dirty="0" err="1" smtClean="0">
                <a:solidFill>
                  <a:srgbClr val="FF0000"/>
                </a:solidFill>
                <a:latin typeface="#9Slide03 Arima Madurai Black" panose="00000A00000000000000" pitchFamily="2" charset="0"/>
                <a:cs typeface="#9Slide03 Arima Madurai Black" panose="00000A00000000000000" pitchFamily="2" charset="0"/>
              </a:rPr>
              <a:t>ngẫm</a:t>
            </a:r>
            <a:r>
              <a:rPr lang="en-US" altLang="en-US" sz="5400" b="1" dirty="0" smtClean="0">
                <a:solidFill>
                  <a:srgbClr val="FF0000"/>
                </a:solidFill>
                <a:latin typeface="#9Slide03 Arima Madurai Black" panose="00000A00000000000000" pitchFamily="2" charset="0"/>
                <a:cs typeface="#9Slide03 Arima Madurai Black" panose="00000A00000000000000" pitchFamily="2" charset="0"/>
              </a:rPr>
              <a:t> </a:t>
            </a:r>
            <a:r>
              <a:rPr lang="en-US" altLang="en-US" sz="5400" b="1" dirty="0" err="1" smtClean="0">
                <a:solidFill>
                  <a:srgbClr val="FF0000"/>
                </a:solidFill>
                <a:latin typeface="#9Slide03 Arima Madurai Black" panose="00000A00000000000000" pitchFamily="2" charset="0"/>
                <a:cs typeface="#9Slide03 Arima Madurai Black" panose="00000A00000000000000" pitchFamily="2" charset="0"/>
              </a:rPr>
              <a:t>và</a:t>
            </a:r>
            <a:r>
              <a:rPr lang="en-US" altLang="en-US" sz="5400" b="1" dirty="0" smtClean="0">
                <a:solidFill>
                  <a:srgbClr val="FF0000"/>
                </a:solidFill>
                <a:latin typeface="#9Slide03 Arima Madurai Black" panose="00000A00000000000000" pitchFamily="2" charset="0"/>
                <a:cs typeface="#9Slide03 Arima Madurai Black" panose="00000A00000000000000" pitchFamily="2" charset="0"/>
              </a:rPr>
              <a:t> </a:t>
            </a:r>
            <a:r>
              <a:rPr lang="en-US" altLang="en-US" sz="5400" b="1" dirty="0" err="1">
                <a:solidFill>
                  <a:srgbClr val="FF0000"/>
                </a:solidFill>
                <a:latin typeface="#9Slide03 Arima Madurai Black" panose="00000A00000000000000" pitchFamily="2" charset="0"/>
                <a:cs typeface="#9Slide03 Arima Madurai Black" panose="00000A00000000000000" pitchFamily="2" charset="0"/>
              </a:rPr>
              <a:t>t</a:t>
            </a:r>
            <a:r>
              <a:rPr lang="en-US" altLang="en-US" sz="5400" b="1" dirty="0" err="1" smtClean="0">
                <a:solidFill>
                  <a:srgbClr val="FF0000"/>
                </a:solidFill>
                <a:latin typeface="#9Slide03 Arima Madurai Black" panose="00000A00000000000000" pitchFamily="2" charset="0"/>
                <a:cs typeface="#9Slide03 Arima Madurai Black" panose="00000A00000000000000" pitchFamily="2" charset="0"/>
              </a:rPr>
              <a:t>rả</a:t>
            </a:r>
            <a:r>
              <a:rPr lang="en-US" altLang="en-US" sz="5400" b="1" dirty="0" smtClean="0">
                <a:solidFill>
                  <a:srgbClr val="FF0000"/>
                </a:solidFill>
                <a:latin typeface="#9Slide03 Arima Madurai Black" panose="00000A00000000000000" pitchFamily="2" charset="0"/>
                <a:cs typeface="#9Slide03 Arima Madurai Black" panose="00000A00000000000000" pitchFamily="2" charset="0"/>
              </a:rPr>
              <a:t> </a:t>
            </a:r>
            <a:r>
              <a:rPr lang="en-US" altLang="en-US" sz="5400" b="1" dirty="0" err="1" smtClean="0">
                <a:solidFill>
                  <a:srgbClr val="FF0000"/>
                </a:solidFill>
                <a:latin typeface="#9Slide03 Arima Madurai Black" panose="00000A00000000000000" pitchFamily="2" charset="0"/>
                <a:cs typeface="#9Slide03 Arima Madurai Black" panose="00000A00000000000000" pitchFamily="2" charset="0"/>
              </a:rPr>
              <a:t>lời</a:t>
            </a:r>
            <a:r>
              <a:rPr lang="en-US" altLang="en-US" sz="5400" b="1" dirty="0" smtClean="0">
                <a:solidFill>
                  <a:srgbClr val="FF0000"/>
                </a:solidFill>
                <a:latin typeface="#9Slide03 Arima Madurai Black" panose="00000A00000000000000" pitchFamily="2" charset="0"/>
                <a:cs typeface="#9Slide03 Arima Madurai Black" panose="00000A00000000000000" pitchFamily="2" charset="0"/>
              </a:rPr>
              <a:t>:</a:t>
            </a:r>
            <a:endParaRPr lang="en-SG" altLang="en-US" sz="5400" b="1" dirty="0">
              <a:solidFill>
                <a:srgbClr val="FF0000"/>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563892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slide trắng"/>
          <p:cNvPicPr>
            <a:picLocks noChangeAspect="1" noChangeArrowheads="1"/>
          </p:cNvPicPr>
          <p:nvPr/>
        </p:nvPicPr>
        <p:blipFill>
          <a:blip r:embed="rId3"/>
          <a:srcRect l="5649"/>
          <a:stretch>
            <a:fillRect/>
          </a:stretch>
        </p:blipFill>
        <p:spPr bwMode="auto">
          <a:xfrm>
            <a:off x="12700" y="0"/>
            <a:ext cx="12192000" cy="6858000"/>
          </a:xfrm>
          <a:prstGeom prst="rect">
            <a:avLst/>
          </a:prstGeom>
          <a:noFill/>
        </p:spPr>
      </p:pic>
      <p:sp>
        <p:nvSpPr>
          <p:cNvPr id="7" name="TextBox 5">
            <a:extLst>
              <a:ext uri="{FF2B5EF4-FFF2-40B4-BE49-F238E27FC236}">
                <a16:creationId xmlns="" xmlns:a16="http://schemas.microsoft.com/office/drawing/2014/main" id="{68127C01-F28E-4A2C-ABD2-C36B3891B71E}"/>
              </a:ext>
            </a:extLst>
          </p:cNvPr>
          <p:cNvSpPr txBox="1">
            <a:spLocks noChangeArrowheads="1"/>
          </p:cNvSpPr>
          <p:nvPr/>
        </p:nvSpPr>
        <p:spPr bwMode="auto">
          <a:xfrm flipH="1">
            <a:off x="3711252" y="360380"/>
            <a:ext cx="508885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000" dirty="0" err="1">
                <a:solidFill>
                  <a:srgbClr val="FF0000"/>
                </a:solidFill>
                <a:latin typeface="#9Slide03 Arima Madurai Black" panose="00000A00000000000000" pitchFamily="2" charset="0"/>
                <a:cs typeface="#9Slide03 Arima Madurai Black" panose="00000A00000000000000" pitchFamily="2" charset="0"/>
              </a:rPr>
              <a:t>Phiếu</a:t>
            </a:r>
            <a:r>
              <a:rPr lang="en-US" altLang="en-US" sz="4000" dirty="0">
                <a:solidFill>
                  <a:srgbClr val="FF0000"/>
                </a:solidFill>
                <a:latin typeface="#9Slide03 Arima Madurai Black" panose="00000A00000000000000" pitchFamily="2" charset="0"/>
                <a:cs typeface="#9Slide03 Arima Madurai Black" panose="00000A00000000000000" pitchFamily="2" charset="0"/>
              </a:rPr>
              <a:t> </a:t>
            </a:r>
            <a:r>
              <a:rPr lang="en-US" altLang="en-US" sz="4000" dirty="0" err="1">
                <a:solidFill>
                  <a:srgbClr val="FF0000"/>
                </a:solidFill>
                <a:latin typeface="#9Slide03 Arima Madurai Black" panose="00000A00000000000000" pitchFamily="2" charset="0"/>
                <a:cs typeface="#9Slide03 Arima Madurai Black" panose="00000A00000000000000" pitchFamily="2" charset="0"/>
              </a:rPr>
              <a:t>bài</a:t>
            </a:r>
            <a:r>
              <a:rPr lang="en-US" altLang="en-US" sz="4000" dirty="0">
                <a:solidFill>
                  <a:srgbClr val="FF0000"/>
                </a:solidFill>
                <a:latin typeface="#9Slide03 Arima Madurai Black" panose="00000A00000000000000" pitchFamily="2" charset="0"/>
                <a:cs typeface="#9Slide03 Arima Madurai Black" panose="00000A00000000000000" pitchFamily="2" charset="0"/>
              </a:rPr>
              <a:t> </a:t>
            </a:r>
            <a:r>
              <a:rPr lang="en-US" altLang="en-US" sz="4000" dirty="0" err="1">
                <a:solidFill>
                  <a:srgbClr val="FF0000"/>
                </a:solidFill>
                <a:latin typeface="#9Slide03 Arima Madurai Black" panose="00000A00000000000000" pitchFamily="2" charset="0"/>
                <a:cs typeface="#9Slide03 Arima Madurai Black" panose="00000A00000000000000" pitchFamily="2" charset="0"/>
              </a:rPr>
              <a:t>tập</a:t>
            </a:r>
            <a:r>
              <a:rPr lang="en-US" altLang="en-US" sz="4000" dirty="0">
                <a:solidFill>
                  <a:srgbClr val="FF0000"/>
                </a:solidFill>
                <a:latin typeface="#9Slide03 Arima Madurai Black" panose="00000A00000000000000" pitchFamily="2" charset="0"/>
                <a:cs typeface="#9Slide03 Arima Madurai Black" panose="00000A00000000000000" pitchFamily="2" charset="0"/>
              </a:rPr>
              <a:t> (2’)</a:t>
            </a:r>
            <a:endParaRPr lang="en-SG" altLang="en-US" sz="4000" dirty="0">
              <a:solidFill>
                <a:srgbClr val="FF0000"/>
              </a:solidFill>
              <a:latin typeface="#9Slide03 Arima Madurai Black" panose="00000A00000000000000" pitchFamily="2" charset="0"/>
              <a:cs typeface="#9Slide03 Arima Madurai Black" panose="00000A00000000000000" pitchFamily="2" charset="0"/>
            </a:endParaRPr>
          </a:p>
        </p:txBody>
      </p:sp>
      <p:graphicFrame>
        <p:nvGraphicFramePr>
          <p:cNvPr id="2" name="Table 7">
            <a:extLst>
              <a:ext uri="{FF2B5EF4-FFF2-40B4-BE49-F238E27FC236}">
                <a16:creationId xmlns="" xmlns:a16="http://schemas.microsoft.com/office/drawing/2014/main" id="{8CDC27D3-845B-425F-A269-A5BFC4EF1055}"/>
              </a:ext>
            </a:extLst>
          </p:cNvPr>
          <p:cNvGraphicFramePr>
            <a:graphicFrameLocks noGrp="1"/>
          </p:cNvGraphicFramePr>
          <p:nvPr>
            <p:extLst>
              <p:ext uri="{D42A27DB-BD31-4B8C-83A1-F6EECF244321}">
                <p14:modId xmlns:p14="http://schemas.microsoft.com/office/powerpoint/2010/main" val="3169045849"/>
              </p:ext>
            </p:extLst>
          </p:nvPr>
        </p:nvGraphicFramePr>
        <p:xfrm>
          <a:off x="12700" y="1212444"/>
          <a:ext cx="12179300" cy="5658256"/>
        </p:xfrm>
        <a:graphic>
          <a:graphicData uri="http://schemas.openxmlformats.org/drawingml/2006/table">
            <a:tbl>
              <a:tblPr firstRow="1" bandRow="1">
                <a:tableStyleId>{5C22544A-7EE6-4342-B048-85BDC9FD1C3A}</a:tableStyleId>
              </a:tblPr>
              <a:tblGrid>
                <a:gridCol w="3846873">
                  <a:extLst>
                    <a:ext uri="{9D8B030D-6E8A-4147-A177-3AD203B41FA5}">
                      <a16:colId xmlns="" xmlns:a16="http://schemas.microsoft.com/office/drawing/2014/main" val="255723926"/>
                    </a:ext>
                  </a:extLst>
                </a:gridCol>
                <a:gridCol w="1701800">
                  <a:extLst>
                    <a:ext uri="{9D8B030D-6E8A-4147-A177-3AD203B41FA5}">
                      <a16:colId xmlns="" xmlns:a16="http://schemas.microsoft.com/office/drawing/2014/main" val="2297988993"/>
                    </a:ext>
                  </a:extLst>
                </a:gridCol>
                <a:gridCol w="1739900">
                  <a:extLst>
                    <a:ext uri="{9D8B030D-6E8A-4147-A177-3AD203B41FA5}">
                      <a16:colId xmlns="" xmlns:a16="http://schemas.microsoft.com/office/drawing/2014/main" val="3913833582"/>
                    </a:ext>
                  </a:extLst>
                </a:gridCol>
                <a:gridCol w="2590800">
                  <a:extLst>
                    <a:ext uri="{9D8B030D-6E8A-4147-A177-3AD203B41FA5}">
                      <a16:colId xmlns="" xmlns:a16="http://schemas.microsoft.com/office/drawing/2014/main" val="4210199677"/>
                    </a:ext>
                  </a:extLst>
                </a:gridCol>
                <a:gridCol w="2299927">
                  <a:extLst>
                    <a:ext uri="{9D8B030D-6E8A-4147-A177-3AD203B41FA5}">
                      <a16:colId xmlns="" xmlns:a16="http://schemas.microsoft.com/office/drawing/2014/main" val="4195157590"/>
                    </a:ext>
                  </a:extLst>
                </a:gridCol>
              </a:tblGrid>
              <a:tr h="429115">
                <a:tc rowSpan="2">
                  <a:txBody>
                    <a:bodyPr/>
                    <a:lstStyle/>
                    <a:p>
                      <a:pPr algn="ctr"/>
                      <a:r>
                        <a:rPr lang="en-SG" sz="2400" b="1" dirty="0" err="1">
                          <a:solidFill>
                            <a:srgbClr val="0070C0"/>
                          </a:solidFill>
                          <a:latin typeface="Times New Roman" panose="02020603050405020304" pitchFamily="18" charset="0"/>
                          <a:cs typeface="Times New Roman" panose="02020603050405020304" pitchFamily="18" charset="0"/>
                        </a:rPr>
                        <a:t>Ví</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dụ</a:t>
                      </a:r>
                      <a:endParaRPr lang="en-SG" sz="2400" b="1"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SG" sz="2400" b="1" dirty="0" err="1">
                          <a:solidFill>
                            <a:srgbClr val="0070C0"/>
                          </a:solidFill>
                          <a:latin typeface="Times New Roman" panose="02020603050405020304" pitchFamily="18" charset="0"/>
                          <a:cs typeface="Times New Roman" panose="02020603050405020304" pitchFamily="18" charset="0"/>
                        </a:rPr>
                        <a:t>Bộ</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phân</a:t>
                      </a:r>
                      <a:r>
                        <a:rPr lang="en-SG" sz="2400" b="1" dirty="0">
                          <a:solidFill>
                            <a:srgbClr val="0070C0"/>
                          </a:solidFill>
                          <a:latin typeface="Times New Roman" panose="02020603050405020304" pitchFamily="18" charset="0"/>
                          <a:cs typeface="Times New Roman" panose="02020603050405020304" pitchFamily="18" charset="0"/>
                        </a:rPr>
                        <a:t> in </a:t>
                      </a:r>
                      <a:r>
                        <a:rPr lang="en-SG" sz="2400" b="1" dirty="0" err="1">
                          <a:solidFill>
                            <a:srgbClr val="0070C0"/>
                          </a:solidFill>
                          <a:latin typeface="Times New Roman" panose="02020603050405020304" pitchFamily="18" charset="0"/>
                          <a:cs typeface="Times New Roman" panose="02020603050405020304" pitchFamily="18" charset="0"/>
                        </a:rPr>
                        <a:t>đậm</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là</a:t>
                      </a:r>
                      <a:endParaRPr lang="en-SG" sz="2400" b="1"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SG"/>
                    </a:p>
                  </a:txBody>
                  <a:tcPr/>
                </a:tc>
                <a:tc rowSpan="2">
                  <a:txBody>
                    <a:bodyPr/>
                    <a:lstStyle/>
                    <a:p>
                      <a:pPr algn="ctr"/>
                      <a:r>
                        <a:rPr lang="en-SG" sz="2400" b="1" dirty="0">
                          <a:solidFill>
                            <a:srgbClr val="0070C0"/>
                          </a:solidFill>
                          <a:latin typeface="Times New Roman" panose="02020603050405020304" pitchFamily="18" charset="0"/>
                          <a:cs typeface="Times New Roman" panose="02020603050405020304" pitchFamily="18" charset="0"/>
                        </a:rPr>
                        <a:t>Đ</a:t>
                      </a:r>
                      <a:r>
                        <a:rPr lang="vi-VN" sz="2400" b="1" dirty="0">
                          <a:solidFill>
                            <a:srgbClr val="0070C0"/>
                          </a:solidFill>
                          <a:latin typeface="Times New Roman" panose="02020603050405020304" pitchFamily="18" charset="0"/>
                          <a:cs typeface="Times New Roman" panose="02020603050405020304" pitchFamily="18" charset="0"/>
                        </a:rPr>
                        <a:t>ư</a:t>
                      </a:r>
                      <a:r>
                        <a:rPr lang="en-SG" sz="2400" b="1" dirty="0" err="1">
                          <a:solidFill>
                            <a:srgbClr val="0070C0"/>
                          </a:solidFill>
                          <a:latin typeface="Times New Roman" panose="02020603050405020304" pitchFamily="18" charset="0"/>
                          <a:cs typeface="Times New Roman" panose="02020603050405020304" pitchFamily="18" charset="0"/>
                        </a:rPr>
                        <a:t>ợc</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ngăn</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cách</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với</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bộ</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phận</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đứng</a:t>
                      </a:r>
                      <a:r>
                        <a:rPr lang="en-SG" sz="2400" b="1" dirty="0">
                          <a:solidFill>
                            <a:srgbClr val="0070C0"/>
                          </a:solidFill>
                          <a:latin typeface="Times New Roman" panose="02020603050405020304" pitchFamily="18" charset="0"/>
                          <a:cs typeface="Times New Roman" panose="02020603050405020304" pitchFamily="18" charset="0"/>
                        </a:rPr>
                        <a:t> tr</a:t>
                      </a:r>
                      <a:r>
                        <a:rPr lang="vi-VN" sz="2400" b="1" dirty="0">
                          <a:solidFill>
                            <a:srgbClr val="0070C0"/>
                          </a:solidFill>
                          <a:latin typeface="Times New Roman" panose="02020603050405020304" pitchFamily="18" charset="0"/>
                          <a:cs typeface="Times New Roman" panose="02020603050405020304" pitchFamily="18" charset="0"/>
                        </a:rPr>
                        <a:t>ư</a:t>
                      </a:r>
                      <a:r>
                        <a:rPr lang="en-SG" sz="2400" b="1" dirty="0" err="1">
                          <a:solidFill>
                            <a:srgbClr val="0070C0"/>
                          </a:solidFill>
                          <a:latin typeface="Times New Roman" panose="02020603050405020304" pitchFamily="18" charset="0"/>
                          <a:cs typeface="Times New Roman" panose="02020603050405020304" pitchFamily="18" charset="0"/>
                        </a:rPr>
                        <a:t>ớc</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bằng</a:t>
                      </a:r>
                      <a:r>
                        <a:rPr lang="en-SG" sz="2400" b="1" dirty="0">
                          <a:solidFill>
                            <a:srgbClr val="0070C0"/>
                          </a:solidFill>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SG" sz="2400" b="1" dirty="0" err="1">
                          <a:solidFill>
                            <a:srgbClr val="0070C0"/>
                          </a:solidFill>
                          <a:latin typeface="Times New Roman" panose="02020603050405020304" pitchFamily="18" charset="0"/>
                          <a:cs typeface="Times New Roman" panose="02020603050405020304" pitchFamily="18" charset="0"/>
                        </a:rPr>
                        <a:t>Câu</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đã</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thay</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đổi</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dấu</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từ</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ngữ</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giữa</a:t>
                      </a:r>
                      <a:r>
                        <a:rPr lang="en-SG" sz="2400" b="1" dirty="0">
                          <a:solidFill>
                            <a:srgbClr val="0070C0"/>
                          </a:solidFill>
                          <a:latin typeface="Times New Roman" panose="02020603050405020304" pitchFamily="18" charset="0"/>
                          <a:cs typeface="Times New Roman" panose="02020603050405020304" pitchFamily="18" charset="0"/>
                        </a:rPr>
                        <a:t> 2 </a:t>
                      </a:r>
                      <a:r>
                        <a:rPr lang="en-SG" sz="2400" b="1" dirty="0" err="1">
                          <a:solidFill>
                            <a:srgbClr val="0070C0"/>
                          </a:solidFill>
                          <a:latin typeface="Times New Roman" panose="02020603050405020304" pitchFamily="18" charset="0"/>
                          <a:cs typeface="Times New Roman" panose="02020603050405020304" pitchFamily="18" charset="0"/>
                        </a:rPr>
                        <a:t>bộ</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phận</a:t>
                      </a:r>
                      <a:endParaRPr lang="en-SG" sz="2400" b="1"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694633375"/>
                  </a:ext>
                </a:extLst>
              </a:tr>
              <a:tr h="884732">
                <a:tc vMerge="1">
                  <a:txBody>
                    <a:bodyPr/>
                    <a:lstStyle/>
                    <a:p>
                      <a:endParaRPr lang="en-SG" dirty="0"/>
                    </a:p>
                  </a:txBody>
                  <a:tcPr/>
                </a:tc>
                <a:tc>
                  <a:txBody>
                    <a:bodyPr/>
                    <a:lstStyle/>
                    <a:p>
                      <a:pPr algn="ctr"/>
                      <a:r>
                        <a:rPr lang="en-SG" sz="2400" b="0" dirty="0" err="1">
                          <a:solidFill>
                            <a:srgbClr val="0070C0"/>
                          </a:solidFill>
                          <a:latin typeface="Times New Roman" panose="02020603050405020304" pitchFamily="18" charset="0"/>
                          <a:cs typeface="Times New Roman" panose="02020603050405020304" pitchFamily="18" charset="0"/>
                        </a:rPr>
                        <a:t>Lời</a:t>
                      </a:r>
                      <a:r>
                        <a:rPr lang="en-SG" sz="2400" b="0" dirty="0">
                          <a:solidFill>
                            <a:srgbClr val="0070C0"/>
                          </a:solidFill>
                          <a:latin typeface="Times New Roman" panose="02020603050405020304" pitchFamily="18" charset="0"/>
                          <a:cs typeface="Times New Roman" panose="02020603050405020304" pitchFamily="18" charset="0"/>
                        </a:rPr>
                        <a:t> </a:t>
                      </a:r>
                      <a:r>
                        <a:rPr lang="en-SG" sz="2400" b="0" dirty="0" err="1">
                          <a:solidFill>
                            <a:srgbClr val="0070C0"/>
                          </a:solidFill>
                          <a:latin typeface="Times New Roman" panose="02020603050405020304" pitchFamily="18" charset="0"/>
                          <a:cs typeface="Times New Roman" panose="02020603050405020304" pitchFamily="18" charset="0"/>
                        </a:rPr>
                        <a:t>nói</a:t>
                      </a:r>
                      <a:r>
                        <a:rPr lang="en-SG" sz="2400" b="0" dirty="0">
                          <a:solidFill>
                            <a:srgbClr val="0070C0"/>
                          </a:solidFill>
                          <a:latin typeface="Times New Roman" panose="02020603050405020304" pitchFamily="18" charset="0"/>
                          <a:cs typeface="Times New Roman" panose="02020603050405020304" pitchFamily="18" charset="0"/>
                        </a:rPr>
                        <a:t> </a:t>
                      </a:r>
                      <a:r>
                        <a:rPr lang="en-SG" sz="2400" b="0" dirty="0" err="1">
                          <a:solidFill>
                            <a:srgbClr val="0070C0"/>
                          </a:solidFill>
                          <a:latin typeface="Times New Roman" panose="02020603050405020304" pitchFamily="18" charset="0"/>
                          <a:cs typeface="Times New Roman" panose="02020603050405020304" pitchFamily="18" charset="0"/>
                        </a:rPr>
                        <a:t>của</a:t>
                      </a:r>
                      <a:r>
                        <a:rPr lang="en-SG" sz="2400" b="0" dirty="0">
                          <a:solidFill>
                            <a:srgbClr val="0070C0"/>
                          </a:solidFill>
                          <a:latin typeface="Times New Roman" panose="02020603050405020304" pitchFamily="18" charset="0"/>
                          <a:cs typeface="Times New Roman" panose="02020603050405020304" pitchFamily="18" charset="0"/>
                        </a:rPr>
                        <a:t> </a:t>
                      </a:r>
                      <a:r>
                        <a:rPr lang="en-SG" sz="2400" b="0" dirty="0" err="1">
                          <a:solidFill>
                            <a:srgbClr val="0070C0"/>
                          </a:solidFill>
                          <a:latin typeface="Times New Roman" panose="02020603050405020304" pitchFamily="18" charset="0"/>
                          <a:cs typeface="Times New Roman" panose="02020603050405020304" pitchFamily="18" charset="0"/>
                        </a:rPr>
                        <a:t>nhân</a:t>
                      </a:r>
                      <a:r>
                        <a:rPr lang="en-SG" sz="2400" b="0" dirty="0">
                          <a:solidFill>
                            <a:srgbClr val="0070C0"/>
                          </a:solidFill>
                          <a:latin typeface="Times New Roman" panose="02020603050405020304" pitchFamily="18" charset="0"/>
                          <a:cs typeface="Times New Roman" panose="02020603050405020304" pitchFamily="18" charset="0"/>
                        </a:rPr>
                        <a:t> </a:t>
                      </a:r>
                      <a:r>
                        <a:rPr lang="en-SG" sz="2400" b="0" dirty="0" err="1">
                          <a:solidFill>
                            <a:srgbClr val="0070C0"/>
                          </a:solidFill>
                          <a:latin typeface="Times New Roman" panose="02020603050405020304" pitchFamily="18" charset="0"/>
                          <a:cs typeface="Times New Roman" panose="02020603050405020304" pitchFamily="18" charset="0"/>
                        </a:rPr>
                        <a:t>vật</a:t>
                      </a:r>
                      <a:endParaRPr lang="en-SG" sz="2400" b="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SG" sz="2400" b="0" dirty="0" err="1">
                          <a:solidFill>
                            <a:srgbClr val="0070C0"/>
                          </a:solidFill>
                          <a:latin typeface="Times New Roman" panose="02020603050405020304" pitchFamily="18" charset="0"/>
                          <a:cs typeface="Times New Roman" panose="02020603050405020304" pitchFamily="18" charset="0"/>
                        </a:rPr>
                        <a:t>Suy</a:t>
                      </a:r>
                      <a:r>
                        <a:rPr lang="en-SG" sz="2400" b="0" dirty="0">
                          <a:solidFill>
                            <a:srgbClr val="0070C0"/>
                          </a:solidFill>
                          <a:latin typeface="Times New Roman" panose="02020603050405020304" pitchFamily="18" charset="0"/>
                          <a:cs typeface="Times New Roman" panose="02020603050405020304" pitchFamily="18" charset="0"/>
                        </a:rPr>
                        <a:t> </a:t>
                      </a:r>
                      <a:r>
                        <a:rPr lang="en-SG" sz="2400" b="0" dirty="0" err="1">
                          <a:solidFill>
                            <a:srgbClr val="0070C0"/>
                          </a:solidFill>
                          <a:latin typeface="Times New Roman" panose="02020603050405020304" pitchFamily="18" charset="0"/>
                          <a:cs typeface="Times New Roman" panose="02020603050405020304" pitchFamily="18" charset="0"/>
                        </a:rPr>
                        <a:t>nghĩ</a:t>
                      </a:r>
                      <a:r>
                        <a:rPr lang="en-SG" sz="2400" b="0" dirty="0">
                          <a:solidFill>
                            <a:srgbClr val="0070C0"/>
                          </a:solidFill>
                          <a:latin typeface="Times New Roman" panose="02020603050405020304" pitchFamily="18" charset="0"/>
                          <a:cs typeface="Times New Roman" panose="02020603050405020304" pitchFamily="18" charset="0"/>
                        </a:rPr>
                        <a:t> </a:t>
                      </a:r>
                      <a:r>
                        <a:rPr lang="en-SG" sz="2400" b="0" dirty="0" err="1">
                          <a:solidFill>
                            <a:srgbClr val="0070C0"/>
                          </a:solidFill>
                          <a:latin typeface="Times New Roman" panose="02020603050405020304" pitchFamily="18" charset="0"/>
                          <a:cs typeface="Times New Roman" panose="02020603050405020304" pitchFamily="18" charset="0"/>
                        </a:rPr>
                        <a:t>của</a:t>
                      </a:r>
                      <a:r>
                        <a:rPr lang="en-SG" sz="2400" b="0" dirty="0">
                          <a:solidFill>
                            <a:srgbClr val="0070C0"/>
                          </a:solidFill>
                          <a:latin typeface="Times New Roman" panose="02020603050405020304" pitchFamily="18" charset="0"/>
                          <a:cs typeface="Times New Roman" panose="02020603050405020304" pitchFamily="18" charset="0"/>
                        </a:rPr>
                        <a:t> </a:t>
                      </a:r>
                      <a:r>
                        <a:rPr lang="en-SG" sz="2400" b="0" dirty="0" err="1">
                          <a:solidFill>
                            <a:srgbClr val="0070C0"/>
                          </a:solidFill>
                          <a:latin typeface="Times New Roman" panose="02020603050405020304" pitchFamily="18" charset="0"/>
                          <a:cs typeface="Times New Roman" panose="02020603050405020304" pitchFamily="18" charset="0"/>
                        </a:rPr>
                        <a:t>nhân</a:t>
                      </a:r>
                      <a:r>
                        <a:rPr lang="en-SG" sz="2400" b="0" dirty="0">
                          <a:solidFill>
                            <a:srgbClr val="0070C0"/>
                          </a:solidFill>
                          <a:latin typeface="Times New Roman" panose="02020603050405020304" pitchFamily="18" charset="0"/>
                          <a:cs typeface="Times New Roman" panose="02020603050405020304" pitchFamily="18" charset="0"/>
                        </a:rPr>
                        <a:t> </a:t>
                      </a:r>
                      <a:r>
                        <a:rPr lang="en-SG" sz="2400" b="0" dirty="0" err="1">
                          <a:solidFill>
                            <a:srgbClr val="0070C0"/>
                          </a:solidFill>
                          <a:latin typeface="Times New Roman" panose="02020603050405020304" pitchFamily="18" charset="0"/>
                          <a:cs typeface="Times New Roman" panose="02020603050405020304" pitchFamily="18" charset="0"/>
                        </a:rPr>
                        <a:t>vật</a:t>
                      </a:r>
                      <a:endParaRPr lang="en-SG" sz="2400" b="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SG" sz="2400" dirty="0">
                        <a:latin typeface="Times New Roman" panose="02020603050405020304" pitchFamily="18" charset="0"/>
                        <a:cs typeface="Times New Roman" panose="02020603050405020304" pitchFamily="18" charset="0"/>
                      </a:endParaRPr>
                    </a:p>
                  </a:txBody>
                  <a:tcPr anchor="ctr"/>
                </a:tc>
                <a:tc vMerge="1">
                  <a:txBody>
                    <a:bodyPr/>
                    <a:lstStyle/>
                    <a:p>
                      <a:endParaRPr lang="en-SG"/>
                    </a:p>
                  </a:txBody>
                  <a:tcPr/>
                </a:tc>
                <a:extLst>
                  <a:ext uri="{0D108BD9-81ED-4DB2-BD59-A6C34878D82A}">
                    <a16:rowId xmlns="" xmlns:a16="http://schemas.microsoft.com/office/drawing/2014/main" val="2916796289"/>
                  </a:ext>
                </a:extLst>
              </a:tr>
              <a:tr h="1563329">
                <a:tc>
                  <a:txBody>
                    <a:bodyPr/>
                    <a:lstStyle/>
                    <a:p>
                      <a:pPr algn="just"/>
                      <a:r>
                        <a:rPr lang="vi-VN" sz="2400" b="0" i="0" kern="1200" dirty="0">
                          <a:solidFill>
                            <a:schemeClr val="dk1"/>
                          </a:solidFill>
                          <a:effectLst/>
                          <a:latin typeface="+mj-lt"/>
                          <a:ea typeface="+mn-ea"/>
                          <a:cs typeface="+mn-cs"/>
                        </a:rPr>
                        <a:t>Lão tìm lời lẽ giảng giải cho con trai hiểu. lão khuyên nó </a:t>
                      </a:r>
                      <a:r>
                        <a:rPr lang="vi-VN" sz="2400" b="1" i="0" kern="1200" dirty="0">
                          <a:solidFill>
                            <a:schemeClr val="dk1"/>
                          </a:solidFill>
                          <a:effectLst/>
                          <a:latin typeface="+mj-lt"/>
                          <a:ea typeface="+mn-ea"/>
                          <a:cs typeface="+mn-cs"/>
                        </a:rPr>
                        <a:t>hãy dằn lòng bỏ đám này, đề dùi gắng lại ít lâu, xem có đám nào khá mà nhẹ tiền hơn sẽ liệu; </a:t>
                      </a:r>
                      <a:r>
                        <a:rPr lang="en-SG" sz="2400" b="1" i="0" kern="1200" dirty="0">
                          <a:solidFill>
                            <a:schemeClr val="dk1"/>
                          </a:solidFill>
                          <a:effectLst/>
                          <a:latin typeface="+mj-lt"/>
                          <a:ea typeface="+mn-ea"/>
                          <a:cs typeface="+mn-cs"/>
                        </a:rPr>
                        <a:t>…</a:t>
                      </a:r>
                      <a:endParaRPr lang="vi-VN" sz="2400" b="0" i="0" kern="1200" dirty="0">
                        <a:solidFill>
                          <a:schemeClr val="dk1"/>
                        </a:solidFill>
                        <a:effectLst/>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SG"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SG"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SG"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SG"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187250230"/>
                  </a:ext>
                </a:extLst>
              </a:tr>
              <a:tr h="2030324">
                <a:tc>
                  <a:txBody>
                    <a:bodyPr/>
                    <a:lstStyle/>
                    <a:p>
                      <a:pPr algn="just"/>
                      <a:r>
                        <a:rPr lang="vi-VN" sz="2400" b="0" i="0" kern="1200" dirty="0">
                          <a:solidFill>
                            <a:schemeClr val="dk1"/>
                          </a:solidFill>
                          <a:effectLst/>
                          <a:latin typeface="+mj-lt"/>
                          <a:ea typeface="+mn-ea"/>
                          <a:cs typeface="+mn-cs"/>
                        </a:rPr>
                        <a:t>Nhưng chớ hiểu lầm rằng </a:t>
                      </a:r>
                      <a:r>
                        <a:rPr lang="vi-VN" sz="2400" b="1" i="0" kern="1200" dirty="0">
                          <a:solidFill>
                            <a:schemeClr val="dk1"/>
                          </a:solidFill>
                          <a:effectLst/>
                          <a:latin typeface="+mj-lt"/>
                          <a:ea typeface="+mn-ea"/>
                          <a:cs typeface="+mn-cs"/>
                        </a:rPr>
                        <a:t>Bác sống khắc khổ theo lối nhà tu hành, thanh rao theo kiểu nhà hiền triết ẩn dật.</a:t>
                      </a:r>
                      <a:endParaRPr lang="vi-VN" sz="2400" b="0" i="0" kern="1200" dirty="0">
                        <a:solidFill>
                          <a:schemeClr val="dk1"/>
                        </a:solidFill>
                        <a:effectLst/>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SG"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SG" sz="24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SG"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SG"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913379273"/>
                  </a:ext>
                </a:extLst>
              </a:tr>
            </a:tbl>
          </a:graphicData>
        </a:graphic>
      </p:graphicFrame>
      <p:sp>
        <p:nvSpPr>
          <p:cNvPr id="9" name="TextBox 8">
            <a:extLst>
              <a:ext uri="{FF2B5EF4-FFF2-40B4-BE49-F238E27FC236}">
                <a16:creationId xmlns="" xmlns:a16="http://schemas.microsoft.com/office/drawing/2014/main" id="{73D6BDBB-4033-429E-9A87-2D263E58459F}"/>
              </a:ext>
            </a:extLst>
          </p:cNvPr>
          <p:cNvSpPr txBox="1"/>
          <p:nvPr/>
        </p:nvSpPr>
        <p:spPr>
          <a:xfrm>
            <a:off x="4359909" y="3243895"/>
            <a:ext cx="387723" cy="646331"/>
          </a:xfrm>
          <a:prstGeom prst="rect">
            <a:avLst/>
          </a:prstGeom>
          <a:noFill/>
        </p:spPr>
        <p:txBody>
          <a:bodyPr wrap="square" rtlCol="0">
            <a:spAutoFit/>
          </a:bodyPr>
          <a:lstStyle/>
          <a:p>
            <a:r>
              <a:rPr lang="en-SG" sz="3600" b="1" dirty="0">
                <a:solidFill>
                  <a:srgbClr val="00B050"/>
                </a:solidFill>
                <a:latin typeface="Times New Roman" panose="02020603050405020304" pitchFamily="18" charset="0"/>
                <a:cs typeface="Times New Roman" panose="02020603050405020304" pitchFamily="18" charset="0"/>
              </a:rPr>
              <a:t>x</a:t>
            </a:r>
          </a:p>
        </p:txBody>
      </p:sp>
      <p:sp>
        <p:nvSpPr>
          <p:cNvPr id="11" name="TextBox 10">
            <a:extLst>
              <a:ext uri="{FF2B5EF4-FFF2-40B4-BE49-F238E27FC236}">
                <a16:creationId xmlns="" xmlns:a16="http://schemas.microsoft.com/office/drawing/2014/main" id="{82AC6221-CD94-40D5-A908-985E0E00EC96}"/>
              </a:ext>
            </a:extLst>
          </p:cNvPr>
          <p:cNvSpPr txBox="1"/>
          <p:nvPr/>
        </p:nvSpPr>
        <p:spPr>
          <a:xfrm>
            <a:off x="6255682" y="5382615"/>
            <a:ext cx="387723" cy="646331"/>
          </a:xfrm>
          <a:prstGeom prst="rect">
            <a:avLst/>
          </a:prstGeom>
          <a:noFill/>
        </p:spPr>
        <p:txBody>
          <a:bodyPr wrap="square" rtlCol="0">
            <a:spAutoFit/>
          </a:bodyPr>
          <a:lstStyle/>
          <a:p>
            <a:r>
              <a:rPr lang="en-SG" sz="3600" b="1" dirty="0">
                <a:solidFill>
                  <a:srgbClr val="00B050"/>
                </a:solidFill>
                <a:latin typeface="Times New Roman" panose="02020603050405020304" pitchFamily="18" charset="0"/>
                <a:cs typeface="Times New Roman" panose="02020603050405020304" pitchFamily="18" charset="0"/>
              </a:rPr>
              <a:t>x</a:t>
            </a:r>
          </a:p>
        </p:txBody>
      </p:sp>
      <p:sp>
        <p:nvSpPr>
          <p:cNvPr id="12" name="TextBox 11">
            <a:extLst>
              <a:ext uri="{FF2B5EF4-FFF2-40B4-BE49-F238E27FC236}">
                <a16:creationId xmlns="" xmlns:a16="http://schemas.microsoft.com/office/drawing/2014/main" id="{3F6C8397-B9B3-43D7-8A87-D971AF3F2DE5}"/>
              </a:ext>
            </a:extLst>
          </p:cNvPr>
          <p:cNvSpPr txBox="1"/>
          <p:nvPr/>
        </p:nvSpPr>
        <p:spPr>
          <a:xfrm>
            <a:off x="7552248" y="3446656"/>
            <a:ext cx="2176362" cy="461665"/>
          </a:xfrm>
          <a:prstGeom prst="rect">
            <a:avLst/>
          </a:prstGeom>
          <a:noFill/>
        </p:spPr>
        <p:txBody>
          <a:bodyPr wrap="square" rtlCol="0">
            <a:spAutoFit/>
          </a:bodyPr>
          <a:lstStyle/>
          <a:p>
            <a:pPr algn="ctr"/>
            <a:r>
              <a:rPr lang="en-SG" sz="2400" b="1" dirty="0" err="1">
                <a:solidFill>
                  <a:srgbClr val="00B050"/>
                </a:solidFill>
                <a:latin typeface="Times New Roman" panose="02020603050405020304" pitchFamily="18" charset="0"/>
                <a:cs typeface="Times New Roman" panose="02020603050405020304" pitchFamily="18" charset="0"/>
              </a:rPr>
              <a:t>Không</a:t>
            </a:r>
            <a:r>
              <a:rPr lang="en-SG" sz="2400" b="1" dirty="0">
                <a:solidFill>
                  <a:srgbClr val="00B050"/>
                </a:solidFill>
                <a:latin typeface="Times New Roman" panose="02020603050405020304" pitchFamily="18" charset="0"/>
                <a:cs typeface="Times New Roman" panose="02020603050405020304" pitchFamily="18" charset="0"/>
              </a:rPr>
              <a:t> </a:t>
            </a:r>
            <a:r>
              <a:rPr lang="en-SG" sz="2400" b="1" dirty="0" err="1">
                <a:solidFill>
                  <a:srgbClr val="00B050"/>
                </a:solidFill>
                <a:latin typeface="Times New Roman" panose="02020603050405020304" pitchFamily="18" charset="0"/>
                <a:cs typeface="Times New Roman" panose="02020603050405020304" pitchFamily="18" charset="0"/>
              </a:rPr>
              <a:t>có</a:t>
            </a:r>
            <a:endParaRPr lang="en-SG" sz="2400" b="1" dirty="0">
              <a:solidFill>
                <a:srgbClr val="00B05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 xmlns:a16="http://schemas.microsoft.com/office/drawing/2014/main" id="{4E533E5E-7468-4C27-B6A9-A2B8072D9C02}"/>
              </a:ext>
            </a:extLst>
          </p:cNvPr>
          <p:cNvSpPr txBox="1"/>
          <p:nvPr/>
        </p:nvSpPr>
        <p:spPr>
          <a:xfrm>
            <a:off x="7552248" y="5567281"/>
            <a:ext cx="2176362" cy="461665"/>
          </a:xfrm>
          <a:prstGeom prst="rect">
            <a:avLst/>
          </a:prstGeom>
          <a:noFill/>
        </p:spPr>
        <p:txBody>
          <a:bodyPr wrap="square" rtlCol="0">
            <a:spAutoFit/>
          </a:bodyPr>
          <a:lstStyle/>
          <a:p>
            <a:pPr algn="ctr"/>
            <a:r>
              <a:rPr lang="en-SG" sz="2400" b="1" dirty="0" err="1">
                <a:solidFill>
                  <a:srgbClr val="00B050"/>
                </a:solidFill>
                <a:latin typeface="Times New Roman" panose="02020603050405020304" pitchFamily="18" charset="0"/>
                <a:cs typeface="Times New Roman" panose="02020603050405020304" pitchFamily="18" charset="0"/>
              </a:rPr>
              <a:t>Từ</a:t>
            </a:r>
            <a:r>
              <a:rPr lang="en-SG" sz="2400" b="1" dirty="0">
                <a:solidFill>
                  <a:srgbClr val="00B050"/>
                </a:solidFill>
                <a:latin typeface="Times New Roman" panose="02020603050405020304" pitchFamily="18" charset="0"/>
                <a:cs typeface="Times New Roman" panose="02020603050405020304" pitchFamily="18" charset="0"/>
              </a:rPr>
              <a:t> “</a:t>
            </a:r>
            <a:r>
              <a:rPr lang="en-SG" sz="2400" b="1" dirty="0" err="1">
                <a:solidFill>
                  <a:srgbClr val="00B050"/>
                </a:solidFill>
                <a:latin typeface="Times New Roman" panose="02020603050405020304" pitchFamily="18" charset="0"/>
                <a:cs typeface="Times New Roman" panose="02020603050405020304" pitchFamily="18" charset="0"/>
              </a:rPr>
              <a:t>rằng</a:t>
            </a:r>
            <a:r>
              <a:rPr lang="en-SG" sz="2400" b="1" dirty="0">
                <a:solidFill>
                  <a:srgbClr val="00B050"/>
                </a:solidFill>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 xmlns:a16="http://schemas.microsoft.com/office/drawing/2014/main" id="{7BDD1C96-D60A-4B01-A9D5-D41FB57EC4F7}"/>
              </a:ext>
            </a:extLst>
          </p:cNvPr>
          <p:cNvSpPr txBox="1"/>
          <p:nvPr/>
        </p:nvSpPr>
        <p:spPr>
          <a:xfrm>
            <a:off x="10119872" y="3166950"/>
            <a:ext cx="1865260" cy="800219"/>
          </a:xfrm>
          <a:prstGeom prst="rect">
            <a:avLst/>
          </a:prstGeom>
          <a:noFill/>
        </p:spPr>
        <p:txBody>
          <a:bodyPr wrap="square" rtlCol="0">
            <a:spAutoFit/>
          </a:bodyPr>
          <a:lstStyle/>
          <a:p>
            <a:pPr algn="ctr"/>
            <a:r>
              <a:rPr lang="en-SG" sz="2300" b="1" dirty="0" err="1">
                <a:solidFill>
                  <a:srgbClr val="00B050"/>
                </a:solidFill>
                <a:latin typeface="Times New Roman" panose="02020603050405020304" pitchFamily="18" charset="0"/>
                <a:cs typeface="Times New Roman" panose="02020603050405020304" pitchFamily="18" charset="0"/>
              </a:rPr>
              <a:t>Thêm</a:t>
            </a:r>
            <a:r>
              <a:rPr lang="en-SG" sz="2300" b="1" dirty="0">
                <a:solidFill>
                  <a:srgbClr val="00B050"/>
                </a:solidFill>
                <a:latin typeface="Times New Roman" panose="02020603050405020304" pitchFamily="18" charset="0"/>
                <a:cs typeface="Times New Roman" panose="02020603050405020304" pitchFamily="18" charset="0"/>
              </a:rPr>
              <a:t> “</a:t>
            </a:r>
            <a:r>
              <a:rPr lang="en-SG" sz="2300" b="1" dirty="0" err="1">
                <a:solidFill>
                  <a:srgbClr val="00B050"/>
                </a:solidFill>
                <a:latin typeface="Times New Roman" panose="02020603050405020304" pitchFamily="18" charset="0"/>
                <a:cs typeface="Times New Roman" panose="02020603050405020304" pitchFamily="18" charset="0"/>
              </a:rPr>
              <a:t>rằng</a:t>
            </a:r>
            <a:r>
              <a:rPr lang="en-SG" sz="2300" b="1" dirty="0">
                <a:solidFill>
                  <a:srgbClr val="00B050"/>
                </a:solidFill>
                <a:latin typeface="Times New Roman" panose="02020603050405020304" pitchFamily="18" charset="0"/>
                <a:cs typeface="Times New Roman" panose="02020603050405020304" pitchFamily="18" charset="0"/>
              </a:rPr>
              <a:t>”, “</a:t>
            </a:r>
            <a:r>
              <a:rPr lang="en-SG" sz="2300" b="1" dirty="0" err="1">
                <a:solidFill>
                  <a:srgbClr val="00B050"/>
                </a:solidFill>
                <a:latin typeface="Times New Roman" panose="02020603050405020304" pitchFamily="18" charset="0"/>
                <a:cs typeface="Times New Roman" panose="02020603050405020304" pitchFamily="18" charset="0"/>
              </a:rPr>
              <a:t>là</a:t>
            </a:r>
            <a:r>
              <a:rPr lang="en-SG" sz="2300" b="1" dirty="0">
                <a:solidFill>
                  <a:srgbClr val="00B050"/>
                </a:solidFill>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 xmlns:a16="http://schemas.microsoft.com/office/drawing/2014/main" id="{131D9590-F714-4439-B9FB-879C42405193}"/>
              </a:ext>
            </a:extLst>
          </p:cNvPr>
          <p:cNvSpPr txBox="1"/>
          <p:nvPr/>
        </p:nvSpPr>
        <p:spPr>
          <a:xfrm>
            <a:off x="9880051" y="5305670"/>
            <a:ext cx="2344902" cy="800219"/>
          </a:xfrm>
          <a:prstGeom prst="rect">
            <a:avLst/>
          </a:prstGeom>
          <a:noFill/>
        </p:spPr>
        <p:txBody>
          <a:bodyPr wrap="square" rtlCol="0">
            <a:spAutoFit/>
          </a:bodyPr>
          <a:lstStyle/>
          <a:p>
            <a:pPr algn="ctr"/>
            <a:r>
              <a:rPr lang="en-SG" sz="2300" b="1" dirty="0" err="1">
                <a:solidFill>
                  <a:srgbClr val="00B050"/>
                </a:solidFill>
                <a:latin typeface="Times New Roman" panose="02020603050405020304" pitchFamily="18" charset="0"/>
                <a:cs typeface="Times New Roman" panose="02020603050405020304" pitchFamily="18" charset="0"/>
              </a:rPr>
              <a:t>Thay</a:t>
            </a:r>
            <a:r>
              <a:rPr lang="en-SG" sz="2300" b="1" dirty="0">
                <a:solidFill>
                  <a:srgbClr val="00B050"/>
                </a:solidFill>
                <a:latin typeface="Times New Roman" panose="02020603050405020304" pitchFamily="18" charset="0"/>
                <a:cs typeface="Times New Roman" panose="02020603050405020304" pitchFamily="18" charset="0"/>
              </a:rPr>
              <a:t> “</a:t>
            </a:r>
            <a:r>
              <a:rPr lang="en-SG" sz="2300" b="1" dirty="0" err="1">
                <a:solidFill>
                  <a:srgbClr val="00B050"/>
                </a:solidFill>
                <a:latin typeface="Times New Roman" panose="02020603050405020304" pitchFamily="18" charset="0"/>
                <a:cs typeface="Times New Roman" panose="02020603050405020304" pitchFamily="18" charset="0"/>
              </a:rPr>
              <a:t>rằng</a:t>
            </a:r>
            <a:r>
              <a:rPr lang="en-SG" sz="2300" b="1" dirty="0">
                <a:solidFill>
                  <a:srgbClr val="00B050"/>
                </a:solidFill>
                <a:latin typeface="Times New Roman" panose="02020603050405020304" pitchFamily="18" charset="0"/>
                <a:cs typeface="Times New Roman" panose="02020603050405020304" pitchFamily="18" charset="0"/>
              </a:rPr>
              <a:t>” </a:t>
            </a:r>
            <a:r>
              <a:rPr lang="en-SG" sz="2300" b="1" dirty="0" err="1">
                <a:solidFill>
                  <a:srgbClr val="00B050"/>
                </a:solidFill>
                <a:latin typeface="Times New Roman" panose="02020603050405020304" pitchFamily="18" charset="0"/>
                <a:cs typeface="Times New Roman" panose="02020603050405020304" pitchFamily="18" charset="0"/>
              </a:rPr>
              <a:t>thành</a:t>
            </a:r>
            <a:r>
              <a:rPr lang="en-SG" sz="2300" b="1" dirty="0">
                <a:solidFill>
                  <a:srgbClr val="00B050"/>
                </a:solidFill>
                <a:latin typeface="Times New Roman" panose="02020603050405020304" pitchFamily="18" charset="0"/>
                <a:cs typeface="Times New Roman" panose="02020603050405020304" pitchFamily="18" charset="0"/>
              </a:rPr>
              <a:t> “</a:t>
            </a:r>
            <a:r>
              <a:rPr lang="en-SG" sz="2300" b="1" dirty="0" err="1">
                <a:solidFill>
                  <a:srgbClr val="00B050"/>
                </a:solidFill>
                <a:latin typeface="Times New Roman" panose="02020603050405020304" pitchFamily="18" charset="0"/>
                <a:cs typeface="Times New Roman" panose="02020603050405020304" pitchFamily="18" charset="0"/>
              </a:rPr>
              <a:t>là</a:t>
            </a:r>
            <a:r>
              <a:rPr lang="en-SG" sz="2300" b="1" dirty="0">
                <a:solidFill>
                  <a:srgbClr val="00B050"/>
                </a:solidFill>
                <a:latin typeface="Times New Roman" panose="02020603050405020304" pitchFamily="18" charset="0"/>
                <a:cs typeface="Times New Roman" panose="02020603050405020304" pitchFamily="18" charset="0"/>
              </a:rPr>
              <a:t>”</a:t>
            </a:r>
            <a:endParaRPr lang="en-SG" sz="23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976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ết quả hình ảnh cho slide trắng">
            <a:extLst>
              <a:ext uri="{FF2B5EF4-FFF2-40B4-BE49-F238E27FC236}">
                <a16:creationId xmlns="" xmlns:a16="http://schemas.microsoft.com/office/drawing/2014/main" id="{9B8F841F-2852-4951-9439-671187BB25DD}"/>
              </a:ext>
            </a:extLst>
          </p:cNvPr>
          <p:cNvPicPr>
            <a:picLocks noChangeAspect="1" noChangeArrowheads="1"/>
          </p:cNvPicPr>
          <p:nvPr/>
        </p:nvPicPr>
        <p:blipFill>
          <a:blip r:embed="rId3"/>
          <a:srcRect l="5649"/>
          <a:stretch>
            <a:fillRect/>
          </a:stretch>
        </p:blipFill>
        <p:spPr bwMode="auto">
          <a:xfrm>
            <a:off x="0" y="0"/>
            <a:ext cx="12192000" cy="6858000"/>
          </a:xfrm>
          <a:prstGeom prst="rect">
            <a:avLst/>
          </a:prstGeom>
          <a:noFill/>
        </p:spPr>
      </p:pic>
      <p:sp>
        <p:nvSpPr>
          <p:cNvPr id="3" name="淘宝网chenying0907出品 9">
            <a:extLst>
              <a:ext uri="{FF2B5EF4-FFF2-40B4-BE49-F238E27FC236}">
                <a16:creationId xmlns="" xmlns:a16="http://schemas.microsoft.com/office/drawing/2014/main" id="{8954E353-4271-4342-BCAF-E10FA4C055B2}"/>
              </a:ext>
            </a:extLst>
          </p:cNvPr>
          <p:cNvSpPr/>
          <p:nvPr/>
        </p:nvSpPr>
        <p:spPr>
          <a:xfrm>
            <a:off x="316587" y="2763348"/>
            <a:ext cx="4922163" cy="248145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淘宝网chenying0907出品 2">
            <a:extLst>
              <a:ext uri="{FF2B5EF4-FFF2-40B4-BE49-F238E27FC236}">
                <a16:creationId xmlns="" xmlns:a16="http://schemas.microsoft.com/office/drawing/2014/main" id="{D5A1DD2C-A7AD-4526-B4BA-0827012C9343}"/>
              </a:ext>
            </a:extLst>
          </p:cNvPr>
          <p:cNvSpPr/>
          <p:nvPr/>
        </p:nvSpPr>
        <p:spPr>
          <a:xfrm>
            <a:off x="0" y="4375738"/>
            <a:ext cx="12192000" cy="1809750"/>
          </a:xfrm>
          <a:prstGeom prst="rect">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1">
            <a:extLst>
              <a:ext uri="{FF2B5EF4-FFF2-40B4-BE49-F238E27FC236}">
                <a16:creationId xmlns="" xmlns:a16="http://schemas.microsoft.com/office/drawing/2014/main" id="{997FF005-8E98-412B-A52F-5398FD65F46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1465" y="1063220"/>
            <a:ext cx="3729083" cy="5122268"/>
          </a:xfrm>
          <a:prstGeom prst="rect">
            <a:avLst/>
          </a:prstGeom>
        </p:spPr>
      </p:pic>
      <p:sp>
        <p:nvSpPr>
          <p:cNvPr id="6" name="淘宝网chenying0907出品 7">
            <a:extLst>
              <a:ext uri="{FF2B5EF4-FFF2-40B4-BE49-F238E27FC236}">
                <a16:creationId xmlns="" xmlns:a16="http://schemas.microsoft.com/office/drawing/2014/main" id="{38AD5AB5-D872-4EBC-A63A-993998DCFBD1}"/>
              </a:ext>
            </a:extLst>
          </p:cNvPr>
          <p:cNvSpPr/>
          <p:nvPr/>
        </p:nvSpPr>
        <p:spPr>
          <a:xfrm>
            <a:off x="4272013" y="1421042"/>
            <a:ext cx="7196087" cy="416242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淘宝网chenying0907出品 8">
            <a:extLst>
              <a:ext uri="{FF2B5EF4-FFF2-40B4-BE49-F238E27FC236}">
                <a16:creationId xmlns="" xmlns:a16="http://schemas.microsoft.com/office/drawing/2014/main" id="{3ECE4019-0DA3-400B-BCB0-15D43F681A6A}"/>
              </a:ext>
            </a:extLst>
          </p:cNvPr>
          <p:cNvSpPr/>
          <p:nvPr/>
        </p:nvSpPr>
        <p:spPr>
          <a:xfrm>
            <a:off x="5108783" y="1750402"/>
            <a:ext cx="6854617" cy="4255088"/>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淘宝网chenying0907出品 28">
            <a:extLst>
              <a:ext uri="{FF2B5EF4-FFF2-40B4-BE49-F238E27FC236}">
                <a16:creationId xmlns="" xmlns:a16="http://schemas.microsoft.com/office/drawing/2014/main" id="{6645A391-F87C-4DE5-8F49-C0F21EAA48A4}"/>
              </a:ext>
            </a:extLst>
          </p:cNvPr>
          <p:cNvGrpSpPr/>
          <p:nvPr/>
        </p:nvGrpSpPr>
        <p:grpSpPr>
          <a:xfrm>
            <a:off x="4321517" y="2509852"/>
            <a:ext cx="652360" cy="655752"/>
            <a:chOff x="5054062" y="3469758"/>
            <a:chExt cx="636077" cy="636077"/>
          </a:xfrm>
        </p:grpSpPr>
        <p:sp>
          <p:nvSpPr>
            <p:cNvPr id="12" name="淘宝网chenying0907出品 11">
              <a:extLst>
                <a:ext uri="{FF2B5EF4-FFF2-40B4-BE49-F238E27FC236}">
                  <a16:creationId xmlns="" xmlns:a16="http://schemas.microsoft.com/office/drawing/2014/main" id="{286EC88F-DD93-42F2-99FA-578D856D394B}"/>
                </a:ext>
              </a:extLst>
            </p:cNvPr>
            <p:cNvSpPr/>
            <p:nvPr/>
          </p:nvSpPr>
          <p:spPr>
            <a:xfrm>
              <a:off x="5054062" y="3469758"/>
              <a:ext cx="636077" cy="636077"/>
            </a:xfrm>
            <a:prstGeom prst="ellipse">
              <a:avLst/>
            </a:prstGeom>
            <a:noFill/>
            <a:ln>
              <a:solidFill>
                <a:schemeClr val="tx2">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淘宝网chenying0907出品 104">
              <a:extLst>
                <a:ext uri="{FF2B5EF4-FFF2-40B4-BE49-F238E27FC236}">
                  <a16:creationId xmlns="" xmlns:a16="http://schemas.microsoft.com/office/drawing/2014/main" id="{45B56927-F666-473D-804A-9265D658774A}"/>
                </a:ext>
              </a:extLst>
            </p:cNvPr>
            <p:cNvSpPr>
              <a:spLocks noEditPoints="1"/>
            </p:cNvSpPr>
            <p:nvPr/>
          </p:nvSpPr>
          <p:spPr bwMode="auto">
            <a:xfrm>
              <a:off x="5278522" y="3638876"/>
              <a:ext cx="221491" cy="26773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14" name="淘宝网chenying0907出品 29">
            <a:extLst>
              <a:ext uri="{FF2B5EF4-FFF2-40B4-BE49-F238E27FC236}">
                <a16:creationId xmlns="" xmlns:a16="http://schemas.microsoft.com/office/drawing/2014/main" id="{267A0F6D-F03F-481F-8781-96E0612FD21B}"/>
              </a:ext>
            </a:extLst>
          </p:cNvPr>
          <p:cNvGrpSpPr/>
          <p:nvPr/>
        </p:nvGrpSpPr>
        <p:grpSpPr>
          <a:xfrm>
            <a:off x="4377593" y="4087041"/>
            <a:ext cx="652360" cy="655752"/>
            <a:chOff x="5054062" y="4712770"/>
            <a:chExt cx="636077" cy="636077"/>
          </a:xfrm>
        </p:grpSpPr>
        <p:sp>
          <p:nvSpPr>
            <p:cNvPr id="15" name="淘宝网chenying0907出品 12">
              <a:extLst>
                <a:ext uri="{FF2B5EF4-FFF2-40B4-BE49-F238E27FC236}">
                  <a16:creationId xmlns="" xmlns:a16="http://schemas.microsoft.com/office/drawing/2014/main" id="{B8FE7F57-9437-4635-981D-BFB3C1C7B77E}"/>
                </a:ext>
              </a:extLst>
            </p:cNvPr>
            <p:cNvSpPr/>
            <p:nvPr/>
          </p:nvSpPr>
          <p:spPr>
            <a:xfrm>
              <a:off x="5054062" y="4712770"/>
              <a:ext cx="636077" cy="636077"/>
            </a:xfrm>
            <a:prstGeom prst="ellipse">
              <a:avLst/>
            </a:prstGeom>
            <a:noFill/>
            <a:ln>
              <a:solidFill>
                <a:schemeClr val="tx2">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淘宝网chenying0907出品 5">
              <a:extLst>
                <a:ext uri="{FF2B5EF4-FFF2-40B4-BE49-F238E27FC236}">
                  <a16:creationId xmlns="" xmlns:a16="http://schemas.microsoft.com/office/drawing/2014/main" id="{214CFB54-675D-4A7A-9034-793825BFFDAC}"/>
                </a:ext>
              </a:extLst>
            </p:cNvPr>
            <p:cNvSpPr>
              <a:spLocks noEditPoints="1"/>
            </p:cNvSpPr>
            <p:nvPr/>
          </p:nvSpPr>
          <p:spPr bwMode="auto">
            <a:xfrm>
              <a:off x="5271307" y="4871501"/>
              <a:ext cx="201587" cy="318614"/>
            </a:xfrm>
            <a:custGeom>
              <a:avLst/>
              <a:gdLst>
                <a:gd name="T0" fmla="*/ 107 w 126"/>
                <a:gd name="T1" fmla="*/ 19 h 199"/>
                <a:gd name="T2" fmla="*/ 117 w 126"/>
                <a:gd name="T3" fmla="*/ 95 h 199"/>
                <a:gd name="T4" fmla="*/ 97 w 126"/>
                <a:gd name="T5" fmla="*/ 123 h 199"/>
                <a:gd name="T6" fmla="*/ 104 w 126"/>
                <a:gd name="T7" fmla="*/ 122 h 199"/>
                <a:gd name="T8" fmla="*/ 108 w 126"/>
                <a:gd name="T9" fmla="*/ 137 h 199"/>
                <a:gd name="T10" fmla="*/ 105 w 126"/>
                <a:gd name="T11" fmla="*/ 149 h 199"/>
                <a:gd name="T12" fmla="*/ 108 w 126"/>
                <a:gd name="T13" fmla="*/ 161 h 199"/>
                <a:gd name="T14" fmla="*/ 104 w 126"/>
                <a:gd name="T15" fmla="*/ 175 h 199"/>
                <a:gd name="T16" fmla="*/ 29 w 126"/>
                <a:gd name="T17" fmla="*/ 181 h 199"/>
                <a:gd name="T18" fmla="*/ 22 w 126"/>
                <a:gd name="T19" fmla="*/ 177 h 199"/>
                <a:gd name="T20" fmla="*/ 22 w 126"/>
                <a:gd name="T21" fmla="*/ 156 h 199"/>
                <a:gd name="T22" fmla="*/ 22 w 126"/>
                <a:gd name="T23" fmla="*/ 153 h 199"/>
                <a:gd name="T24" fmla="*/ 22 w 126"/>
                <a:gd name="T25" fmla="*/ 132 h 199"/>
                <a:gd name="T26" fmla="*/ 28 w 126"/>
                <a:gd name="T27" fmla="*/ 129 h 199"/>
                <a:gd name="T28" fmla="*/ 31 w 126"/>
                <a:gd name="T29" fmla="*/ 117 h 199"/>
                <a:gd name="T30" fmla="*/ 0 w 126"/>
                <a:gd name="T31" fmla="*/ 63 h 199"/>
                <a:gd name="T32" fmla="*/ 63 w 126"/>
                <a:gd name="T33" fmla="*/ 0 h 199"/>
                <a:gd name="T34" fmla="*/ 52 w 126"/>
                <a:gd name="T35" fmla="*/ 76 h 199"/>
                <a:gd name="T36" fmla="*/ 57 w 126"/>
                <a:gd name="T37" fmla="*/ 73 h 199"/>
                <a:gd name="T38" fmla="*/ 63 w 126"/>
                <a:gd name="T39" fmla="*/ 76 h 199"/>
                <a:gd name="T40" fmla="*/ 68 w 126"/>
                <a:gd name="T41" fmla="*/ 73 h 199"/>
                <a:gd name="T42" fmla="*/ 74 w 126"/>
                <a:gd name="T43" fmla="*/ 76 h 199"/>
                <a:gd name="T44" fmla="*/ 81 w 126"/>
                <a:gd name="T45" fmla="*/ 71 h 199"/>
                <a:gd name="T46" fmla="*/ 73 w 126"/>
                <a:gd name="T47" fmla="*/ 96 h 199"/>
                <a:gd name="T48" fmla="*/ 84 w 126"/>
                <a:gd name="T49" fmla="*/ 124 h 199"/>
                <a:gd name="T50" fmla="*/ 84 w 126"/>
                <a:gd name="T51" fmla="*/ 109 h 199"/>
                <a:gd name="T52" fmla="*/ 106 w 126"/>
                <a:gd name="T53" fmla="*/ 88 h 199"/>
                <a:gd name="T54" fmla="*/ 98 w 126"/>
                <a:gd name="T55" fmla="*/ 28 h 199"/>
                <a:gd name="T56" fmla="*/ 28 w 126"/>
                <a:gd name="T57" fmla="*/ 28 h 199"/>
                <a:gd name="T58" fmla="*/ 20 w 126"/>
                <a:gd name="T59" fmla="*/ 89 h 199"/>
                <a:gd name="T60" fmla="*/ 44 w 126"/>
                <a:gd name="T61" fmla="*/ 109 h 199"/>
                <a:gd name="T62" fmla="*/ 44 w 126"/>
                <a:gd name="T63" fmla="*/ 125 h 199"/>
                <a:gd name="T64" fmla="*/ 55 w 126"/>
                <a:gd name="T65" fmla="*/ 96 h 199"/>
                <a:gd name="T66" fmla="*/ 47 w 126"/>
                <a:gd name="T67" fmla="*/ 71 h 199"/>
                <a:gd name="T68" fmla="*/ 76 w 126"/>
                <a:gd name="T69" fmla="*/ 79 h 199"/>
                <a:gd name="T70" fmla="*/ 68 w 126"/>
                <a:gd name="T71" fmla="*/ 78 h 199"/>
                <a:gd name="T72" fmla="*/ 57 w 126"/>
                <a:gd name="T73" fmla="*/ 78 h 199"/>
                <a:gd name="T74" fmla="*/ 52 w 126"/>
                <a:gd name="T75" fmla="*/ 79 h 199"/>
                <a:gd name="T76" fmla="*/ 61 w 126"/>
                <a:gd name="T77" fmla="*/ 94 h 199"/>
                <a:gd name="T78" fmla="*/ 61 w 126"/>
                <a:gd name="T79" fmla="*/ 125 h 199"/>
                <a:gd name="T80" fmla="*/ 66 w 126"/>
                <a:gd name="T81" fmla="*/ 95 h 199"/>
                <a:gd name="T82" fmla="*/ 67 w 126"/>
                <a:gd name="T83" fmla="*/ 93 h 199"/>
                <a:gd name="T84" fmla="*/ 82 w 126"/>
                <a:gd name="T85" fmla="*/ 180 h 199"/>
                <a:gd name="T86" fmla="*/ 64 w 126"/>
                <a:gd name="T87" fmla="*/ 199 h 199"/>
                <a:gd name="T88" fmla="*/ 82 w 126"/>
                <a:gd name="T89" fmla="*/ 180 h 199"/>
                <a:gd name="T90" fmla="*/ 33 w 126"/>
                <a:gd name="T91" fmla="*/ 165 h 199"/>
                <a:gd name="T92" fmla="*/ 33 w 126"/>
                <a:gd name="T93" fmla="*/ 168 h 199"/>
                <a:gd name="T94" fmla="*/ 95 w 126"/>
                <a:gd name="T95" fmla="*/ 161 h 199"/>
                <a:gd name="T96" fmla="*/ 95 w 126"/>
                <a:gd name="T97" fmla="*/ 136 h 199"/>
                <a:gd name="T98" fmla="*/ 33 w 126"/>
                <a:gd name="T99" fmla="*/ 143 h 199"/>
                <a:gd name="T100" fmla="*/ 95 w 126"/>
                <a:gd name="T101" fmla="*/ 139 h 199"/>
                <a:gd name="T102" fmla="*/ 95 w 126"/>
                <a:gd name="T103" fmla="*/ 13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6" h="199">
                  <a:moveTo>
                    <a:pt x="63" y="0"/>
                  </a:moveTo>
                  <a:cubicBezTo>
                    <a:pt x="80" y="0"/>
                    <a:pt x="96" y="7"/>
                    <a:pt x="107" y="19"/>
                  </a:cubicBezTo>
                  <a:cubicBezTo>
                    <a:pt x="119" y="30"/>
                    <a:pt x="126" y="46"/>
                    <a:pt x="126" y="63"/>
                  </a:cubicBezTo>
                  <a:cubicBezTo>
                    <a:pt x="126" y="75"/>
                    <a:pt x="123" y="86"/>
                    <a:pt x="117" y="95"/>
                  </a:cubicBezTo>
                  <a:cubicBezTo>
                    <a:pt x="112" y="104"/>
                    <a:pt x="105" y="111"/>
                    <a:pt x="97" y="116"/>
                  </a:cubicBezTo>
                  <a:cubicBezTo>
                    <a:pt x="97" y="123"/>
                    <a:pt x="97" y="123"/>
                    <a:pt x="97" y="123"/>
                  </a:cubicBezTo>
                  <a:cubicBezTo>
                    <a:pt x="99" y="122"/>
                    <a:pt x="99" y="122"/>
                    <a:pt x="99" y="122"/>
                  </a:cubicBezTo>
                  <a:cubicBezTo>
                    <a:pt x="104" y="122"/>
                    <a:pt x="104" y="122"/>
                    <a:pt x="104" y="122"/>
                  </a:cubicBezTo>
                  <a:cubicBezTo>
                    <a:pt x="106" y="126"/>
                    <a:pt x="106" y="126"/>
                    <a:pt x="106" y="126"/>
                  </a:cubicBezTo>
                  <a:cubicBezTo>
                    <a:pt x="107" y="130"/>
                    <a:pt x="108" y="134"/>
                    <a:pt x="108" y="137"/>
                  </a:cubicBezTo>
                  <a:cubicBezTo>
                    <a:pt x="108" y="141"/>
                    <a:pt x="107" y="144"/>
                    <a:pt x="106" y="148"/>
                  </a:cubicBezTo>
                  <a:cubicBezTo>
                    <a:pt x="105" y="149"/>
                    <a:pt x="105" y="149"/>
                    <a:pt x="105" y="149"/>
                  </a:cubicBezTo>
                  <a:cubicBezTo>
                    <a:pt x="106" y="150"/>
                    <a:pt x="106" y="150"/>
                    <a:pt x="106" y="150"/>
                  </a:cubicBezTo>
                  <a:cubicBezTo>
                    <a:pt x="107" y="154"/>
                    <a:pt x="108" y="157"/>
                    <a:pt x="108" y="161"/>
                  </a:cubicBezTo>
                  <a:cubicBezTo>
                    <a:pt x="108" y="164"/>
                    <a:pt x="107" y="168"/>
                    <a:pt x="106" y="171"/>
                  </a:cubicBezTo>
                  <a:cubicBezTo>
                    <a:pt x="104" y="175"/>
                    <a:pt x="104" y="175"/>
                    <a:pt x="104" y="175"/>
                  </a:cubicBezTo>
                  <a:cubicBezTo>
                    <a:pt x="100" y="175"/>
                    <a:pt x="100" y="175"/>
                    <a:pt x="100" y="175"/>
                  </a:cubicBezTo>
                  <a:cubicBezTo>
                    <a:pt x="29" y="181"/>
                    <a:pt x="29" y="181"/>
                    <a:pt x="29" y="181"/>
                  </a:cubicBezTo>
                  <a:cubicBezTo>
                    <a:pt x="24" y="182"/>
                    <a:pt x="24" y="182"/>
                    <a:pt x="24" y="182"/>
                  </a:cubicBezTo>
                  <a:cubicBezTo>
                    <a:pt x="22" y="177"/>
                    <a:pt x="22" y="177"/>
                    <a:pt x="22" y="177"/>
                  </a:cubicBezTo>
                  <a:cubicBezTo>
                    <a:pt x="21" y="174"/>
                    <a:pt x="20" y="171"/>
                    <a:pt x="20" y="167"/>
                  </a:cubicBezTo>
                  <a:cubicBezTo>
                    <a:pt x="20" y="164"/>
                    <a:pt x="21" y="160"/>
                    <a:pt x="22" y="156"/>
                  </a:cubicBezTo>
                  <a:cubicBezTo>
                    <a:pt x="23" y="155"/>
                    <a:pt x="23" y="155"/>
                    <a:pt x="23" y="155"/>
                  </a:cubicBezTo>
                  <a:cubicBezTo>
                    <a:pt x="22" y="153"/>
                    <a:pt x="22" y="153"/>
                    <a:pt x="22" y="153"/>
                  </a:cubicBezTo>
                  <a:cubicBezTo>
                    <a:pt x="21" y="150"/>
                    <a:pt x="20" y="147"/>
                    <a:pt x="20" y="144"/>
                  </a:cubicBezTo>
                  <a:cubicBezTo>
                    <a:pt x="20" y="140"/>
                    <a:pt x="21" y="136"/>
                    <a:pt x="22" y="132"/>
                  </a:cubicBezTo>
                  <a:cubicBezTo>
                    <a:pt x="24" y="129"/>
                    <a:pt x="24" y="129"/>
                    <a:pt x="24" y="129"/>
                  </a:cubicBezTo>
                  <a:cubicBezTo>
                    <a:pt x="28" y="129"/>
                    <a:pt x="28" y="129"/>
                    <a:pt x="28" y="129"/>
                  </a:cubicBezTo>
                  <a:cubicBezTo>
                    <a:pt x="31" y="129"/>
                    <a:pt x="31" y="129"/>
                    <a:pt x="31" y="129"/>
                  </a:cubicBezTo>
                  <a:cubicBezTo>
                    <a:pt x="31" y="117"/>
                    <a:pt x="31" y="117"/>
                    <a:pt x="31" y="117"/>
                  </a:cubicBezTo>
                  <a:cubicBezTo>
                    <a:pt x="22" y="112"/>
                    <a:pt x="15" y="104"/>
                    <a:pt x="9" y="96"/>
                  </a:cubicBezTo>
                  <a:cubicBezTo>
                    <a:pt x="3" y="86"/>
                    <a:pt x="0" y="75"/>
                    <a:pt x="0" y="63"/>
                  </a:cubicBezTo>
                  <a:cubicBezTo>
                    <a:pt x="0" y="46"/>
                    <a:pt x="7" y="30"/>
                    <a:pt x="19" y="19"/>
                  </a:cubicBezTo>
                  <a:cubicBezTo>
                    <a:pt x="30" y="7"/>
                    <a:pt x="46" y="0"/>
                    <a:pt x="63" y="0"/>
                  </a:cubicBezTo>
                  <a:close/>
                  <a:moveTo>
                    <a:pt x="49" y="75"/>
                  </a:moveTo>
                  <a:cubicBezTo>
                    <a:pt x="50" y="76"/>
                    <a:pt x="51" y="76"/>
                    <a:pt x="52" y="76"/>
                  </a:cubicBezTo>
                  <a:cubicBezTo>
                    <a:pt x="54" y="76"/>
                    <a:pt x="55" y="75"/>
                    <a:pt x="56" y="74"/>
                  </a:cubicBezTo>
                  <a:cubicBezTo>
                    <a:pt x="57" y="73"/>
                    <a:pt x="57" y="73"/>
                    <a:pt x="57" y="73"/>
                  </a:cubicBezTo>
                  <a:cubicBezTo>
                    <a:pt x="58" y="74"/>
                    <a:pt x="58" y="74"/>
                    <a:pt x="58" y="74"/>
                  </a:cubicBezTo>
                  <a:cubicBezTo>
                    <a:pt x="60" y="76"/>
                    <a:pt x="61" y="76"/>
                    <a:pt x="63" y="76"/>
                  </a:cubicBezTo>
                  <a:cubicBezTo>
                    <a:pt x="64" y="76"/>
                    <a:pt x="65" y="76"/>
                    <a:pt x="67" y="74"/>
                  </a:cubicBezTo>
                  <a:cubicBezTo>
                    <a:pt x="68" y="73"/>
                    <a:pt x="68" y="73"/>
                    <a:pt x="68" y="73"/>
                  </a:cubicBezTo>
                  <a:cubicBezTo>
                    <a:pt x="69" y="74"/>
                    <a:pt x="69" y="74"/>
                    <a:pt x="69" y="74"/>
                  </a:cubicBezTo>
                  <a:cubicBezTo>
                    <a:pt x="71" y="76"/>
                    <a:pt x="72" y="76"/>
                    <a:pt x="74" y="76"/>
                  </a:cubicBezTo>
                  <a:cubicBezTo>
                    <a:pt x="76" y="76"/>
                    <a:pt x="77" y="75"/>
                    <a:pt x="79" y="75"/>
                  </a:cubicBezTo>
                  <a:cubicBezTo>
                    <a:pt x="81" y="71"/>
                    <a:pt x="81" y="71"/>
                    <a:pt x="81" y="71"/>
                  </a:cubicBezTo>
                  <a:cubicBezTo>
                    <a:pt x="87" y="74"/>
                    <a:pt x="87" y="74"/>
                    <a:pt x="87" y="74"/>
                  </a:cubicBezTo>
                  <a:cubicBezTo>
                    <a:pt x="73" y="96"/>
                    <a:pt x="73" y="96"/>
                    <a:pt x="73" y="96"/>
                  </a:cubicBezTo>
                  <a:cubicBezTo>
                    <a:pt x="73" y="125"/>
                    <a:pt x="73" y="125"/>
                    <a:pt x="73" y="125"/>
                  </a:cubicBezTo>
                  <a:cubicBezTo>
                    <a:pt x="84" y="124"/>
                    <a:pt x="84" y="124"/>
                    <a:pt x="84" y="124"/>
                  </a:cubicBezTo>
                  <a:cubicBezTo>
                    <a:pt x="84" y="112"/>
                    <a:pt x="84" y="112"/>
                    <a:pt x="84" y="112"/>
                  </a:cubicBezTo>
                  <a:cubicBezTo>
                    <a:pt x="84" y="109"/>
                    <a:pt x="84" y="109"/>
                    <a:pt x="84" y="109"/>
                  </a:cubicBezTo>
                  <a:cubicBezTo>
                    <a:pt x="87" y="107"/>
                    <a:pt x="87" y="107"/>
                    <a:pt x="87" y="107"/>
                  </a:cubicBezTo>
                  <a:cubicBezTo>
                    <a:pt x="95" y="102"/>
                    <a:pt x="101" y="96"/>
                    <a:pt x="106" y="88"/>
                  </a:cubicBezTo>
                  <a:cubicBezTo>
                    <a:pt x="110" y="81"/>
                    <a:pt x="113" y="72"/>
                    <a:pt x="113" y="63"/>
                  </a:cubicBezTo>
                  <a:cubicBezTo>
                    <a:pt x="113" y="49"/>
                    <a:pt x="107" y="37"/>
                    <a:pt x="98" y="28"/>
                  </a:cubicBezTo>
                  <a:cubicBezTo>
                    <a:pt x="89" y="19"/>
                    <a:pt x="77" y="13"/>
                    <a:pt x="63" y="13"/>
                  </a:cubicBezTo>
                  <a:cubicBezTo>
                    <a:pt x="49" y="13"/>
                    <a:pt x="37" y="19"/>
                    <a:pt x="28" y="28"/>
                  </a:cubicBezTo>
                  <a:cubicBezTo>
                    <a:pt x="19" y="37"/>
                    <a:pt x="13" y="49"/>
                    <a:pt x="13" y="63"/>
                  </a:cubicBezTo>
                  <a:cubicBezTo>
                    <a:pt x="13" y="73"/>
                    <a:pt x="16" y="81"/>
                    <a:pt x="20" y="89"/>
                  </a:cubicBezTo>
                  <a:cubicBezTo>
                    <a:pt x="25" y="97"/>
                    <a:pt x="32" y="103"/>
                    <a:pt x="40" y="107"/>
                  </a:cubicBezTo>
                  <a:cubicBezTo>
                    <a:pt x="44" y="109"/>
                    <a:pt x="44" y="109"/>
                    <a:pt x="44" y="109"/>
                  </a:cubicBezTo>
                  <a:cubicBezTo>
                    <a:pt x="44" y="113"/>
                    <a:pt x="44" y="113"/>
                    <a:pt x="44" y="113"/>
                  </a:cubicBezTo>
                  <a:cubicBezTo>
                    <a:pt x="44" y="125"/>
                    <a:pt x="44" y="125"/>
                    <a:pt x="44" y="125"/>
                  </a:cubicBezTo>
                  <a:cubicBezTo>
                    <a:pt x="55" y="125"/>
                    <a:pt x="55" y="125"/>
                    <a:pt x="55" y="125"/>
                  </a:cubicBezTo>
                  <a:cubicBezTo>
                    <a:pt x="55" y="96"/>
                    <a:pt x="55" y="96"/>
                    <a:pt x="55" y="96"/>
                  </a:cubicBezTo>
                  <a:cubicBezTo>
                    <a:pt x="41" y="74"/>
                    <a:pt x="41" y="74"/>
                    <a:pt x="41" y="74"/>
                  </a:cubicBezTo>
                  <a:cubicBezTo>
                    <a:pt x="47" y="71"/>
                    <a:pt x="47" y="71"/>
                    <a:pt x="47" y="71"/>
                  </a:cubicBezTo>
                  <a:cubicBezTo>
                    <a:pt x="49" y="75"/>
                    <a:pt x="49" y="75"/>
                    <a:pt x="49" y="75"/>
                  </a:cubicBezTo>
                  <a:close/>
                  <a:moveTo>
                    <a:pt x="76" y="79"/>
                  </a:moveTo>
                  <a:cubicBezTo>
                    <a:pt x="75" y="79"/>
                    <a:pt x="75" y="79"/>
                    <a:pt x="74" y="79"/>
                  </a:cubicBezTo>
                  <a:cubicBezTo>
                    <a:pt x="72" y="80"/>
                    <a:pt x="70" y="79"/>
                    <a:pt x="68" y="78"/>
                  </a:cubicBezTo>
                  <a:cubicBezTo>
                    <a:pt x="66" y="79"/>
                    <a:pt x="65" y="80"/>
                    <a:pt x="63" y="80"/>
                  </a:cubicBezTo>
                  <a:cubicBezTo>
                    <a:pt x="61" y="80"/>
                    <a:pt x="59" y="79"/>
                    <a:pt x="57" y="78"/>
                  </a:cubicBezTo>
                  <a:cubicBezTo>
                    <a:pt x="56" y="79"/>
                    <a:pt x="54" y="79"/>
                    <a:pt x="52" y="79"/>
                  </a:cubicBezTo>
                  <a:cubicBezTo>
                    <a:pt x="52" y="79"/>
                    <a:pt x="52" y="79"/>
                    <a:pt x="52" y="79"/>
                  </a:cubicBezTo>
                  <a:cubicBezTo>
                    <a:pt x="61" y="93"/>
                    <a:pt x="61" y="93"/>
                    <a:pt x="61" y="93"/>
                  </a:cubicBezTo>
                  <a:cubicBezTo>
                    <a:pt x="61" y="94"/>
                    <a:pt x="61" y="94"/>
                    <a:pt x="61" y="94"/>
                  </a:cubicBezTo>
                  <a:cubicBezTo>
                    <a:pt x="61" y="95"/>
                    <a:pt x="61" y="95"/>
                    <a:pt x="61" y="95"/>
                  </a:cubicBezTo>
                  <a:cubicBezTo>
                    <a:pt x="61" y="125"/>
                    <a:pt x="61" y="125"/>
                    <a:pt x="61" y="125"/>
                  </a:cubicBezTo>
                  <a:cubicBezTo>
                    <a:pt x="66" y="125"/>
                    <a:pt x="66" y="125"/>
                    <a:pt x="66" y="125"/>
                  </a:cubicBezTo>
                  <a:cubicBezTo>
                    <a:pt x="66" y="95"/>
                    <a:pt x="66" y="95"/>
                    <a:pt x="66" y="95"/>
                  </a:cubicBezTo>
                  <a:cubicBezTo>
                    <a:pt x="66" y="94"/>
                    <a:pt x="66" y="94"/>
                    <a:pt x="66" y="94"/>
                  </a:cubicBezTo>
                  <a:cubicBezTo>
                    <a:pt x="67" y="93"/>
                    <a:pt x="67" y="93"/>
                    <a:pt x="67" y="93"/>
                  </a:cubicBezTo>
                  <a:cubicBezTo>
                    <a:pt x="76" y="79"/>
                    <a:pt x="76" y="79"/>
                    <a:pt x="76" y="79"/>
                  </a:cubicBezTo>
                  <a:close/>
                  <a:moveTo>
                    <a:pt x="82" y="180"/>
                  </a:moveTo>
                  <a:cubicBezTo>
                    <a:pt x="46" y="184"/>
                    <a:pt x="46" y="184"/>
                    <a:pt x="46" y="184"/>
                  </a:cubicBezTo>
                  <a:cubicBezTo>
                    <a:pt x="47" y="192"/>
                    <a:pt x="54" y="199"/>
                    <a:pt x="64" y="199"/>
                  </a:cubicBezTo>
                  <a:cubicBezTo>
                    <a:pt x="74" y="199"/>
                    <a:pt x="82" y="191"/>
                    <a:pt x="82" y="181"/>
                  </a:cubicBezTo>
                  <a:cubicBezTo>
                    <a:pt x="82" y="181"/>
                    <a:pt x="82" y="181"/>
                    <a:pt x="82" y="180"/>
                  </a:cubicBezTo>
                  <a:close/>
                  <a:moveTo>
                    <a:pt x="95" y="159"/>
                  </a:moveTo>
                  <a:cubicBezTo>
                    <a:pt x="33" y="165"/>
                    <a:pt x="33" y="165"/>
                    <a:pt x="33" y="165"/>
                  </a:cubicBezTo>
                  <a:cubicBezTo>
                    <a:pt x="33" y="166"/>
                    <a:pt x="33" y="166"/>
                    <a:pt x="33" y="167"/>
                  </a:cubicBezTo>
                  <a:cubicBezTo>
                    <a:pt x="33" y="167"/>
                    <a:pt x="33" y="167"/>
                    <a:pt x="33" y="168"/>
                  </a:cubicBezTo>
                  <a:cubicBezTo>
                    <a:pt x="95" y="162"/>
                    <a:pt x="95" y="162"/>
                    <a:pt x="95" y="162"/>
                  </a:cubicBezTo>
                  <a:cubicBezTo>
                    <a:pt x="95" y="162"/>
                    <a:pt x="95" y="161"/>
                    <a:pt x="95" y="161"/>
                  </a:cubicBezTo>
                  <a:cubicBezTo>
                    <a:pt x="95" y="160"/>
                    <a:pt x="95" y="160"/>
                    <a:pt x="95" y="159"/>
                  </a:cubicBezTo>
                  <a:close/>
                  <a:moveTo>
                    <a:pt x="95" y="136"/>
                  </a:moveTo>
                  <a:cubicBezTo>
                    <a:pt x="33" y="141"/>
                    <a:pt x="33" y="141"/>
                    <a:pt x="33" y="141"/>
                  </a:cubicBezTo>
                  <a:cubicBezTo>
                    <a:pt x="33" y="142"/>
                    <a:pt x="33" y="143"/>
                    <a:pt x="33" y="143"/>
                  </a:cubicBezTo>
                  <a:cubicBezTo>
                    <a:pt x="33" y="144"/>
                    <a:pt x="33" y="144"/>
                    <a:pt x="33" y="144"/>
                  </a:cubicBezTo>
                  <a:cubicBezTo>
                    <a:pt x="95" y="139"/>
                    <a:pt x="95" y="139"/>
                    <a:pt x="95" y="139"/>
                  </a:cubicBezTo>
                  <a:cubicBezTo>
                    <a:pt x="95" y="138"/>
                    <a:pt x="95" y="138"/>
                    <a:pt x="95" y="137"/>
                  </a:cubicBezTo>
                  <a:cubicBezTo>
                    <a:pt x="95" y="137"/>
                    <a:pt x="95" y="136"/>
                    <a:pt x="95" y="13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9" name="淘宝网chenying0907出品 18">
            <a:extLst>
              <a:ext uri="{FF2B5EF4-FFF2-40B4-BE49-F238E27FC236}">
                <a16:creationId xmlns="" xmlns:a16="http://schemas.microsoft.com/office/drawing/2014/main" id="{3FC197F6-744E-4D2D-911C-B5E69ADB3474}"/>
              </a:ext>
            </a:extLst>
          </p:cNvPr>
          <p:cNvSpPr txBox="1"/>
          <p:nvPr/>
        </p:nvSpPr>
        <p:spPr>
          <a:xfrm>
            <a:off x="5637580" y="247155"/>
            <a:ext cx="4916725" cy="986360"/>
          </a:xfrm>
          <a:prstGeom prst="rect">
            <a:avLst/>
          </a:prstGeom>
          <a:noFill/>
        </p:spPr>
        <p:txBody>
          <a:bodyPr wrap="square" rtlCol="0">
            <a:spAutoFit/>
          </a:bodyPr>
          <a:lstStyle/>
          <a:p>
            <a:pPr algn="ctr">
              <a:lnSpc>
                <a:spcPct val="150000"/>
              </a:lnSpc>
            </a:pPr>
            <a:r>
              <a:rPr lang="en-SG" altLang="zh-CN" sz="4400" b="1" spc="300" dirty="0" err="1">
                <a:solidFill>
                  <a:srgbClr val="FF0000"/>
                </a:solidFill>
                <a:latin typeface="Times New Roman" panose="02020603050405020304" pitchFamily="18" charset="0"/>
                <a:cs typeface="Times New Roman" panose="02020603050405020304" pitchFamily="18" charset="0"/>
              </a:rPr>
              <a:t>Nhận</a:t>
            </a:r>
            <a:r>
              <a:rPr lang="en-SG" altLang="zh-CN" sz="4400" b="1" spc="300" dirty="0">
                <a:solidFill>
                  <a:srgbClr val="FF0000"/>
                </a:solidFill>
                <a:latin typeface="Times New Roman" panose="02020603050405020304" pitchFamily="18" charset="0"/>
                <a:cs typeface="Times New Roman" panose="02020603050405020304" pitchFamily="18" charset="0"/>
              </a:rPr>
              <a:t> </a:t>
            </a:r>
            <a:r>
              <a:rPr lang="en-SG" altLang="zh-CN" sz="4400" b="1" spc="300" dirty="0" err="1">
                <a:solidFill>
                  <a:srgbClr val="FF0000"/>
                </a:solidFill>
                <a:latin typeface="Times New Roman" panose="02020603050405020304" pitchFamily="18" charset="0"/>
                <a:cs typeface="Times New Roman" panose="02020603050405020304" pitchFamily="18" charset="0"/>
              </a:rPr>
              <a:t>xét</a:t>
            </a:r>
            <a:endParaRPr lang="zh-CN" altLang="en-US" sz="4400" b="1" spc="300" dirty="0">
              <a:solidFill>
                <a:srgbClr val="FF0000"/>
              </a:solidFill>
              <a:latin typeface="Times New Roman" panose="02020603050405020304" pitchFamily="18" charset="0"/>
              <a:cs typeface="Times New Roman" panose="02020603050405020304" pitchFamily="18" charset="0"/>
            </a:endParaRPr>
          </a:p>
        </p:txBody>
      </p:sp>
      <p:sp>
        <p:nvSpPr>
          <p:cNvPr id="26" name="淘宝网chenying0907出品 23">
            <a:extLst>
              <a:ext uri="{FF2B5EF4-FFF2-40B4-BE49-F238E27FC236}">
                <a16:creationId xmlns="" xmlns:a16="http://schemas.microsoft.com/office/drawing/2014/main" id="{B2B1BCF1-224C-4A59-83C6-A93A3740E642}"/>
              </a:ext>
            </a:extLst>
          </p:cNvPr>
          <p:cNvSpPr txBox="1"/>
          <p:nvPr/>
        </p:nvSpPr>
        <p:spPr>
          <a:xfrm>
            <a:off x="5108783" y="2045224"/>
            <a:ext cx="6766630" cy="1200329"/>
          </a:xfrm>
          <a:prstGeom prst="rect">
            <a:avLst/>
          </a:prstGeom>
          <a:noFill/>
        </p:spPr>
        <p:txBody>
          <a:bodyPr wrap="square" rtlCol="0">
            <a:spAutoFit/>
          </a:bodyPr>
          <a:lstStyle/>
          <a:p>
            <a:pPr algn="just">
              <a:spcBef>
                <a:spcPct val="50000"/>
              </a:spcBef>
            </a:pP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Nội</a:t>
            </a:r>
            <a:r>
              <a:rPr lang="en-US" altLang="en-US" sz="3600" dirty="0" smtClean="0">
                <a:latin typeface="Times New Roman" panose="02020603050405020304" pitchFamily="18" charset="0"/>
                <a:cs typeface="Times New Roman" panose="02020603050405020304" pitchFamily="18" charset="0"/>
              </a:rPr>
              <a:t> </a:t>
            </a:r>
            <a:r>
              <a:rPr lang="en-US" altLang="en-US" sz="3600" dirty="0">
                <a:latin typeface="Times New Roman" panose="02020603050405020304" pitchFamily="18" charset="0"/>
                <a:cs typeface="Times New Roman" panose="02020603050405020304" pitchFamily="18" charset="0"/>
              </a:rPr>
              <a:t>dung in </a:t>
            </a:r>
            <a:r>
              <a:rPr lang="en-US" altLang="en-US" sz="3600" dirty="0" err="1">
                <a:latin typeface="Times New Roman" panose="02020603050405020304" pitchFamily="18" charset="0"/>
                <a:cs typeface="Times New Roman" panose="02020603050405020304" pitchFamily="18" charset="0"/>
              </a:rPr>
              <a:t>đậm</a:t>
            </a:r>
            <a:r>
              <a:rPr lang="en-US" altLang="en-US" sz="3600" dirty="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trong</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ví</a:t>
            </a:r>
            <a:r>
              <a:rPr lang="en-US" altLang="en-US" sz="3600" dirty="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dụ</a:t>
            </a:r>
            <a:r>
              <a:rPr lang="en-US" altLang="en-US" sz="3600" dirty="0" smtClean="0">
                <a:latin typeface="Times New Roman" panose="02020603050405020304" pitchFamily="18" charset="0"/>
                <a:cs typeface="Times New Roman" panose="02020603050405020304" pitchFamily="18" charset="0"/>
              </a:rPr>
              <a:t> a, b: </a:t>
            </a:r>
            <a:r>
              <a:rPr lang="en-US" altLang="en-US" sz="3600" dirty="0" err="1">
                <a:solidFill>
                  <a:srgbClr val="0000FF"/>
                </a:solidFill>
                <a:latin typeface="Times New Roman" panose="02020603050405020304" pitchFamily="18" charset="0"/>
                <a:cs typeface="Times New Roman" panose="02020603050405020304" pitchFamily="18" charset="0"/>
              </a:rPr>
              <a:t>Được</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thuật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lại</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lời</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nói</a:t>
            </a:r>
            <a:r>
              <a:rPr lang="en-US" altLang="en-US" sz="3600" dirty="0" smtClean="0">
                <a:solidFill>
                  <a:srgbClr val="0000FF"/>
                </a:solidFill>
                <a:latin typeface="Times New Roman" panose="02020603050405020304" pitchFamily="18" charset="0"/>
                <a:cs typeface="Times New Roman" panose="02020603050405020304" pitchFamily="18" charset="0"/>
              </a:rPr>
              <a:t>, ý </a:t>
            </a:r>
            <a:r>
              <a:rPr lang="en-US" altLang="en-US" sz="3600" dirty="0" err="1" smtClean="0">
                <a:solidFill>
                  <a:srgbClr val="0000FF"/>
                </a:solidFill>
                <a:latin typeface="Times New Roman" panose="02020603050405020304" pitchFamily="18" charset="0"/>
                <a:cs typeface="Times New Roman" panose="02020603050405020304" pitchFamily="18" charset="0"/>
              </a:rPr>
              <a:t>nghĩ</a:t>
            </a:r>
            <a:r>
              <a:rPr lang="en-US" altLang="en-US" sz="3600" dirty="0" smtClean="0">
                <a:solidFill>
                  <a:srgbClr val="0000FF"/>
                </a:solidFill>
                <a:latin typeface="Times New Roman" panose="02020603050405020304" pitchFamily="18" charset="0"/>
                <a:cs typeface="Times New Roman" panose="02020603050405020304" pitchFamily="18" charset="0"/>
              </a:rPr>
              <a:t>…</a:t>
            </a:r>
            <a:endParaRPr lang="en-US" altLang="en-US" sz="3600" dirty="0">
              <a:solidFill>
                <a:srgbClr val="0000FF"/>
              </a:solidFill>
              <a:latin typeface="Times New Roman" panose="02020603050405020304" pitchFamily="18" charset="0"/>
              <a:cs typeface="Times New Roman" panose="02020603050405020304" pitchFamily="18" charset="0"/>
            </a:endParaRPr>
          </a:p>
        </p:txBody>
      </p:sp>
      <p:sp>
        <p:nvSpPr>
          <p:cNvPr id="29" name="淘宝网chenying0907出品 25">
            <a:extLst>
              <a:ext uri="{FF2B5EF4-FFF2-40B4-BE49-F238E27FC236}">
                <a16:creationId xmlns="" xmlns:a16="http://schemas.microsoft.com/office/drawing/2014/main" id="{4FEF2AAD-9394-4DA4-9B63-893DCE5132FF}"/>
              </a:ext>
            </a:extLst>
          </p:cNvPr>
          <p:cNvSpPr txBox="1"/>
          <p:nvPr/>
        </p:nvSpPr>
        <p:spPr>
          <a:xfrm>
            <a:off x="5238750" y="3386115"/>
            <a:ext cx="6636663" cy="1754326"/>
          </a:xfrm>
          <a:prstGeom prst="rect">
            <a:avLst/>
          </a:prstGeom>
          <a:noFill/>
        </p:spPr>
        <p:txBody>
          <a:bodyPr wrap="square" rtlCol="0">
            <a:spAutoFit/>
          </a:bodyPr>
          <a:lstStyle/>
          <a:p>
            <a:pPr>
              <a:spcBef>
                <a:spcPct val="50000"/>
              </a:spcBef>
            </a:pP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Dấu</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hiệu</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hình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thức</a:t>
            </a:r>
            <a:r>
              <a:rPr lang="en-US" altLang="en-US" sz="3600" dirty="0">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Không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được</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đặt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trong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dấu</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ngoặc</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kép</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có</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từ</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i="1" dirty="0" err="1" smtClean="0">
                <a:solidFill>
                  <a:srgbClr val="0000FF"/>
                </a:solidFill>
                <a:latin typeface="Times New Roman" panose="02020603050405020304" pitchFamily="18" charset="0"/>
                <a:cs typeface="Times New Roman" panose="02020603050405020304" pitchFamily="18" charset="0"/>
              </a:rPr>
              <a:t>rằng</a:t>
            </a:r>
            <a:r>
              <a:rPr lang="en-US" altLang="en-US" sz="3600" i="1" dirty="0" smtClean="0">
                <a:solidFill>
                  <a:srgbClr val="0000FF"/>
                </a:solidFill>
                <a:latin typeface="Times New Roman" panose="02020603050405020304" pitchFamily="18" charset="0"/>
                <a:cs typeface="Times New Roman" panose="02020603050405020304" pitchFamily="18" charset="0"/>
              </a:rPr>
              <a:t> (</a:t>
            </a:r>
            <a:r>
              <a:rPr lang="en-US" altLang="en-US" sz="3600" i="1" dirty="0" err="1" smtClean="0">
                <a:solidFill>
                  <a:srgbClr val="0000FF"/>
                </a:solidFill>
                <a:latin typeface="Times New Roman" panose="02020603050405020304" pitchFamily="18" charset="0"/>
                <a:cs typeface="Times New Roman" panose="02020603050405020304" pitchFamily="18" charset="0"/>
              </a:rPr>
              <a:t>là</a:t>
            </a:r>
            <a:r>
              <a:rPr lang="en-US" altLang="en-US" sz="3600" i="1"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trước</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bộ</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phận</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lời</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dẫn</a:t>
            </a:r>
            <a:r>
              <a:rPr lang="en-US" altLang="en-US" sz="3600" dirty="0" smtClean="0">
                <a:solidFill>
                  <a:srgbClr val="0000FF"/>
                </a:solidFill>
                <a:latin typeface="Times New Roman" panose="02020603050405020304" pitchFamily="18" charset="0"/>
                <a:cs typeface="Times New Roman" panose="02020603050405020304" pitchFamily="18" charset="0"/>
              </a:rPr>
              <a:t>.</a:t>
            </a:r>
            <a:endParaRPr lang="en-US" altLang="en-US" sz="3600" dirty="0">
              <a:solidFill>
                <a:srgbClr val="0000FF"/>
              </a:solidFill>
              <a:latin typeface="Times New Roman" panose="02020603050405020304" pitchFamily="18" charset="0"/>
              <a:cs typeface="Times New Roman" panose="02020603050405020304" pitchFamily="18" charset="0"/>
            </a:endParaRPr>
          </a:p>
        </p:txBody>
      </p:sp>
      <p:sp>
        <p:nvSpPr>
          <p:cNvPr id="31" name="Text Box 13">
            <a:extLst>
              <a:ext uri="{FF2B5EF4-FFF2-40B4-BE49-F238E27FC236}">
                <a16:creationId xmlns="" xmlns:a16="http://schemas.microsoft.com/office/drawing/2014/main" id="{5EF4B1E4-3F52-45B8-865E-ADDC54091AAF}"/>
              </a:ext>
            </a:extLst>
          </p:cNvPr>
          <p:cNvSpPr txBox="1">
            <a:spLocks noChangeArrowheads="1"/>
          </p:cNvSpPr>
          <p:nvPr/>
        </p:nvSpPr>
        <p:spPr bwMode="auto">
          <a:xfrm>
            <a:off x="5115835" y="5290007"/>
            <a:ext cx="417005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6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600" dirty="0" err="1" smtClean="0">
                <a:solidFill>
                  <a:srgbClr val="FF0000"/>
                </a:solidFill>
                <a:latin typeface="Times New Roman" panose="02020603050405020304" pitchFamily="18" charset="0"/>
                <a:cs typeface="Times New Roman" panose="02020603050405020304" pitchFamily="18" charset="0"/>
              </a:rPr>
              <a:t>Cách</a:t>
            </a:r>
            <a:r>
              <a:rPr lang="en-US" altLang="en-US" sz="3600" dirty="0" smtClean="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dẫn</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gián</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tiếp</a:t>
            </a:r>
            <a:endParaRPr lang="en-US" alt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912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500"/>
                                        <p:tgtEl>
                                          <p:spTgt spid="4"/>
                                        </p:tgtEl>
                                      </p:cBhvr>
                                    </p:animEffect>
                                  </p:childTnLst>
                                </p:cTn>
                              </p:par>
                              <p:par>
                                <p:cTn id="14" presetID="22" presetClass="entr" presetSubtype="2" fill="hold" grpId="0" nodeType="withEffect">
                                  <p:stCondLst>
                                    <p:cond delay="10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500"/>
                                        <p:tgtEl>
                                          <p:spTgt spid="6"/>
                                        </p:tgtEl>
                                      </p:cBhvr>
                                    </p:animEffect>
                                  </p:childTnLst>
                                </p:cTn>
                              </p:par>
                              <p:par>
                                <p:cTn id="17" presetID="22" presetClass="entr" presetSubtype="8" fill="hold" grpId="0" nodeType="withEffect">
                                  <p:stCondLst>
                                    <p:cond delay="20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randombar(horizont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randombar(horizontal)">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52" presetClass="entr" presetSubtype="0"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Scale>
                                      <p:cBhvr>
                                        <p:cTn id="40"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31"/>
                                        </p:tgtEl>
                                        <p:attrNameLst>
                                          <p:attrName>ppt_x</p:attrName>
                                          <p:attrName>ppt_y</p:attrName>
                                        </p:attrNameLst>
                                      </p:cBhvr>
                                    </p:animMotion>
                                    <p:animEffect transition="in" filter="fade">
                                      <p:cBhvr>
                                        <p:cTn id="42"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26" grpId="0"/>
      <p:bldP spid="29"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ết quả hình ảnh cho slide trắng">
            <a:extLst>
              <a:ext uri="{FF2B5EF4-FFF2-40B4-BE49-F238E27FC236}">
                <a16:creationId xmlns="" xmlns:a16="http://schemas.microsoft.com/office/drawing/2014/main" id="{9B8F841F-2852-4951-9439-671187BB25DD}"/>
              </a:ext>
            </a:extLst>
          </p:cNvPr>
          <p:cNvPicPr>
            <a:picLocks noChangeAspect="1" noChangeArrowheads="1"/>
          </p:cNvPicPr>
          <p:nvPr/>
        </p:nvPicPr>
        <p:blipFill>
          <a:blip r:embed="rId3"/>
          <a:srcRect l="5649"/>
          <a:stretch>
            <a:fillRect/>
          </a:stretch>
        </p:blipFill>
        <p:spPr bwMode="auto">
          <a:xfrm>
            <a:off x="0" y="0"/>
            <a:ext cx="12192000" cy="6858000"/>
          </a:xfrm>
          <a:prstGeom prst="rect">
            <a:avLst/>
          </a:prstGeom>
          <a:noFill/>
        </p:spPr>
      </p:pic>
      <p:sp>
        <p:nvSpPr>
          <p:cNvPr id="3" name="淘宝网chenying0907出品 9">
            <a:extLst>
              <a:ext uri="{FF2B5EF4-FFF2-40B4-BE49-F238E27FC236}">
                <a16:creationId xmlns="" xmlns:a16="http://schemas.microsoft.com/office/drawing/2014/main" id="{8954E353-4271-4342-BCAF-E10FA4C055B2}"/>
              </a:ext>
            </a:extLst>
          </p:cNvPr>
          <p:cNvSpPr/>
          <p:nvPr/>
        </p:nvSpPr>
        <p:spPr>
          <a:xfrm>
            <a:off x="316587" y="2763348"/>
            <a:ext cx="4922163" cy="248145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淘宝网chenying0907出品 2">
            <a:extLst>
              <a:ext uri="{FF2B5EF4-FFF2-40B4-BE49-F238E27FC236}">
                <a16:creationId xmlns="" xmlns:a16="http://schemas.microsoft.com/office/drawing/2014/main" id="{D5A1DD2C-A7AD-4526-B4BA-0827012C9343}"/>
              </a:ext>
            </a:extLst>
          </p:cNvPr>
          <p:cNvSpPr/>
          <p:nvPr/>
        </p:nvSpPr>
        <p:spPr>
          <a:xfrm>
            <a:off x="0" y="4375738"/>
            <a:ext cx="12192000" cy="1809750"/>
          </a:xfrm>
          <a:prstGeom prst="rect">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1">
            <a:extLst>
              <a:ext uri="{FF2B5EF4-FFF2-40B4-BE49-F238E27FC236}">
                <a16:creationId xmlns="" xmlns:a16="http://schemas.microsoft.com/office/drawing/2014/main" id="{997FF005-8E98-412B-A52F-5398FD65F46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1465" y="1063220"/>
            <a:ext cx="3729083" cy="5122268"/>
          </a:xfrm>
          <a:prstGeom prst="rect">
            <a:avLst/>
          </a:prstGeom>
        </p:spPr>
      </p:pic>
      <p:sp>
        <p:nvSpPr>
          <p:cNvPr id="6" name="淘宝网chenying0907出品 7">
            <a:extLst>
              <a:ext uri="{FF2B5EF4-FFF2-40B4-BE49-F238E27FC236}">
                <a16:creationId xmlns="" xmlns:a16="http://schemas.microsoft.com/office/drawing/2014/main" id="{38AD5AB5-D872-4EBC-A63A-993998DCFBD1}"/>
              </a:ext>
            </a:extLst>
          </p:cNvPr>
          <p:cNvSpPr/>
          <p:nvPr/>
        </p:nvSpPr>
        <p:spPr>
          <a:xfrm>
            <a:off x="4272013" y="1421042"/>
            <a:ext cx="7196087" cy="416242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淘宝网chenying0907出品 8">
            <a:extLst>
              <a:ext uri="{FF2B5EF4-FFF2-40B4-BE49-F238E27FC236}">
                <a16:creationId xmlns="" xmlns:a16="http://schemas.microsoft.com/office/drawing/2014/main" id="{3ECE4019-0DA3-400B-BCB0-15D43F681A6A}"/>
              </a:ext>
            </a:extLst>
          </p:cNvPr>
          <p:cNvSpPr/>
          <p:nvPr/>
        </p:nvSpPr>
        <p:spPr>
          <a:xfrm>
            <a:off x="5108783" y="1750402"/>
            <a:ext cx="6854617" cy="4255088"/>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淘宝网chenying0907出品 28">
            <a:extLst>
              <a:ext uri="{FF2B5EF4-FFF2-40B4-BE49-F238E27FC236}">
                <a16:creationId xmlns="" xmlns:a16="http://schemas.microsoft.com/office/drawing/2014/main" id="{6645A391-F87C-4DE5-8F49-C0F21EAA48A4}"/>
              </a:ext>
            </a:extLst>
          </p:cNvPr>
          <p:cNvGrpSpPr/>
          <p:nvPr/>
        </p:nvGrpSpPr>
        <p:grpSpPr>
          <a:xfrm>
            <a:off x="4321517" y="2509852"/>
            <a:ext cx="652360" cy="655752"/>
            <a:chOff x="5054062" y="3469758"/>
            <a:chExt cx="636077" cy="636077"/>
          </a:xfrm>
        </p:grpSpPr>
        <p:sp>
          <p:nvSpPr>
            <p:cNvPr id="12" name="淘宝网chenying0907出品 11">
              <a:extLst>
                <a:ext uri="{FF2B5EF4-FFF2-40B4-BE49-F238E27FC236}">
                  <a16:creationId xmlns="" xmlns:a16="http://schemas.microsoft.com/office/drawing/2014/main" id="{286EC88F-DD93-42F2-99FA-578D856D394B}"/>
                </a:ext>
              </a:extLst>
            </p:cNvPr>
            <p:cNvSpPr/>
            <p:nvPr/>
          </p:nvSpPr>
          <p:spPr>
            <a:xfrm>
              <a:off x="5054062" y="3469758"/>
              <a:ext cx="636077" cy="636077"/>
            </a:xfrm>
            <a:prstGeom prst="ellipse">
              <a:avLst/>
            </a:prstGeom>
            <a:noFill/>
            <a:ln>
              <a:solidFill>
                <a:schemeClr val="tx2">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淘宝网chenying0907出品 104">
              <a:extLst>
                <a:ext uri="{FF2B5EF4-FFF2-40B4-BE49-F238E27FC236}">
                  <a16:creationId xmlns="" xmlns:a16="http://schemas.microsoft.com/office/drawing/2014/main" id="{45B56927-F666-473D-804A-9265D658774A}"/>
                </a:ext>
              </a:extLst>
            </p:cNvPr>
            <p:cNvSpPr>
              <a:spLocks noEditPoints="1"/>
            </p:cNvSpPr>
            <p:nvPr/>
          </p:nvSpPr>
          <p:spPr bwMode="auto">
            <a:xfrm>
              <a:off x="5278522" y="3638876"/>
              <a:ext cx="221491" cy="26773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14" name="淘宝网chenying0907出品 29">
            <a:extLst>
              <a:ext uri="{FF2B5EF4-FFF2-40B4-BE49-F238E27FC236}">
                <a16:creationId xmlns="" xmlns:a16="http://schemas.microsoft.com/office/drawing/2014/main" id="{267A0F6D-F03F-481F-8781-96E0612FD21B}"/>
              </a:ext>
            </a:extLst>
          </p:cNvPr>
          <p:cNvGrpSpPr/>
          <p:nvPr/>
        </p:nvGrpSpPr>
        <p:grpSpPr>
          <a:xfrm>
            <a:off x="4377593" y="4087041"/>
            <a:ext cx="652360" cy="655752"/>
            <a:chOff x="5054062" y="4712770"/>
            <a:chExt cx="636077" cy="636077"/>
          </a:xfrm>
        </p:grpSpPr>
        <p:sp>
          <p:nvSpPr>
            <p:cNvPr id="15" name="淘宝网chenying0907出品 12">
              <a:extLst>
                <a:ext uri="{FF2B5EF4-FFF2-40B4-BE49-F238E27FC236}">
                  <a16:creationId xmlns="" xmlns:a16="http://schemas.microsoft.com/office/drawing/2014/main" id="{B8FE7F57-9437-4635-981D-BFB3C1C7B77E}"/>
                </a:ext>
              </a:extLst>
            </p:cNvPr>
            <p:cNvSpPr/>
            <p:nvPr/>
          </p:nvSpPr>
          <p:spPr>
            <a:xfrm>
              <a:off x="5054062" y="4712770"/>
              <a:ext cx="636077" cy="636077"/>
            </a:xfrm>
            <a:prstGeom prst="ellipse">
              <a:avLst/>
            </a:prstGeom>
            <a:noFill/>
            <a:ln>
              <a:solidFill>
                <a:schemeClr val="tx2">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淘宝网chenying0907出品 5">
              <a:extLst>
                <a:ext uri="{FF2B5EF4-FFF2-40B4-BE49-F238E27FC236}">
                  <a16:creationId xmlns="" xmlns:a16="http://schemas.microsoft.com/office/drawing/2014/main" id="{214CFB54-675D-4A7A-9034-793825BFFDAC}"/>
                </a:ext>
              </a:extLst>
            </p:cNvPr>
            <p:cNvSpPr>
              <a:spLocks noEditPoints="1"/>
            </p:cNvSpPr>
            <p:nvPr/>
          </p:nvSpPr>
          <p:spPr bwMode="auto">
            <a:xfrm>
              <a:off x="5271307" y="4871501"/>
              <a:ext cx="201587" cy="318614"/>
            </a:xfrm>
            <a:custGeom>
              <a:avLst/>
              <a:gdLst>
                <a:gd name="T0" fmla="*/ 107 w 126"/>
                <a:gd name="T1" fmla="*/ 19 h 199"/>
                <a:gd name="T2" fmla="*/ 117 w 126"/>
                <a:gd name="T3" fmla="*/ 95 h 199"/>
                <a:gd name="T4" fmla="*/ 97 w 126"/>
                <a:gd name="T5" fmla="*/ 123 h 199"/>
                <a:gd name="T6" fmla="*/ 104 w 126"/>
                <a:gd name="T7" fmla="*/ 122 h 199"/>
                <a:gd name="T8" fmla="*/ 108 w 126"/>
                <a:gd name="T9" fmla="*/ 137 h 199"/>
                <a:gd name="T10" fmla="*/ 105 w 126"/>
                <a:gd name="T11" fmla="*/ 149 h 199"/>
                <a:gd name="T12" fmla="*/ 108 w 126"/>
                <a:gd name="T13" fmla="*/ 161 h 199"/>
                <a:gd name="T14" fmla="*/ 104 w 126"/>
                <a:gd name="T15" fmla="*/ 175 h 199"/>
                <a:gd name="T16" fmla="*/ 29 w 126"/>
                <a:gd name="T17" fmla="*/ 181 h 199"/>
                <a:gd name="T18" fmla="*/ 22 w 126"/>
                <a:gd name="T19" fmla="*/ 177 h 199"/>
                <a:gd name="T20" fmla="*/ 22 w 126"/>
                <a:gd name="T21" fmla="*/ 156 h 199"/>
                <a:gd name="T22" fmla="*/ 22 w 126"/>
                <a:gd name="T23" fmla="*/ 153 h 199"/>
                <a:gd name="T24" fmla="*/ 22 w 126"/>
                <a:gd name="T25" fmla="*/ 132 h 199"/>
                <a:gd name="T26" fmla="*/ 28 w 126"/>
                <a:gd name="T27" fmla="*/ 129 h 199"/>
                <a:gd name="T28" fmla="*/ 31 w 126"/>
                <a:gd name="T29" fmla="*/ 117 h 199"/>
                <a:gd name="T30" fmla="*/ 0 w 126"/>
                <a:gd name="T31" fmla="*/ 63 h 199"/>
                <a:gd name="T32" fmla="*/ 63 w 126"/>
                <a:gd name="T33" fmla="*/ 0 h 199"/>
                <a:gd name="T34" fmla="*/ 52 w 126"/>
                <a:gd name="T35" fmla="*/ 76 h 199"/>
                <a:gd name="T36" fmla="*/ 57 w 126"/>
                <a:gd name="T37" fmla="*/ 73 h 199"/>
                <a:gd name="T38" fmla="*/ 63 w 126"/>
                <a:gd name="T39" fmla="*/ 76 h 199"/>
                <a:gd name="T40" fmla="*/ 68 w 126"/>
                <a:gd name="T41" fmla="*/ 73 h 199"/>
                <a:gd name="T42" fmla="*/ 74 w 126"/>
                <a:gd name="T43" fmla="*/ 76 h 199"/>
                <a:gd name="T44" fmla="*/ 81 w 126"/>
                <a:gd name="T45" fmla="*/ 71 h 199"/>
                <a:gd name="T46" fmla="*/ 73 w 126"/>
                <a:gd name="T47" fmla="*/ 96 h 199"/>
                <a:gd name="T48" fmla="*/ 84 w 126"/>
                <a:gd name="T49" fmla="*/ 124 h 199"/>
                <a:gd name="T50" fmla="*/ 84 w 126"/>
                <a:gd name="T51" fmla="*/ 109 h 199"/>
                <a:gd name="T52" fmla="*/ 106 w 126"/>
                <a:gd name="T53" fmla="*/ 88 h 199"/>
                <a:gd name="T54" fmla="*/ 98 w 126"/>
                <a:gd name="T55" fmla="*/ 28 h 199"/>
                <a:gd name="T56" fmla="*/ 28 w 126"/>
                <a:gd name="T57" fmla="*/ 28 h 199"/>
                <a:gd name="T58" fmla="*/ 20 w 126"/>
                <a:gd name="T59" fmla="*/ 89 h 199"/>
                <a:gd name="T60" fmla="*/ 44 w 126"/>
                <a:gd name="T61" fmla="*/ 109 h 199"/>
                <a:gd name="T62" fmla="*/ 44 w 126"/>
                <a:gd name="T63" fmla="*/ 125 h 199"/>
                <a:gd name="T64" fmla="*/ 55 w 126"/>
                <a:gd name="T65" fmla="*/ 96 h 199"/>
                <a:gd name="T66" fmla="*/ 47 w 126"/>
                <a:gd name="T67" fmla="*/ 71 h 199"/>
                <a:gd name="T68" fmla="*/ 76 w 126"/>
                <a:gd name="T69" fmla="*/ 79 h 199"/>
                <a:gd name="T70" fmla="*/ 68 w 126"/>
                <a:gd name="T71" fmla="*/ 78 h 199"/>
                <a:gd name="T72" fmla="*/ 57 w 126"/>
                <a:gd name="T73" fmla="*/ 78 h 199"/>
                <a:gd name="T74" fmla="*/ 52 w 126"/>
                <a:gd name="T75" fmla="*/ 79 h 199"/>
                <a:gd name="T76" fmla="*/ 61 w 126"/>
                <a:gd name="T77" fmla="*/ 94 h 199"/>
                <a:gd name="T78" fmla="*/ 61 w 126"/>
                <a:gd name="T79" fmla="*/ 125 h 199"/>
                <a:gd name="T80" fmla="*/ 66 w 126"/>
                <a:gd name="T81" fmla="*/ 95 h 199"/>
                <a:gd name="T82" fmla="*/ 67 w 126"/>
                <a:gd name="T83" fmla="*/ 93 h 199"/>
                <a:gd name="T84" fmla="*/ 82 w 126"/>
                <a:gd name="T85" fmla="*/ 180 h 199"/>
                <a:gd name="T86" fmla="*/ 64 w 126"/>
                <a:gd name="T87" fmla="*/ 199 h 199"/>
                <a:gd name="T88" fmla="*/ 82 w 126"/>
                <a:gd name="T89" fmla="*/ 180 h 199"/>
                <a:gd name="T90" fmla="*/ 33 w 126"/>
                <a:gd name="T91" fmla="*/ 165 h 199"/>
                <a:gd name="T92" fmla="*/ 33 w 126"/>
                <a:gd name="T93" fmla="*/ 168 h 199"/>
                <a:gd name="T94" fmla="*/ 95 w 126"/>
                <a:gd name="T95" fmla="*/ 161 h 199"/>
                <a:gd name="T96" fmla="*/ 95 w 126"/>
                <a:gd name="T97" fmla="*/ 136 h 199"/>
                <a:gd name="T98" fmla="*/ 33 w 126"/>
                <a:gd name="T99" fmla="*/ 143 h 199"/>
                <a:gd name="T100" fmla="*/ 95 w 126"/>
                <a:gd name="T101" fmla="*/ 139 h 199"/>
                <a:gd name="T102" fmla="*/ 95 w 126"/>
                <a:gd name="T103" fmla="*/ 13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6" h="199">
                  <a:moveTo>
                    <a:pt x="63" y="0"/>
                  </a:moveTo>
                  <a:cubicBezTo>
                    <a:pt x="80" y="0"/>
                    <a:pt x="96" y="7"/>
                    <a:pt x="107" y="19"/>
                  </a:cubicBezTo>
                  <a:cubicBezTo>
                    <a:pt x="119" y="30"/>
                    <a:pt x="126" y="46"/>
                    <a:pt x="126" y="63"/>
                  </a:cubicBezTo>
                  <a:cubicBezTo>
                    <a:pt x="126" y="75"/>
                    <a:pt x="123" y="86"/>
                    <a:pt x="117" y="95"/>
                  </a:cubicBezTo>
                  <a:cubicBezTo>
                    <a:pt x="112" y="104"/>
                    <a:pt x="105" y="111"/>
                    <a:pt x="97" y="116"/>
                  </a:cubicBezTo>
                  <a:cubicBezTo>
                    <a:pt x="97" y="123"/>
                    <a:pt x="97" y="123"/>
                    <a:pt x="97" y="123"/>
                  </a:cubicBezTo>
                  <a:cubicBezTo>
                    <a:pt x="99" y="122"/>
                    <a:pt x="99" y="122"/>
                    <a:pt x="99" y="122"/>
                  </a:cubicBezTo>
                  <a:cubicBezTo>
                    <a:pt x="104" y="122"/>
                    <a:pt x="104" y="122"/>
                    <a:pt x="104" y="122"/>
                  </a:cubicBezTo>
                  <a:cubicBezTo>
                    <a:pt x="106" y="126"/>
                    <a:pt x="106" y="126"/>
                    <a:pt x="106" y="126"/>
                  </a:cubicBezTo>
                  <a:cubicBezTo>
                    <a:pt x="107" y="130"/>
                    <a:pt x="108" y="134"/>
                    <a:pt x="108" y="137"/>
                  </a:cubicBezTo>
                  <a:cubicBezTo>
                    <a:pt x="108" y="141"/>
                    <a:pt x="107" y="144"/>
                    <a:pt x="106" y="148"/>
                  </a:cubicBezTo>
                  <a:cubicBezTo>
                    <a:pt x="105" y="149"/>
                    <a:pt x="105" y="149"/>
                    <a:pt x="105" y="149"/>
                  </a:cubicBezTo>
                  <a:cubicBezTo>
                    <a:pt x="106" y="150"/>
                    <a:pt x="106" y="150"/>
                    <a:pt x="106" y="150"/>
                  </a:cubicBezTo>
                  <a:cubicBezTo>
                    <a:pt x="107" y="154"/>
                    <a:pt x="108" y="157"/>
                    <a:pt x="108" y="161"/>
                  </a:cubicBezTo>
                  <a:cubicBezTo>
                    <a:pt x="108" y="164"/>
                    <a:pt x="107" y="168"/>
                    <a:pt x="106" y="171"/>
                  </a:cubicBezTo>
                  <a:cubicBezTo>
                    <a:pt x="104" y="175"/>
                    <a:pt x="104" y="175"/>
                    <a:pt x="104" y="175"/>
                  </a:cubicBezTo>
                  <a:cubicBezTo>
                    <a:pt x="100" y="175"/>
                    <a:pt x="100" y="175"/>
                    <a:pt x="100" y="175"/>
                  </a:cubicBezTo>
                  <a:cubicBezTo>
                    <a:pt x="29" y="181"/>
                    <a:pt x="29" y="181"/>
                    <a:pt x="29" y="181"/>
                  </a:cubicBezTo>
                  <a:cubicBezTo>
                    <a:pt x="24" y="182"/>
                    <a:pt x="24" y="182"/>
                    <a:pt x="24" y="182"/>
                  </a:cubicBezTo>
                  <a:cubicBezTo>
                    <a:pt x="22" y="177"/>
                    <a:pt x="22" y="177"/>
                    <a:pt x="22" y="177"/>
                  </a:cubicBezTo>
                  <a:cubicBezTo>
                    <a:pt x="21" y="174"/>
                    <a:pt x="20" y="171"/>
                    <a:pt x="20" y="167"/>
                  </a:cubicBezTo>
                  <a:cubicBezTo>
                    <a:pt x="20" y="164"/>
                    <a:pt x="21" y="160"/>
                    <a:pt x="22" y="156"/>
                  </a:cubicBezTo>
                  <a:cubicBezTo>
                    <a:pt x="23" y="155"/>
                    <a:pt x="23" y="155"/>
                    <a:pt x="23" y="155"/>
                  </a:cubicBezTo>
                  <a:cubicBezTo>
                    <a:pt x="22" y="153"/>
                    <a:pt x="22" y="153"/>
                    <a:pt x="22" y="153"/>
                  </a:cubicBezTo>
                  <a:cubicBezTo>
                    <a:pt x="21" y="150"/>
                    <a:pt x="20" y="147"/>
                    <a:pt x="20" y="144"/>
                  </a:cubicBezTo>
                  <a:cubicBezTo>
                    <a:pt x="20" y="140"/>
                    <a:pt x="21" y="136"/>
                    <a:pt x="22" y="132"/>
                  </a:cubicBezTo>
                  <a:cubicBezTo>
                    <a:pt x="24" y="129"/>
                    <a:pt x="24" y="129"/>
                    <a:pt x="24" y="129"/>
                  </a:cubicBezTo>
                  <a:cubicBezTo>
                    <a:pt x="28" y="129"/>
                    <a:pt x="28" y="129"/>
                    <a:pt x="28" y="129"/>
                  </a:cubicBezTo>
                  <a:cubicBezTo>
                    <a:pt x="31" y="129"/>
                    <a:pt x="31" y="129"/>
                    <a:pt x="31" y="129"/>
                  </a:cubicBezTo>
                  <a:cubicBezTo>
                    <a:pt x="31" y="117"/>
                    <a:pt x="31" y="117"/>
                    <a:pt x="31" y="117"/>
                  </a:cubicBezTo>
                  <a:cubicBezTo>
                    <a:pt x="22" y="112"/>
                    <a:pt x="15" y="104"/>
                    <a:pt x="9" y="96"/>
                  </a:cubicBezTo>
                  <a:cubicBezTo>
                    <a:pt x="3" y="86"/>
                    <a:pt x="0" y="75"/>
                    <a:pt x="0" y="63"/>
                  </a:cubicBezTo>
                  <a:cubicBezTo>
                    <a:pt x="0" y="46"/>
                    <a:pt x="7" y="30"/>
                    <a:pt x="19" y="19"/>
                  </a:cubicBezTo>
                  <a:cubicBezTo>
                    <a:pt x="30" y="7"/>
                    <a:pt x="46" y="0"/>
                    <a:pt x="63" y="0"/>
                  </a:cubicBezTo>
                  <a:close/>
                  <a:moveTo>
                    <a:pt x="49" y="75"/>
                  </a:moveTo>
                  <a:cubicBezTo>
                    <a:pt x="50" y="76"/>
                    <a:pt x="51" y="76"/>
                    <a:pt x="52" y="76"/>
                  </a:cubicBezTo>
                  <a:cubicBezTo>
                    <a:pt x="54" y="76"/>
                    <a:pt x="55" y="75"/>
                    <a:pt x="56" y="74"/>
                  </a:cubicBezTo>
                  <a:cubicBezTo>
                    <a:pt x="57" y="73"/>
                    <a:pt x="57" y="73"/>
                    <a:pt x="57" y="73"/>
                  </a:cubicBezTo>
                  <a:cubicBezTo>
                    <a:pt x="58" y="74"/>
                    <a:pt x="58" y="74"/>
                    <a:pt x="58" y="74"/>
                  </a:cubicBezTo>
                  <a:cubicBezTo>
                    <a:pt x="60" y="76"/>
                    <a:pt x="61" y="76"/>
                    <a:pt x="63" y="76"/>
                  </a:cubicBezTo>
                  <a:cubicBezTo>
                    <a:pt x="64" y="76"/>
                    <a:pt x="65" y="76"/>
                    <a:pt x="67" y="74"/>
                  </a:cubicBezTo>
                  <a:cubicBezTo>
                    <a:pt x="68" y="73"/>
                    <a:pt x="68" y="73"/>
                    <a:pt x="68" y="73"/>
                  </a:cubicBezTo>
                  <a:cubicBezTo>
                    <a:pt x="69" y="74"/>
                    <a:pt x="69" y="74"/>
                    <a:pt x="69" y="74"/>
                  </a:cubicBezTo>
                  <a:cubicBezTo>
                    <a:pt x="71" y="76"/>
                    <a:pt x="72" y="76"/>
                    <a:pt x="74" y="76"/>
                  </a:cubicBezTo>
                  <a:cubicBezTo>
                    <a:pt x="76" y="76"/>
                    <a:pt x="77" y="75"/>
                    <a:pt x="79" y="75"/>
                  </a:cubicBezTo>
                  <a:cubicBezTo>
                    <a:pt x="81" y="71"/>
                    <a:pt x="81" y="71"/>
                    <a:pt x="81" y="71"/>
                  </a:cubicBezTo>
                  <a:cubicBezTo>
                    <a:pt x="87" y="74"/>
                    <a:pt x="87" y="74"/>
                    <a:pt x="87" y="74"/>
                  </a:cubicBezTo>
                  <a:cubicBezTo>
                    <a:pt x="73" y="96"/>
                    <a:pt x="73" y="96"/>
                    <a:pt x="73" y="96"/>
                  </a:cubicBezTo>
                  <a:cubicBezTo>
                    <a:pt x="73" y="125"/>
                    <a:pt x="73" y="125"/>
                    <a:pt x="73" y="125"/>
                  </a:cubicBezTo>
                  <a:cubicBezTo>
                    <a:pt x="84" y="124"/>
                    <a:pt x="84" y="124"/>
                    <a:pt x="84" y="124"/>
                  </a:cubicBezTo>
                  <a:cubicBezTo>
                    <a:pt x="84" y="112"/>
                    <a:pt x="84" y="112"/>
                    <a:pt x="84" y="112"/>
                  </a:cubicBezTo>
                  <a:cubicBezTo>
                    <a:pt x="84" y="109"/>
                    <a:pt x="84" y="109"/>
                    <a:pt x="84" y="109"/>
                  </a:cubicBezTo>
                  <a:cubicBezTo>
                    <a:pt x="87" y="107"/>
                    <a:pt x="87" y="107"/>
                    <a:pt x="87" y="107"/>
                  </a:cubicBezTo>
                  <a:cubicBezTo>
                    <a:pt x="95" y="102"/>
                    <a:pt x="101" y="96"/>
                    <a:pt x="106" y="88"/>
                  </a:cubicBezTo>
                  <a:cubicBezTo>
                    <a:pt x="110" y="81"/>
                    <a:pt x="113" y="72"/>
                    <a:pt x="113" y="63"/>
                  </a:cubicBezTo>
                  <a:cubicBezTo>
                    <a:pt x="113" y="49"/>
                    <a:pt x="107" y="37"/>
                    <a:pt x="98" y="28"/>
                  </a:cubicBezTo>
                  <a:cubicBezTo>
                    <a:pt x="89" y="19"/>
                    <a:pt x="77" y="13"/>
                    <a:pt x="63" y="13"/>
                  </a:cubicBezTo>
                  <a:cubicBezTo>
                    <a:pt x="49" y="13"/>
                    <a:pt x="37" y="19"/>
                    <a:pt x="28" y="28"/>
                  </a:cubicBezTo>
                  <a:cubicBezTo>
                    <a:pt x="19" y="37"/>
                    <a:pt x="13" y="49"/>
                    <a:pt x="13" y="63"/>
                  </a:cubicBezTo>
                  <a:cubicBezTo>
                    <a:pt x="13" y="73"/>
                    <a:pt x="16" y="81"/>
                    <a:pt x="20" y="89"/>
                  </a:cubicBezTo>
                  <a:cubicBezTo>
                    <a:pt x="25" y="97"/>
                    <a:pt x="32" y="103"/>
                    <a:pt x="40" y="107"/>
                  </a:cubicBezTo>
                  <a:cubicBezTo>
                    <a:pt x="44" y="109"/>
                    <a:pt x="44" y="109"/>
                    <a:pt x="44" y="109"/>
                  </a:cubicBezTo>
                  <a:cubicBezTo>
                    <a:pt x="44" y="113"/>
                    <a:pt x="44" y="113"/>
                    <a:pt x="44" y="113"/>
                  </a:cubicBezTo>
                  <a:cubicBezTo>
                    <a:pt x="44" y="125"/>
                    <a:pt x="44" y="125"/>
                    <a:pt x="44" y="125"/>
                  </a:cubicBezTo>
                  <a:cubicBezTo>
                    <a:pt x="55" y="125"/>
                    <a:pt x="55" y="125"/>
                    <a:pt x="55" y="125"/>
                  </a:cubicBezTo>
                  <a:cubicBezTo>
                    <a:pt x="55" y="96"/>
                    <a:pt x="55" y="96"/>
                    <a:pt x="55" y="96"/>
                  </a:cubicBezTo>
                  <a:cubicBezTo>
                    <a:pt x="41" y="74"/>
                    <a:pt x="41" y="74"/>
                    <a:pt x="41" y="74"/>
                  </a:cubicBezTo>
                  <a:cubicBezTo>
                    <a:pt x="47" y="71"/>
                    <a:pt x="47" y="71"/>
                    <a:pt x="47" y="71"/>
                  </a:cubicBezTo>
                  <a:cubicBezTo>
                    <a:pt x="49" y="75"/>
                    <a:pt x="49" y="75"/>
                    <a:pt x="49" y="75"/>
                  </a:cubicBezTo>
                  <a:close/>
                  <a:moveTo>
                    <a:pt x="76" y="79"/>
                  </a:moveTo>
                  <a:cubicBezTo>
                    <a:pt x="75" y="79"/>
                    <a:pt x="75" y="79"/>
                    <a:pt x="74" y="79"/>
                  </a:cubicBezTo>
                  <a:cubicBezTo>
                    <a:pt x="72" y="80"/>
                    <a:pt x="70" y="79"/>
                    <a:pt x="68" y="78"/>
                  </a:cubicBezTo>
                  <a:cubicBezTo>
                    <a:pt x="66" y="79"/>
                    <a:pt x="65" y="80"/>
                    <a:pt x="63" y="80"/>
                  </a:cubicBezTo>
                  <a:cubicBezTo>
                    <a:pt x="61" y="80"/>
                    <a:pt x="59" y="79"/>
                    <a:pt x="57" y="78"/>
                  </a:cubicBezTo>
                  <a:cubicBezTo>
                    <a:pt x="56" y="79"/>
                    <a:pt x="54" y="79"/>
                    <a:pt x="52" y="79"/>
                  </a:cubicBezTo>
                  <a:cubicBezTo>
                    <a:pt x="52" y="79"/>
                    <a:pt x="52" y="79"/>
                    <a:pt x="52" y="79"/>
                  </a:cubicBezTo>
                  <a:cubicBezTo>
                    <a:pt x="61" y="93"/>
                    <a:pt x="61" y="93"/>
                    <a:pt x="61" y="93"/>
                  </a:cubicBezTo>
                  <a:cubicBezTo>
                    <a:pt x="61" y="94"/>
                    <a:pt x="61" y="94"/>
                    <a:pt x="61" y="94"/>
                  </a:cubicBezTo>
                  <a:cubicBezTo>
                    <a:pt x="61" y="95"/>
                    <a:pt x="61" y="95"/>
                    <a:pt x="61" y="95"/>
                  </a:cubicBezTo>
                  <a:cubicBezTo>
                    <a:pt x="61" y="125"/>
                    <a:pt x="61" y="125"/>
                    <a:pt x="61" y="125"/>
                  </a:cubicBezTo>
                  <a:cubicBezTo>
                    <a:pt x="66" y="125"/>
                    <a:pt x="66" y="125"/>
                    <a:pt x="66" y="125"/>
                  </a:cubicBezTo>
                  <a:cubicBezTo>
                    <a:pt x="66" y="95"/>
                    <a:pt x="66" y="95"/>
                    <a:pt x="66" y="95"/>
                  </a:cubicBezTo>
                  <a:cubicBezTo>
                    <a:pt x="66" y="94"/>
                    <a:pt x="66" y="94"/>
                    <a:pt x="66" y="94"/>
                  </a:cubicBezTo>
                  <a:cubicBezTo>
                    <a:pt x="67" y="93"/>
                    <a:pt x="67" y="93"/>
                    <a:pt x="67" y="93"/>
                  </a:cubicBezTo>
                  <a:cubicBezTo>
                    <a:pt x="76" y="79"/>
                    <a:pt x="76" y="79"/>
                    <a:pt x="76" y="79"/>
                  </a:cubicBezTo>
                  <a:close/>
                  <a:moveTo>
                    <a:pt x="82" y="180"/>
                  </a:moveTo>
                  <a:cubicBezTo>
                    <a:pt x="46" y="184"/>
                    <a:pt x="46" y="184"/>
                    <a:pt x="46" y="184"/>
                  </a:cubicBezTo>
                  <a:cubicBezTo>
                    <a:pt x="47" y="192"/>
                    <a:pt x="54" y="199"/>
                    <a:pt x="64" y="199"/>
                  </a:cubicBezTo>
                  <a:cubicBezTo>
                    <a:pt x="74" y="199"/>
                    <a:pt x="82" y="191"/>
                    <a:pt x="82" y="181"/>
                  </a:cubicBezTo>
                  <a:cubicBezTo>
                    <a:pt x="82" y="181"/>
                    <a:pt x="82" y="181"/>
                    <a:pt x="82" y="180"/>
                  </a:cubicBezTo>
                  <a:close/>
                  <a:moveTo>
                    <a:pt x="95" y="159"/>
                  </a:moveTo>
                  <a:cubicBezTo>
                    <a:pt x="33" y="165"/>
                    <a:pt x="33" y="165"/>
                    <a:pt x="33" y="165"/>
                  </a:cubicBezTo>
                  <a:cubicBezTo>
                    <a:pt x="33" y="166"/>
                    <a:pt x="33" y="166"/>
                    <a:pt x="33" y="167"/>
                  </a:cubicBezTo>
                  <a:cubicBezTo>
                    <a:pt x="33" y="167"/>
                    <a:pt x="33" y="167"/>
                    <a:pt x="33" y="168"/>
                  </a:cubicBezTo>
                  <a:cubicBezTo>
                    <a:pt x="95" y="162"/>
                    <a:pt x="95" y="162"/>
                    <a:pt x="95" y="162"/>
                  </a:cubicBezTo>
                  <a:cubicBezTo>
                    <a:pt x="95" y="162"/>
                    <a:pt x="95" y="161"/>
                    <a:pt x="95" y="161"/>
                  </a:cubicBezTo>
                  <a:cubicBezTo>
                    <a:pt x="95" y="160"/>
                    <a:pt x="95" y="160"/>
                    <a:pt x="95" y="159"/>
                  </a:cubicBezTo>
                  <a:close/>
                  <a:moveTo>
                    <a:pt x="95" y="136"/>
                  </a:moveTo>
                  <a:cubicBezTo>
                    <a:pt x="33" y="141"/>
                    <a:pt x="33" y="141"/>
                    <a:pt x="33" y="141"/>
                  </a:cubicBezTo>
                  <a:cubicBezTo>
                    <a:pt x="33" y="142"/>
                    <a:pt x="33" y="143"/>
                    <a:pt x="33" y="143"/>
                  </a:cubicBezTo>
                  <a:cubicBezTo>
                    <a:pt x="33" y="144"/>
                    <a:pt x="33" y="144"/>
                    <a:pt x="33" y="144"/>
                  </a:cubicBezTo>
                  <a:cubicBezTo>
                    <a:pt x="95" y="139"/>
                    <a:pt x="95" y="139"/>
                    <a:pt x="95" y="139"/>
                  </a:cubicBezTo>
                  <a:cubicBezTo>
                    <a:pt x="95" y="138"/>
                    <a:pt x="95" y="138"/>
                    <a:pt x="95" y="137"/>
                  </a:cubicBezTo>
                  <a:cubicBezTo>
                    <a:pt x="95" y="137"/>
                    <a:pt x="95" y="136"/>
                    <a:pt x="95" y="13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26" name="淘宝网chenying0907出品 23">
            <a:extLst>
              <a:ext uri="{FF2B5EF4-FFF2-40B4-BE49-F238E27FC236}">
                <a16:creationId xmlns="" xmlns:a16="http://schemas.microsoft.com/office/drawing/2014/main" id="{B2B1BCF1-224C-4A59-83C6-A93A3740E642}"/>
              </a:ext>
            </a:extLst>
          </p:cNvPr>
          <p:cNvSpPr txBox="1"/>
          <p:nvPr/>
        </p:nvSpPr>
        <p:spPr>
          <a:xfrm>
            <a:off x="5108783" y="2439374"/>
            <a:ext cx="6766630" cy="1200329"/>
          </a:xfrm>
          <a:prstGeom prst="rect">
            <a:avLst/>
          </a:prstGeom>
          <a:noFill/>
        </p:spPr>
        <p:txBody>
          <a:bodyPr wrap="square" rtlCol="0">
            <a:spAutoFit/>
          </a:bodyPr>
          <a:lstStyle/>
          <a:p>
            <a:pPr algn="just">
              <a:spcBef>
                <a:spcPct val="50000"/>
              </a:spcBef>
            </a:pPr>
            <a:r>
              <a:rPr lang="en-US" altLang="en-US" sz="3600" dirty="0">
                <a:latin typeface="Times New Roman" panose="02020603050405020304" pitchFamily="18" charset="0"/>
                <a:cs typeface="Times New Roman" panose="02020603050405020304" pitchFamily="18" charset="0"/>
              </a:rPr>
              <a:t>+</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Nội</a:t>
            </a:r>
            <a:r>
              <a:rPr lang="en-US" altLang="en-US" sz="3600" dirty="0" smtClean="0">
                <a:latin typeface="Times New Roman" panose="02020603050405020304" pitchFamily="18" charset="0"/>
                <a:cs typeface="Times New Roman" panose="02020603050405020304" pitchFamily="18" charset="0"/>
              </a:rPr>
              <a:t> </a:t>
            </a:r>
            <a:r>
              <a:rPr lang="en-US" altLang="en-US" sz="3600" dirty="0">
                <a:latin typeface="Times New Roman" panose="02020603050405020304" pitchFamily="18" charset="0"/>
                <a:cs typeface="Times New Roman" panose="02020603050405020304" pitchFamily="18" charset="0"/>
              </a:rPr>
              <a:t>dung in </a:t>
            </a:r>
            <a:r>
              <a:rPr lang="en-US" altLang="en-US" sz="3600" dirty="0" err="1">
                <a:latin typeface="Times New Roman" panose="02020603050405020304" pitchFamily="18" charset="0"/>
                <a:cs typeface="Times New Roman" panose="02020603050405020304" pitchFamily="18" charset="0"/>
              </a:rPr>
              <a:t>đậm</a:t>
            </a:r>
            <a:r>
              <a:rPr lang="en-US" altLang="en-US" sz="3600" dirty="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trong</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ví</a:t>
            </a:r>
            <a:r>
              <a:rPr lang="en-US" altLang="en-US" sz="3600" dirty="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dụ</a:t>
            </a:r>
            <a:r>
              <a:rPr lang="en-US" altLang="en-US" sz="3600" dirty="0" smtClean="0">
                <a:latin typeface="Times New Roman" panose="02020603050405020304" pitchFamily="18" charset="0"/>
                <a:cs typeface="Times New Roman" panose="02020603050405020304" pitchFamily="18" charset="0"/>
              </a:rPr>
              <a:t> a, b: </a:t>
            </a:r>
            <a:r>
              <a:rPr lang="en-US" altLang="en-US" sz="3600" dirty="0" err="1">
                <a:solidFill>
                  <a:srgbClr val="0000FF"/>
                </a:solidFill>
                <a:latin typeface="Times New Roman" panose="02020603050405020304" pitchFamily="18" charset="0"/>
                <a:cs typeface="Times New Roman" panose="02020603050405020304" pitchFamily="18" charset="0"/>
              </a:rPr>
              <a:t>Được</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thuật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lại</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lời</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nói</a:t>
            </a:r>
            <a:r>
              <a:rPr lang="en-US" altLang="en-US" sz="3600" dirty="0">
                <a:solidFill>
                  <a:srgbClr val="0000FF"/>
                </a:solidFill>
                <a:latin typeface="Times New Roman" panose="02020603050405020304" pitchFamily="18" charset="0"/>
                <a:cs typeface="Times New Roman" panose="02020603050405020304" pitchFamily="18" charset="0"/>
              </a:rPr>
              <a:t>, ý </a:t>
            </a:r>
            <a:r>
              <a:rPr lang="en-US" altLang="en-US" sz="3600" dirty="0" err="1">
                <a:solidFill>
                  <a:srgbClr val="0000FF"/>
                </a:solidFill>
                <a:latin typeface="Times New Roman" panose="02020603050405020304" pitchFamily="18" charset="0"/>
                <a:cs typeface="Times New Roman" panose="02020603050405020304" pitchFamily="18" charset="0"/>
              </a:rPr>
              <a:t>nghĩ</a:t>
            </a:r>
            <a:r>
              <a:rPr lang="en-US" altLang="en-US" sz="3600" dirty="0">
                <a:solidFill>
                  <a:srgbClr val="0000FF"/>
                </a:solidFill>
                <a:latin typeface="Times New Roman" panose="02020603050405020304" pitchFamily="18" charset="0"/>
                <a:cs typeface="Times New Roman" panose="02020603050405020304" pitchFamily="18" charset="0"/>
              </a:rPr>
              <a:t>…</a:t>
            </a:r>
          </a:p>
        </p:txBody>
      </p:sp>
      <p:sp>
        <p:nvSpPr>
          <p:cNvPr id="29" name="淘宝网chenying0907出品 25">
            <a:extLst>
              <a:ext uri="{FF2B5EF4-FFF2-40B4-BE49-F238E27FC236}">
                <a16:creationId xmlns="" xmlns:a16="http://schemas.microsoft.com/office/drawing/2014/main" id="{4FEF2AAD-9394-4DA4-9B63-893DCE5132FF}"/>
              </a:ext>
            </a:extLst>
          </p:cNvPr>
          <p:cNvSpPr txBox="1"/>
          <p:nvPr/>
        </p:nvSpPr>
        <p:spPr>
          <a:xfrm>
            <a:off x="5112622" y="3559541"/>
            <a:ext cx="6636663" cy="2585323"/>
          </a:xfrm>
          <a:prstGeom prst="rect">
            <a:avLst/>
          </a:prstGeom>
          <a:noFill/>
        </p:spPr>
        <p:txBody>
          <a:bodyPr wrap="square" rtlCol="0">
            <a:spAutoFit/>
          </a:bodyPr>
          <a:lstStyle/>
          <a:p>
            <a:pPr>
              <a:spcBef>
                <a:spcPct val="50000"/>
              </a:spcBef>
            </a:pP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Dấu</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hiệu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hình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thức</a:t>
            </a:r>
            <a:r>
              <a:rPr lang="en-US" altLang="en-US" sz="3600" dirty="0">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Không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được</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đặt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trong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dấu</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ngoặc</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kép</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có</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từ</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i="1" dirty="0" err="1">
                <a:solidFill>
                  <a:srgbClr val="0000FF"/>
                </a:solidFill>
                <a:latin typeface="Times New Roman" panose="02020603050405020304" pitchFamily="18" charset="0"/>
                <a:cs typeface="Times New Roman" panose="02020603050405020304" pitchFamily="18" charset="0"/>
              </a:rPr>
              <a:t>rằng</a:t>
            </a:r>
            <a:r>
              <a:rPr lang="en-US" altLang="en-US" sz="3600" i="1" dirty="0">
                <a:solidFill>
                  <a:srgbClr val="0000FF"/>
                </a:solidFill>
                <a:latin typeface="Times New Roman" panose="02020603050405020304" pitchFamily="18" charset="0"/>
                <a:cs typeface="Times New Roman" panose="02020603050405020304" pitchFamily="18" charset="0"/>
              </a:rPr>
              <a:t> (</a:t>
            </a:r>
            <a:r>
              <a:rPr lang="en-US" altLang="en-US" sz="3600" i="1" dirty="0" err="1">
                <a:solidFill>
                  <a:srgbClr val="0000FF"/>
                </a:solidFill>
                <a:latin typeface="Times New Roman" panose="02020603050405020304" pitchFamily="18" charset="0"/>
                <a:cs typeface="Times New Roman" panose="02020603050405020304" pitchFamily="18" charset="0"/>
              </a:rPr>
              <a:t>là</a:t>
            </a:r>
            <a:r>
              <a:rPr lang="en-US" altLang="en-US" sz="3600" i="1" dirty="0">
                <a:solidFill>
                  <a:srgbClr val="0000FF"/>
                </a:solidFill>
                <a:latin typeface="Times New Roman" panose="02020603050405020304" pitchFamily="18" charset="0"/>
                <a:cs typeface="Times New Roman" panose="02020603050405020304" pitchFamily="18" charset="0"/>
              </a:rPr>
              <a: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trước</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bộ</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phận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lời</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dẫn</a:t>
            </a:r>
            <a:r>
              <a:rPr lang="en-US" altLang="en-US" sz="3600" dirty="0">
                <a:solidFill>
                  <a:srgbClr val="0000FF"/>
                </a:solidFill>
                <a:latin typeface="Times New Roman" panose="02020603050405020304" pitchFamily="18" charset="0"/>
                <a:cs typeface="Times New Roman" panose="02020603050405020304" pitchFamily="18" charset="0"/>
              </a:rPr>
              <a:t>.</a:t>
            </a:r>
          </a:p>
          <a:p>
            <a:pPr>
              <a:spcBef>
                <a:spcPct val="50000"/>
              </a:spcBef>
            </a:pPr>
            <a:endParaRPr lang="en-US" altLang="en-US" sz="3600" dirty="0">
              <a:solidFill>
                <a:srgbClr val="0000FF"/>
              </a:solidFill>
              <a:latin typeface="Times New Roman" panose="02020603050405020304" pitchFamily="18" charset="0"/>
              <a:cs typeface="Times New Roman" panose="02020603050405020304" pitchFamily="18" charset="0"/>
            </a:endParaRPr>
          </a:p>
        </p:txBody>
      </p:sp>
      <p:sp>
        <p:nvSpPr>
          <p:cNvPr id="31" name="Text Box 13">
            <a:extLst>
              <a:ext uri="{FF2B5EF4-FFF2-40B4-BE49-F238E27FC236}">
                <a16:creationId xmlns="" xmlns:a16="http://schemas.microsoft.com/office/drawing/2014/main" id="{5EF4B1E4-3F52-45B8-865E-ADDC54091AAF}"/>
              </a:ext>
            </a:extLst>
          </p:cNvPr>
          <p:cNvSpPr txBox="1">
            <a:spLocks noChangeArrowheads="1"/>
          </p:cNvSpPr>
          <p:nvPr/>
        </p:nvSpPr>
        <p:spPr bwMode="auto">
          <a:xfrm>
            <a:off x="5100069" y="5290007"/>
            <a:ext cx="417005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6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600" dirty="0" err="1" smtClean="0">
                <a:solidFill>
                  <a:srgbClr val="FF0000"/>
                </a:solidFill>
                <a:latin typeface="Times New Roman" panose="02020603050405020304" pitchFamily="18" charset="0"/>
                <a:cs typeface="Times New Roman" panose="02020603050405020304" pitchFamily="18" charset="0"/>
              </a:rPr>
              <a:t>Cách</a:t>
            </a:r>
            <a:r>
              <a:rPr lang="en-US" altLang="en-US" sz="3600" dirty="0" smtClean="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dẫn</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gián</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tiếp</a:t>
            </a:r>
            <a:endParaRPr lang="en-US" altLang="en-US" sz="3600"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9033641" y="5276332"/>
            <a:ext cx="3158359"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a:t>
            </a:r>
            <a:r>
              <a:rPr lang="vi-VN"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Ghi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nhớ</a:t>
            </a:r>
            <a:r>
              <a:rPr lang="en-US" sz="3600" dirty="0" smtClean="0">
                <a:latin typeface="Times New Roman" pitchFamily="18" charset="0"/>
                <a:cs typeface="Times New Roman" pitchFamily="18" charset="0"/>
              </a:rPr>
              <a:t>/sgk54</a:t>
            </a:r>
            <a:endParaRPr lang="en-US" sz="3600" dirty="0">
              <a:latin typeface="Times New Roman" pitchFamily="18" charset="0"/>
              <a:cs typeface="Times New Roman" pitchFamily="18" charset="0"/>
            </a:endParaRPr>
          </a:p>
        </p:txBody>
      </p:sp>
      <p:sp>
        <p:nvSpPr>
          <p:cNvPr id="20" name="TextBox 5">
            <a:extLst>
              <a:ext uri="{FF2B5EF4-FFF2-40B4-BE49-F238E27FC236}">
                <a16:creationId xmlns:a16="http://schemas.microsoft.com/office/drawing/2014/main" xmlns="" id="{E5DB0C83-1A50-4E30-A29A-75861E614C4D}"/>
              </a:ext>
            </a:extLst>
          </p:cNvPr>
          <p:cNvSpPr txBox="1">
            <a:spLocks noChangeArrowheads="1"/>
          </p:cNvSpPr>
          <p:nvPr/>
        </p:nvSpPr>
        <p:spPr bwMode="auto">
          <a:xfrm flipH="1">
            <a:off x="4272013" y="296978"/>
            <a:ext cx="79199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400" dirty="0">
                <a:solidFill>
                  <a:srgbClr val="FF0000"/>
                </a:solidFill>
                <a:latin typeface="#9Slide03 Arima Madurai Black" panose="00000A00000000000000" pitchFamily="2" charset="0"/>
                <a:cs typeface="#9Slide03 Arima Madurai Black" panose="00000A00000000000000" pitchFamily="2" charset="0"/>
              </a:rPr>
              <a:t>II. </a:t>
            </a:r>
            <a:r>
              <a:rPr lang="en-US" altLang="en-US" sz="4400" dirty="0" err="1">
                <a:solidFill>
                  <a:srgbClr val="FF0000"/>
                </a:solidFill>
                <a:latin typeface="#9Slide03 Arima Madurai Black" panose="00000A00000000000000" pitchFamily="2" charset="0"/>
                <a:cs typeface="#9Slide03 Arima Madurai Black" panose="00000A00000000000000" pitchFamily="2" charset="0"/>
              </a:rPr>
              <a:t>Cách</a:t>
            </a:r>
            <a:r>
              <a:rPr lang="en-US" altLang="en-US" sz="4400" dirty="0">
                <a:solidFill>
                  <a:srgbClr val="FF0000"/>
                </a:solidFill>
                <a:latin typeface="#9Slide03 Arima Madurai Black" panose="00000A00000000000000" pitchFamily="2" charset="0"/>
                <a:cs typeface="#9Slide03 Arima Madurai Black" panose="00000A00000000000000" pitchFamily="2" charset="0"/>
              </a:rPr>
              <a:t> </a:t>
            </a:r>
            <a:r>
              <a:rPr lang="en-US" altLang="en-US" sz="4400" dirty="0" err="1">
                <a:solidFill>
                  <a:srgbClr val="FF0000"/>
                </a:solidFill>
                <a:latin typeface="#9Slide03 Arima Madurai Black" panose="00000A00000000000000" pitchFamily="2" charset="0"/>
                <a:cs typeface="#9Slide03 Arima Madurai Black" panose="00000A00000000000000" pitchFamily="2" charset="0"/>
              </a:rPr>
              <a:t>dẫn</a:t>
            </a:r>
            <a:r>
              <a:rPr lang="en-US" altLang="en-US" sz="4400" dirty="0">
                <a:solidFill>
                  <a:srgbClr val="FF0000"/>
                </a:solidFill>
                <a:latin typeface="#9Slide03 Arima Madurai Black" panose="00000A00000000000000" pitchFamily="2" charset="0"/>
                <a:cs typeface="#9Slide03 Arima Madurai Black" panose="00000A00000000000000" pitchFamily="2" charset="0"/>
              </a:rPr>
              <a:t> </a:t>
            </a:r>
            <a:r>
              <a:rPr lang="en-US" altLang="en-US" sz="4400" dirty="0" err="1">
                <a:solidFill>
                  <a:srgbClr val="FF0000"/>
                </a:solidFill>
                <a:latin typeface="#9Slide03 Arima Madurai Black" panose="00000A00000000000000" pitchFamily="2" charset="0"/>
                <a:cs typeface="#9Slide03 Arima Madurai Black" panose="00000A00000000000000" pitchFamily="2" charset="0"/>
              </a:rPr>
              <a:t>gián</a:t>
            </a:r>
            <a:r>
              <a:rPr lang="en-US" altLang="en-US" sz="4400" dirty="0">
                <a:solidFill>
                  <a:srgbClr val="FF0000"/>
                </a:solidFill>
                <a:latin typeface="#9Slide03 Arima Madurai Black" panose="00000A00000000000000" pitchFamily="2" charset="0"/>
                <a:cs typeface="#9Slide03 Arima Madurai Black" panose="00000A00000000000000" pitchFamily="2" charset="0"/>
              </a:rPr>
              <a:t> </a:t>
            </a:r>
            <a:r>
              <a:rPr lang="en-US" altLang="en-US" sz="4400" dirty="0" err="1">
                <a:solidFill>
                  <a:srgbClr val="FF0000"/>
                </a:solidFill>
                <a:latin typeface="#9Slide03 Arima Madurai Black" panose="00000A00000000000000" pitchFamily="2" charset="0"/>
                <a:cs typeface="#9Slide03 Arima Madurai Black" panose="00000A00000000000000" pitchFamily="2" charset="0"/>
              </a:rPr>
              <a:t>tiếp</a:t>
            </a:r>
            <a:endParaRPr lang="en-SG" altLang="en-US" sz="4400" dirty="0">
              <a:solidFill>
                <a:srgbClr val="FF0000"/>
              </a:solidFill>
              <a:latin typeface="#9Slide03 Arima Madurai Black" panose="00000A00000000000000" pitchFamily="2" charset="0"/>
              <a:cs typeface="#9Slide03 Arima Madurai Black" panose="00000A00000000000000" pitchFamily="2" charset="0"/>
            </a:endParaRPr>
          </a:p>
        </p:txBody>
      </p:sp>
      <p:sp>
        <p:nvSpPr>
          <p:cNvPr id="21" name="TextBox 20"/>
          <p:cNvSpPr txBox="1"/>
          <p:nvPr/>
        </p:nvSpPr>
        <p:spPr>
          <a:xfrm>
            <a:off x="5046460" y="1848080"/>
            <a:ext cx="5359607" cy="646331"/>
          </a:xfrm>
          <a:prstGeom prst="rect">
            <a:avLst/>
          </a:prstGeom>
          <a:noFill/>
          <a:ln>
            <a:noFill/>
          </a:ln>
        </p:spPr>
        <p:txBody>
          <a:bodyPr wrap="square" rtlCol="0">
            <a:spAutoFit/>
          </a:bodyPr>
          <a:lstStyle/>
          <a:p>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V</a:t>
            </a:r>
            <a:r>
              <a:rPr lang="en-US" sz="3600" dirty="0" err="1" smtClean="0">
                <a:latin typeface="Times New Roman" pitchFamily="18" charset="0"/>
                <a:cs typeface="Times New Roman" pitchFamily="18" charset="0"/>
              </a:rPr>
              <a:t>í</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dụ</a:t>
            </a:r>
            <a:r>
              <a:rPr lang="en-US" sz="3600" dirty="0" smtClean="0">
                <a:latin typeface="Times New Roman" pitchFamily="18" charset="0"/>
                <a:cs typeface="Times New Roman" pitchFamily="18" charset="0"/>
              </a:rPr>
              <a:t> / </a:t>
            </a:r>
            <a:r>
              <a:rPr lang="en-US" sz="3600" dirty="0" err="1" smtClean="0">
                <a:latin typeface="Times New Roman" pitchFamily="18" charset="0"/>
                <a:cs typeface="Times New Roman" pitchFamily="18" charset="0"/>
              </a:rPr>
              <a:t>sgk</a:t>
            </a:r>
            <a:r>
              <a:rPr lang="en-US" sz="3600" dirty="0" smtClean="0">
                <a:latin typeface="Times New Roman" pitchFamily="18" charset="0"/>
                <a:cs typeface="Times New Roman" pitchFamily="18" charset="0"/>
              </a:rPr>
              <a:t> 53, 54</a:t>
            </a:r>
          </a:p>
        </p:txBody>
      </p:sp>
      <p:pic>
        <p:nvPicPr>
          <p:cNvPr id="22" name="Picture 21" descr="Tay viÕ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09052">
            <a:off x="2678982" y="37238"/>
            <a:ext cx="1197782" cy="122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1719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slide trắng"/>
          <p:cNvPicPr>
            <a:picLocks noChangeAspect="1" noChangeArrowheads="1"/>
          </p:cNvPicPr>
          <p:nvPr/>
        </p:nvPicPr>
        <p:blipFill>
          <a:blip r:embed="rId3"/>
          <a:srcRect l="5649"/>
          <a:stretch>
            <a:fillRect/>
          </a:stretch>
        </p:blipFill>
        <p:spPr bwMode="auto">
          <a:xfrm>
            <a:off x="0" y="0"/>
            <a:ext cx="12192000" cy="6858000"/>
          </a:xfrm>
          <a:prstGeom prst="rect">
            <a:avLst/>
          </a:prstGeom>
          <a:noFill/>
        </p:spPr>
      </p:pic>
      <p:pic>
        <p:nvPicPr>
          <p:cNvPr id="3" name="图片 1">
            <a:extLst>
              <a:ext uri="{FF2B5EF4-FFF2-40B4-BE49-F238E27FC236}">
                <a16:creationId xmlns="" xmlns:a16="http://schemas.microsoft.com/office/drawing/2014/main" id="{AB4C5E1D-0E42-4B5C-B02D-FB892B12CAF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09286" y="-9525"/>
            <a:ext cx="5573189" cy="6877050"/>
          </a:xfrm>
          <a:prstGeom prst="rect">
            <a:avLst/>
          </a:prstGeom>
        </p:spPr>
      </p:pic>
      <p:sp>
        <p:nvSpPr>
          <p:cNvPr id="4" name="淘宝网chenying0907出品 6">
            <a:extLst>
              <a:ext uri="{FF2B5EF4-FFF2-40B4-BE49-F238E27FC236}">
                <a16:creationId xmlns="" xmlns:a16="http://schemas.microsoft.com/office/drawing/2014/main" id="{ECBB224A-7361-4A43-A262-5E3ACA883721}"/>
              </a:ext>
            </a:extLst>
          </p:cNvPr>
          <p:cNvSpPr/>
          <p:nvPr/>
        </p:nvSpPr>
        <p:spPr>
          <a:xfrm>
            <a:off x="1308100" y="1219200"/>
            <a:ext cx="9880600" cy="5105400"/>
          </a:xfrm>
          <a:prstGeom prst="rect">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9">
            <a:extLst>
              <a:ext uri="{FF2B5EF4-FFF2-40B4-BE49-F238E27FC236}">
                <a16:creationId xmlns="" xmlns:a16="http://schemas.microsoft.com/office/drawing/2014/main" id="{480B6EE7-AADB-4606-9645-BF8FC19796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32967" y="0"/>
            <a:ext cx="3748935" cy="6858000"/>
          </a:xfrm>
          <a:prstGeom prst="rect">
            <a:avLst/>
          </a:prstGeom>
        </p:spPr>
      </p:pic>
      <p:sp>
        <p:nvSpPr>
          <p:cNvPr id="6" name="淘宝网chenying0907出品 7">
            <a:extLst>
              <a:ext uri="{FF2B5EF4-FFF2-40B4-BE49-F238E27FC236}">
                <a16:creationId xmlns="" xmlns:a16="http://schemas.microsoft.com/office/drawing/2014/main" id="{CFC2C6F2-F5D7-4DFA-BB76-1758EE598F12}"/>
              </a:ext>
            </a:extLst>
          </p:cNvPr>
          <p:cNvSpPr/>
          <p:nvPr/>
        </p:nvSpPr>
        <p:spPr>
          <a:xfrm>
            <a:off x="2994561" y="1577653"/>
            <a:ext cx="8778339" cy="4377504"/>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淘宝网chenying0907出品 18">
            <a:extLst>
              <a:ext uri="{FF2B5EF4-FFF2-40B4-BE49-F238E27FC236}">
                <a16:creationId xmlns="" xmlns:a16="http://schemas.microsoft.com/office/drawing/2014/main" id="{98DF7323-5BC5-4B56-8D62-AD0BE4D6C47A}"/>
              </a:ext>
            </a:extLst>
          </p:cNvPr>
          <p:cNvSpPr txBox="1"/>
          <p:nvPr/>
        </p:nvSpPr>
        <p:spPr>
          <a:xfrm>
            <a:off x="4906072" y="-130470"/>
            <a:ext cx="4916725" cy="1189493"/>
          </a:xfrm>
          <a:prstGeom prst="rect">
            <a:avLst/>
          </a:prstGeom>
          <a:noFill/>
        </p:spPr>
        <p:txBody>
          <a:bodyPr wrap="square" rtlCol="0">
            <a:spAutoFit/>
          </a:bodyPr>
          <a:lstStyle/>
          <a:p>
            <a:pPr algn="ctr">
              <a:lnSpc>
                <a:spcPct val="150000"/>
              </a:lnSpc>
            </a:pPr>
            <a:r>
              <a:rPr lang="en-SG" altLang="zh-CN" sz="5400" b="1" spc="300" dirty="0" err="1">
                <a:solidFill>
                  <a:srgbClr val="FF0000"/>
                </a:solidFill>
                <a:latin typeface="Times New Roman" panose="02020603050405020304" pitchFamily="18" charset="0"/>
                <a:cs typeface="Times New Roman" panose="02020603050405020304" pitchFamily="18" charset="0"/>
              </a:rPr>
              <a:t>Lưu</a:t>
            </a:r>
            <a:r>
              <a:rPr lang="en-SG" altLang="zh-CN" sz="5400" b="1" spc="300" dirty="0">
                <a:solidFill>
                  <a:srgbClr val="FF0000"/>
                </a:solidFill>
                <a:latin typeface="Times New Roman" panose="02020603050405020304" pitchFamily="18" charset="0"/>
                <a:cs typeface="Times New Roman" panose="02020603050405020304" pitchFamily="18" charset="0"/>
              </a:rPr>
              <a:t> ý</a:t>
            </a:r>
            <a:endParaRPr lang="zh-CN" altLang="en-US" sz="5400" b="1" spc="300" dirty="0">
              <a:solidFill>
                <a:srgbClr val="FF00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 xmlns:a16="http://schemas.microsoft.com/office/drawing/2014/main" id="{6A856FC0-FB52-41E5-B3A7-6DB2399D8459}"/>
              </a:ext>
            </a:extLst>
          </p:cNvPr>
          <p:cNvSpPr/>
          <p:nvPr/>
        </p:nvSpPr>
        <p:spPr>
          <a:xfrm>
            <a:off x="3182508" y="2031921"/>
            <a:ext cx="8184424" cy="1661993"/>
          </a:xfrm>
          <a:prstGeom prst="rect">
            <a:avLst/>
          </a:prstGeom>
        </p:spPr>
        <p:txBody>
          <a:bodyPr wrap="square">
            <a:spAutoFit/>
          </a:bodyPr>
          <a:lstStyle/>
          <a:p>
            <a:r>
              <a:rPr lang="en-US" altLang="en-US" sz="3400" dirty="0" err="1">
                <a:solidFill>
                  <a:srgbClr val="7030A0"/>
                </a:solidFill>
                <a:latin typeface="Times New Roman" panose="02020603050405020304" pitchFamily="18" charset="0"/>
                <a:cs typeface="Times New Roman" panose="02020603050405020304" pitchFamily="18" charset="0"/>
              </a:rPr>
              <a:t>Có</a:t>
            </a:r>
            <a:r>
              <a:rPr lang="en-US" altLang="en-US" sz="3400" dirty="0">
                <a:solidFill>
                  <a:srgbClr val="7030A0"/>
                </a:solidFill>
                <a:latin typeface="Times New Roman" panose="02020603050405020304" pitchFamily="18" charset="0"/>
                <a:cs typeface="Times New Roman" panose="02020603050405020304" pitchFamily="18" charset="0"/>
              </a:rPr>
              <a:t> </a:t>
            </a:r>
            <a:r>
              <a:rPr lang="en-US" altLang="en-US" sz="3400" dirty="0" err="1">
                <a:solidFill>
                  <a:srgbClr val="7030A0"/>
                </a:solidFill>
                <a:latin typeface="Times New Roman" panose="02020603050405020304" pitchFamily="18" charset="0"/>
                <a:cs typeface="Times New Roman" panose="02020603050405020304" pitchFamily="18" charset="0"/>
              </a:rPr>
              <a:t>thể</a:t>
            </a:r>
            <a:r>
              <a:rPr lang="en-US" altLang="en-US" sz="3400" dirty="0">
                <a:solidFill>
                  <a:srgbClr val="7030A0"/>
                </a:solidFill>
                <a:latin typeface="Times New Roman" panose="02020603050405020304" pitchFamily="18" charset="0"/>
                <a:cs typeface="Times New Roman" panose="02020603050405020304" pitchFamily="18" charset="0"/>
              </a:rPr>
              <a:t>  </a:t>
            </a:r>
            <a:r>
              <a:rPr lang="en-US" altLang="en-US" sz="3400" dirty="0" err="1">
                <a:solidFill>
                  <a:srgbClr val="7030A0"/>
                </a:solidFill>
                <a:latin typeface="Times New Roman" panose="02020603050405020304" pitchFamily="18" charset="0"/>
                <a:cs typeface="Times New Roman" panose="02020603050405020304" pitchFamily="18" charset="0"/>
              </a:rPr>
              <a:t>chuyển</a:t>
            </a:r>
            <a:r>
              <a:rPr lang="en-US" altLang="en-US" sz="3400" dirty="0">
                <a:solidFill>
                  <a:srgbClr val="7030A0"/>
                </a:solidFill>
                <a:latin typeface="Times New Roman" panose="02020603050405020304" pitchFamily="18" charset="0"/>
                <a:cs typeface="Times New Roman" panose="02020603050405020304" pitchFamily="18" charset="0"/>
              </a:rPr>
              <a:t> </a:t>
            </a:r>
            <a:r>
              <a:rPr lang="en-US" altLang="en-US" sz="3400" dirty="0" err="1">
                <a:solidFill>
                  <a:srgbClr val="7030A0"/>
                </a:solidFill>
                <a:latin typeface="Times New Roman" panose="02020603050405020304" pitchFamily="18" charset="0"/>
                <a:cs typeface="Times New Roman" panose="02020603050405020304" pitchFamily="18" charset="0"/>
              </a:rPr>
              <a:t>từ</a:t>
            </a:r>
            <a:r>
              <a:rPr lang="en-US" altLang="en-US" sz="3400" dirty="0">
                <a:solidFill>
                  <a:srgbClr val="7030A0"/>
                </a:solidFill>
                <a:latin typeface="Times New Roman" panose="02020603050405020304" pitchFamily="18" charset="0"/>
                <a:cs typeface="Times New Roman" panose="02020603050405020304" pitchFamily="18" charset="0"/>
              </a:rPr>
              <a:t> </a:t>
            </a:r>
            <a:r>
              <a:rPr lang="en-US" altLang="en-US" sz="3400" dirty="0" err="1">
                <a:solidFill>
                  <a:srgbClr val="7030A0"/>
                </a:solidFill>
                <a:latin typeface="Times New Roman" panose="02020603050405020304" pitchFamily="18" charset="0"/>
                <a:cs typeface="Times New Roman" panose="02020603050405020304" pitchFamily="18" charset="0"/>
              </a:rPr>
              <a:t>lời</a:t>
            </a:r>
            <a:r>
              <a:rPr lang="en-US" altLang="en-US" sz="3400" dirty="0">
                <a:solidFill>
                  <a:srgbClr val="7030A0"/>
                </a:solidFill>
                <a:latin typeface="Times New Roman" panose="02020603050405020304" pitchFamily="18" charset="0"/>
                <a:cs typeface="Times New Roman" panose="02020603050405020304" pitchFamily="18" charset="0"/>
              </a:rPr>
              <a:t> </a:t>
            </a:r>
            <a:r>
              <a:rPr lang="en-US" altLang="en-US" sz="3400" dirty="0" err="1">
                <a:solidFill>
                  <a:srgbClr val="7030A0"/>
                </a:solidFill>
                <a:latin typeface="Times New Roman" panose="02020603050405020304" pitchFamily="18" charset="0"/>
                <a:cs typeface="Times New Roman" panose="02020603050405020304" pitchFamily="18" charset="0"/>
              </a:rPr>
              <a:t>dẫn</a:t>
            </a:r>
            <a:r>
              <a:rPr lang="en-US" altLang="en-US" sz="3400" dirty="0">
                <a:solidFill>
                  <a:srgbClr val="7030A0"/>
                </a:solidFill>
                <a:latin typeface="Times New Roman" panose="02020603050405020304" pitchFamily="18" charset="0"/>
                <a:cs typeface="Times New Roman" panose="02020603050405020304" pitchFamily="18" charset="0"/>
              </a:rPr>
              <a:t> </a:t>
            </a:r>
            <a:r>
              <a:rPr lang="en-US" altLang="en-US" sz="3400" dirty="0" err="1">
                <a:solidFill>
                  <a:srgbClr val="7030A0"/>
                </a:solidFill>
                <a:latin typeface="Times New Roman" panose="02020603050405020304" pitchFamily="18" charset="0"/>
                <a:cs typeface="Times New Roman" panose="02020603050405020304" pitchFamily="18" charset="0"/>
              </a:rPr>
              <a:t>trực</a:t>
            </a:r>
            <a:r>
              <a:rPr lang="en-US" altLang="en-US" sz="3400" dirty="0">
                <a:solidFill>
                  <a:srgbClr val="7030A0"/>
                </a:solidFill>
                <a:latin typeface="Times New Roman" panose="02020603050405020304" pitchFamily="18" charset="0"/>
                <a:cs typeface="Times New Roman" panose="02020603050405020304" pitchFamily="18" charset="0"/>
              </a:rPr>
              <a:t> </a:t>
            </a:r>
            <a:r>
              <a:rPr lang="en-US" altLang="en-US" sz="3400" dirty="0" err="1">
                <a:solidFill>
                  <a:srgbClr val="7030A0"/>
                </a:solidFill>
                <a:latin typeface="Times New Roman" panose="02020603050405020304" pitchFamily="18" charset="0"/>
                <a:cs typeface="Times New Roman" panose="02020603050405020304" pitchFamily="18" charset="0"/>
              </a:rPr>
              <a:t>tiếp</a:t>
            </a:r>
            <a:r>
              <a:rPr lang="en-US" altLang="en-US" sz="3400" dirty="0">
                <a:solidFill>
                  <a:srgbClr val="7030A0"/>
                </a:solidFill>
                <a:latin typeface="Times New Roman" panose="02020603050405020304" pitchFamily="18" charset="0"/>
                <a:cs typeface="Times New Roman" panose="02020603050405020304" pitchFamily="18" charset="0"/>
              </a:rPr>
              <a:t> sang </a:t>
            </a:r>
            <a:r>
              <a:rPr lang="en-US" altLang="en-US" sz="3400" dirty="0" err="1">
                <a:solidFill>
                  <a:srgbClr val="7030A0"/>
                </a:solidFill>
                <a:latin typeface="Times New Roman" panose="02020603050405020304" pitchFamily="18" charset="0"/>
                <a:cs typeface="Times New Roman" panose="02020603050405020304" pitchFamily="18" charset="0"/>
              </a:rPr>
              <a:t>lời</a:t>
            </a:r>
            <a:r>
              <a:rPr lang="en-US" altLang="en-US" sz="3400" dirty="0">
                <a:solidFill>
                  <a:srgbClr val="7030A0"/>
                </a:solidFill>
                <a:latin typeface="Times New Roman" panose="02020603050405020304" pitchFamily="18" charset="0"/>
                <a:cs typeface="Times New Roman" panose="02020603050405020304" pitchFamily="18" charset="0"/>
              </a:rPr>
              <a:t> </a:t>
            </a:r>
            <a:r>
              <a:rPr lang="en-US" altLang="en-US" sz="3400" dirty="0" err="1">
                <a:solidFill>
                  <a:srgbClr val="7030A0"/>
                </a:solidFill>
                <a:latin typeface="Times New Roman" panose="02020603050405020304" pitchFamily="18" charset="0"/>
                <a:cs typeface="Times New Roman" panose="02020603050405020304" pitchFamily="18" charset="0"/>
              </a:rPr>
              <a:t>dẫn</a:t>
            </a:r>
            <a:r>
              <a:rPr lang="en-US" altLang="en-US" sz="3400" dirty="0">
                <a:solidFill>
                  <a:srgbClr val="7030A0"/>
                </a:solidFill>
                <a:latin typeface="Times New Roman" panose="02020603050405020304" pitchFamily="18" charset="0"/>
                <a:cs typeface="Times New Roman" panose="02020603050405020304" pitchFamily="18" charset="0"/>
              </a:rPr>
              <a:t> </a:t>
            </a:r>
            <a:r>
              <a:rPr lang="en-US" altLang="en-US" sz="3400" dirty="0" err="1">
                <a:solidFill>
                  <a:srgbClr val="7030A0"/>
                </a:solidFill>
                <a:latin typeface="Times New Roman" panose="02020603050405020304" pitchFamily="18" charset="0"/>
                <a:cs typeface="Times New Roman" panose="02020603050405020304" pitchFamily="18" charset="0"/>
              </a:rPr>
              <a:t>gián</a:t>
            </a:r>
            <a:r>
              <a:rPr lang="en-US" altLang="en-US" sz="3400" dirty="0">
                <a:solidFill>
                  <a:srgbClr val="7030A0"/>
                </a:solidFill>
                <a:latin typeface="Times New Roman" panose="02020603050405020304" pitchFamily="18" charset="0"/>
                <a:cs typeface="Times New Roman" panose="02020603050405020304" pitchFamily="18" charset="0"/>
              </a:rPr>
              <a:t> </a:t>
            </a:r>
            <a:r>
              <a:rPr lang="en-US" altLang="en-US" sz="3400" dirty="0" err="1">
                <a:solidFill>
                  <a:srgbClr val="7030A0"/>
                </a:solidFill>
                <a:latin typeface="Times New Roman" panose="02020603050405020304" pitchFamily="18" charset="0"/>
                <a:cs typeface="Times New Roman" panose="02020603050405020304" pitchFamily="18" charset="0"/>
              </a:rPr>
              <a:t>tiếp</a:t>
            </a:r>
            <a:r>
              <a:rPr lang="en-US" altLang="en-US" sz="3400" dirty="0">
                <a:solidFill>
                  <a:srgbClr val="7030A0"/>
                </a:solidFill>
                <a:latin typeface="Times New Roman" panose="02020603050405020304" pitchFamily="18" charset="0"/>
                <a:cs typeface="Times New Roman" panose="02020603050405020304" pitchFamily="18" charset="0"/>
              </a:rPr>
              <a:t> (</a:t>
            </a:r>
            <a:r>
              <a:rPr lang="en-US" altLang="en-US" sz="3400" dirty="0" err="1">
                <a:solidFill>
                  <a:srgbClr val="7030A0"/>
                </a:solidFill>
                <a:latin typeface="Times New Roman" panose="02020603050405020304" pitchFamily="18" charset="0"/>
                <a:cs typeface="Times New Roman" panose="02020603050405020304" pitchFamily="18" charset="0"/>
              </a:rPr>
              <a:t>hoặc</a:t>
            </a:r>
            <a:r>
              <a:rPr lang="en-US" altLang="en-US" sz="3400" dirty="0">
                <a:solidFill>
                  <a:srgbClr val="7030A0"/>
                </a:solidFill>
                <a:latin typeface="Times New Roman" panose="02020603050405020304" pitchFamily="18" charset="0"/>
                <a:cs typeface="Times New Roman" panose="02020603050405020304" pitchFamily="18" charset="0"/>
              </a:rPr>
              <a:t> </a:t>
            </a:r>
            <a:r>
              <a:rPr lang="en-US" altLang="en-US" sz="3400" dirty="0" err="1">
                <a:solidFill>
                  <a:srgbClr val="7030A0"/>
                </a:solidFill>
                <a:latin typeface="Times New Roman" panose="02020603050405020304" pitchFamily="18" charset="0"/>
                <a:cs typeface="Times New Roman" panose="02020603050405020304" pitchFamily="18" charset="0"/>
              </a:rPr>
              <a:t>ngược</a:t>
            </a:r>
            <a:r>
              <a:rPr lang="en-US" altLang="en-US" sz="3400" dirty="0">
                <a:solidFill>
                  <a:srgbClr val="7030A0"/>
                </a:solidFill>
                <a:latin typeface="Times New Roman" panose="02020603050405020304" pitchFamily="18" charset="0"/>
                <a:cs typeface="Times New Roman" panose="02020603050405020304" pitchFamily="18" charset="0"/>
              </a:rPr>
              <a:t> </a:t>
            </a:r>
            <a:r>
              <a:rPr lang="en-US" altLang="en-US" sz="3400" dirty="0" err="1">
                <a:solidFill>
                  <a:srgbClr val="7030A0"/>
                </a:solidFill>
                <a:latin typeface="Times New Roman" panose="02020603050405020304" pitchFamily="18" charset="0"/>
                <a:cs typeface="Times New Roman" panose="02020603050405020304" pitchFamily="18" charset="0"/>
              </a:rPr>
              <a:t>lại</a:t>
            </a:r>
            <a:r>
              <a:rPr lang="en-US" altLang="en-US" sz="3400" dirty="0">
                <a:solidFill>
                  <a:srgbClr val="7030A0"/>
                </a:solidFill>
                <a:latin typeface="Times New Roman" panose="02020603050405020304" pitchFamily="18" charset="0"/>
                <a:cs typeface="Times New Roman" panose="02020603050405020304" pitchFamily="18" charset="0"/>
              </a:rPr>
              <a:t>) </a:t>
            </a:r>
            <a:r>
              <a:rPr lang="en-US" altLang="en-US" sz="3400" dirty="0" err="1">
                <a:solidFill>
                  <a:srgbClr val="7030A0"/>
                </a:solidFill>
                <a:latin typeface="Times New Roman" panose="02020603050405020304" pitchFamily="18" charset="0"/>
                <a:cs typeface="Times New Roman" panose="02020603050405020304" pitchFamily="18" charset="0"/>
              </a:rPr>
              <a:t>cần</a:t>
            </a:r>
            <a:r>
              <a:rPr lang="en-US" altLang="en-US" sz="3400" dirty="0">
                <a:solidFill>
                  <a:srgbClr val="7030A0"/>
                </a:solidFill>
                <a:latin typeface="Times New Roman" panose="02020603050405020304" pitchFamily="18" charset="0"/>
                <a:cs typeface="Times New Roman" panose="02020603050405020304" pitchFamily="18" charset="0"/>
              </a:rPr>
              <a:t> </a:t>
            </a:r>
            <a:r>
              <a:rPr lang="en-US" altLang="en-US" sz="3400" dirty="0" err="1">
                <a:solidFill>
                  <a:srgbClr val="7030A0"/>
                </a:solidFill>
                <a:latin typeface="Times New Roman" panose="02020603050405020304" pitchFamily="18" charset="0"/>
                <a:cs typeface="Times New Roman" panose="02020603050405020304" pitchFamily="18" charset="0"/>
              </a:rPr>
              <a:t>chú</a:t>
            </a:r>
            <a:r>
              <a:rPr lang="en-US" altLang="en-US" sz="3400" dirty="0">
                <a:solidFill>
                  <a:srgbClr val="7030A0"/>
                </a:solidFill>
                <a:latin typeface="Times New Roman" panose="02020603050405020304" pitchFamily="18" charset="0"/>
                <a:cs typeface="Times New Roman" panose="02020603050405020304" pitchFamily="18" charset="0"/>
              </a:rPr>
              <a:t> ý </a:t>
            </a:r>
            <a:r>
              <a:rPr lang="en-US" altLang="en-US" sz="3400" dirty="0" err="1">
                <a:solidFill>
                  <a:srgbClr val="7030A0"/>
                </a:solidFill>
                <a:latin typeface="Times New Roman" panose="02020603050405020304" pitchFamily="18" charset="0"/>
                <a:cs typeface="Times New Roman" panose="02020603050405020304" pitchFamily="18" charset="0"/>
              </a:rPr>
              <a:t>điều</a:t>
            </a:r>
            <a:r>
              <a:rPr lang="en-US" altLang="en-US" sz="3400" dirty="0">
                <a:solidFill>
                  <a:srgbClr val="7030A0"/>
                </a:solidFill>
                <a:latin typeface="Times New Roman" panose="02020603050405020304" pitchFamily="18" charset="0"/>
                <a:cs typeface="Times New Roman" panose="02020603050405020304" pitchFamily="18" charset="0"/>
              </a:rPr>
              <a:t> </a:t>
            </a:r>
            <a:r>
              <a:rPr lang="en-US" altLang="en-US" sz="3400" dirty="0" err="1">
                <a:solidFill>
                  <a:srgbClr val="7030A0"/>
                </a:solidFill>
                <a:latin typeface="Times New Roman" panose="02020603050405020304" pitchFamily="18" charset="0"/>
                <a:cs typeface="Times New Roman" panose="02020603050405020304" pitchFamily="18" charset="0"/>
              </a:rPr>
              <a:t>chỉnh</a:t>
            </a:r>
            <a:r>
              <a:rPr lang="en-US" altLang="en-US" sz="3400" dirty="0">
                <a:solidFill>
                  <a:srgbClr val="7030A0"/>
                </a:solidFill>
                <a:latin typeface="Times New Roman" panose="02020603050405020304" pitchFamily="18" charset="0"/>
                <a:cs typeface="Times New Roman" panose="02020603050405020304" pitchFamily="18" charset="0"/>
              </a:rPr>
              <a:t> </a:t>
            </a:r>
            <a:r>
              <a:rPr lang="en-US" altLang="en-US" sz="3400" dirty="0" err="1">
                <a:solidFill>
                  <a:srgbClr val="7030A0"/>
                </a:solidFill>
                <a:latin typeface="Times New Roman" panose="02020603050405020304" pitchFamily="18" charset="0"/>
                <a:cs typeface="Times New Roman" panose="02020603050405020304" pitchFamily="18" charset="0"/>
              </a:rPr>
              <a:t>cho</a:t>
            </a:r>
            <a:r>
              <a:rPr lang="en-US" altLang="en-US" sz="3400" dirty="0">
                <a:solidFill>
                  <a:srgbClr val="7030A0"/>
                </a:solidFill>
                <a:latin typeface="Times New Roman" panose="02020603050405020304" pitchFamily="18" charset="0"/>
                <a:cs typeface="Times New Roman" panose="02020603050405020304" pitchFamily="18" charset="0"/>
              </a:rPr>
              <a:t> </a:t>
            </a:r>
            <a:r>
              <a:rPr lang="en-US" altLang="en-US" sz="3400" dirty="0" err="1">
                <a:solidFill>
                  <a:srgbClr val="7030A0"/>
                </a:solidFill>
                <a:latin typeface="Times New Roman" panose="02020603050405020304" pitchFamily="18" charset="0"/>
                <a:cs typeface="Times New Roman" panose="02020603050405020304" pitchFamily="18" charset="0"/>
              </a:rPr>
              <a:t>thích</a:t>
            </a:r>
            <a:r>
              <a:rPr lang="en-US" altLang="en-US" sz="3400" dirty="0">
                <a:solidFill>
                  <a:srgbClr val="7030A0"/>
                </a:solidFill>
                <a:latin typeface="Times New Roman" panose="02020603050405020304" pitchFamily="18" charset="0"/>
                <a:cs typeface="Times New Roman" panose="02020603050405020304" pitchFamily="18" charset="0"/>
              </a:rPr>
              <a:t> </a:t>
            </a:r>
            <a:r>
              <a:rPr lang="en-US" altLang="en-US" sz="3400" dirty="0" err="1" smtClean="0">
                <a:solidFill>
                  <a:srgbClr val="7030A0"/>
                </a:solidFill>
                <a:latin typeface="Times New Roman" panose="02020603050405020304" pitchFamily="18" charset="0"/>
                <a:cs typeface="Times New Roman" panose="02020603050405020304" pitchFamily="18" charset="0"/>
              </a:rPr>
              <a:t>hợp</a:t>
            </a:r>
            <a:r>
              <a:rPr lang="en-US" altLang="en-US" sz="3400" dirty="0" smtClean="0">
                <a:solidFill>
                  <a:srgbClr val="7030A0"/>
                </a:solidFill>
                <a:latin typeface="Times New Roman" panose="02020603050405020304" pitchFamily="18" charset="0"/>
                <a:cs typeface="Times New Roman" panose="02020603050405020304" pitchFamily="18" charset="0"/>
              </a:rPr>
              <a:t>:</a:t>
            </a:r>
            <a:endParaRPr lang="en-SG" sz="3400" dirty="0">
              <a:solidFill>
                <a:srgbClr val="7030A0"/>
              </a:solidFill>
              <a:latin typeface="Times New Roman" panose="02020603050405020304" pitchFamily="18" charset="0"/>
              <a:cs typeface="Times New Roman" panose="02020603050405020304" pitchFamily="18" charset="0"/>
            </a:endParaRPr>
          </a:p>
        </p:txBody>
      </p:sp>
      <p:sp>
        <p:nvSpPr>
          <p:cNvPr id="15" name="Text Box 23">
            <a:extLst>
              <a:ext uri="{FF2B5EF4-FFF2-40B4-BE49-F238E27FC236}">
                <a16:creationId xmlns="" xmlns:a16="http://schemas.microsoft.com/office/drawing/2014/main" id="{B3E45F1C-7525-456D-BBAA-8A785A8805F3}"/>
              </a:ext>
            </a:extLst>
          </p:cNvPr>
          <p:cNvSpPr txBox="1">
            <a:spLocks noChangeArrowheads="1"/>
          </p:cNvSpPr>
          <p:nvPr/>
        </p:nvSpPr>
        <p:spPr bwMode="auto">
          <a:xfrm>
            <a:off x="3182508" y="3993046"/>
            <a:ext cx="8590392"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400" b="1" u="sng" dirty="0" err="1">
                <a:latin typeface="Times New Roman" panose="02020603050405020304" pitchFamily="18" charset="0"/>
                <a:cs typeface="Times New Roman" panose="02020603050405020304" pitchFamily="18" charset="0"/>
              </a:rPr>
              <a:t>Ví</a:t>
            </a:r>
            <a:r>
              <a:rPr lang="en-US" altLang="en-US" sz="3400" b="1" u="sng" dirty="0">
                <a:latin typeface="Times New Roman" panose="02020603050405020304" pitchFamily="18" charset="0"/>
                <a:cs typeface="Times New Roman" panose="02020603050405020304" pitchFamily="18" charset="0"/>
              </a:rPr>
              <a:t> </a:t>
            </a:r>
            <a:r>
              <a:rPr lang="en-US" altLang="en-US" sz="3400" b="1" u="sng" dirty="0" err="1" smtClean="0">
                <a:latin typeface="Times New Roman" panose="02020603050405020304" pitchFamily="18" charset="0"/>
                <a:cs typeface="Times New Roman" panose="02020603050405020304" pitchFamily="18" charset="0"/>
              </a:rPr>
              <a:t>dụ</a:t>
            </a:r>
            <a:r>
              <a:rPr lang="en-US" altLang="en-US" sz="3400" b="1" u="sng" dirty="0" smtClean="0">
                <a:latin typeface="Times New Roman" panose="02020603050405020304" pitchFamily="18" charset="0"/>
                <a:cs typeface="Times New Roman" panose="02020603050405020304" pitchFamily="18" charset="0"/>
              </a:rPr>
              <a:t> :</a:t>
            </a:r>
            <a:r>
              <a:rPr lang="en-US" altLang="en-US" sz="3400" dirty="0" smtClean="0">
                <a:latin typeface="Times New Roman" panose="02020603050405020304" pitchFamily="18" charset="0"/>
                <a:cs typeface="Times New Roman" panose="02020603050405020304" pitchFamily="18" charset="0"/>
              </a:rPr>
              <a:t> Nam </a:t>
            </a:r>
            <a:r>
              <a:rPr lang="en-US" altLang="en-US" sz="3400" dirty="0" err="1" smtClean="0">
                <a:latin typeface="Times New Roman" panose="02020603050405020304" pitchFamily="18" charset="0"/>
                <a:cs typeface="Times New Roman" panose="02020603050405020304" pitchFamily="18" charset="0"/>
              </a:rPr>
              <a:t>nói</a:t>
            </a:r>
            <a:r>
              <a:rPr lang="en-US" altLang="en-US" sz="3400" dirty="0" smtClean="0">
                <a:latin typeface="Times New Roman" panose="02020603050405020304" pitchFamily="18" charset="0"/>
                <a:cs typeface="Times New Roman" panose="02020603050405020304" pitchFamily="18" charset="0"/>
              </a:rPr>
              <a:t>:</a:t>
            </a:r>
            <a:r>
              <a:rPr lang="en-US" altLang="en-US" sz="3400" dirty="0" smtClean="0">
                <a:solidFill>
                  <a:srgbClr val="FF0000"/>
                </a:solidFill>
                <a:latin typeface="Times New Roman" panose="02020603050405020304" pitchFamily="18" charset="0"/>
                <a:cs typeface="Times New Roman" panose="02020603050405020304" pitchFamily="18" charset="0"/>
              </a:rPr>
              <a:t>“</a:t>
            </a:r>
            <a:r>
              <a:rPr lang="en-US" altLang="en-US" sz="3400" u="sng" dirty="0" err="1">
                <a:solidFill>
                  <a:srgbClr val="FF0000"/>
                </a:solidFill>
                <a:latin typeface="Times New Roman" panose="02020603050405020304" pitchFamily="18" charset="0"/>
                <a:cs typeface="Times New Roman" panose="02020603050405020304" pitchFamily="18" charset="0"/>
              </a:rPr>
              <a:t>Ngày</a:t>
            </a:r>
            <a:r>
              <a:rPr lang="en-US" altLang="en-US" sz="3400" u="sng" dirty="0">
                <a:solidFill>
                  <a:srgbClr val="FF0000"/>
                </a:solidFill>
                <a:latin typeface="Times New Roman" panose="02020603050405020304" pitchFamily="18" charset="0"/>
                <a:cs typeface="Times New Roman" panose="02020603050405020304" pitchFamily="18" charset="0"/>
              </a:rPr>
              <a:t> </a:t>
            </a:r>
            <a:r>
              <a:rPr lang="en-US" altLang="en-US" sz="3400" u="sng" dirty="0" err="1">
                <a:solidFill>
                  <a:srgbClr val="FF0000"/>
                </a:solidFill>
                <a:latin typeface="Times New Roman" panose="02020603050405020304" pitchFamily="18" charset="0"/>
                <a:cs typeface="Times New Roman" panose="02020603050405020304" pitchFamily="18" charset="0"/>
              </a:rPr>
              <a:t>mai</a:t>
            </a:r>
            <a:r>
              <a:rPr lang="en-US" altLang="en-US" sz="3400" u="sng" dirty="0">
                <a:solidFill>
                  <a:srgbClr val="FF0000"/>
                </a:solidFill>
                <a:latin typeface="Times New Roman" panose="02020603050405020304" pitchFamily="18" charset="0"/>
                <a:cs typeface="Times New Roman" panose="02020603050405020304" pitchFamily="18" charset="0"/>
              </a:rPr>
              <a:t> </a:t>
            </a:r>
            <a:r>
              <a:rPr lang="en-US" altLang="en-US" sz="3400" u="sng" dirty="0" err="1">
                <a:solidFill>
                  <a:srgbClr val="FF0000"/>
                </a:solidFill>
                <a:latin typeface="Times New Roman" panose="02020603050405020304" pitchFamily="18" charset="0"/>
                <a:cs typeface="Times New Roman" panose="02020603050405020304" pitchFamily="18" charset="0"/>
              </a:rPr>
              <a:t>tôi</a:t>
            </a:r>
            <a:r>
              <a:rPr lang="en-US" altLang="en-US" sz="3400" u="sng" dirty="0">
                <a:solidFill>
                  <a:srgbClr val="FF0000"/>
                </a:solidFill>
                <a:latin typeface="Times New Roman" panose="02020603050405020304" pitchFamily="18" charset="0"/>
                <a:cs typeface="Times New Roman" panose="02020603050405020304" pitchFamily="18" charset="0"/>
              </a:rPr>
              <a:t> </a:t>
            </a:r>
            <a:r>
              <a:rPr lang="en-US" altLang="en-US" sz="3400" u="sng" dirty="0" err="1">
                <a:solidFill>
                  <a:srgbClr val="FF0000"/>
                </a:solidFill>
                <a:latin typeface="Times New Roman" panose="02020603050405020304" pitchFamily="18" charset="0"/>
                <a:cs typeface="Times New Roman" panose="02020603050405020304" pitchFamily="18" charset="0"/>
              </a:rPr>
              <a:t>đi</a:t>
            </a:r>
            <a:r>
              <a:rPr lang="en-US" altLang="en-US" sz="3400" u="sng" dirty="0">
                <a:solidFill>
                  <a:srgbClr val="FF0000"/>
                </a:solidFill>
                <a:latin typeface="Times New Roman" panose="02020603050405020304" pitchFamily="18" charset="0"/>
                <a:cs typeface="Times New Roman" panose="02020603050405020304" pitchFamily="18" charset="0"/>
              </a:rPr>
              <a:t> </a:t>
            </a:r>
            <a:r>
              <a:rPr lang="en-US" altLang="en-US" sz="3400" u="sng" dirty="0" err="1">
                <a:solidFill>
                  <a:srgbClr val="FF0000"/>
                </a:solidFill>
                <a:latin typeface="Times New Roman" panose="02020603050405020304" pitchFamily="18" charset="0"/>
                <a:cs typeface="Times New Roman" panose="02020603050405020304" pitchFamily="18" charset="0"/>
              </a:rPr>
              <a:t>Hà</a:t>
            </a:r>
            <a:r>
              <a:rPr lang="en-US" altLang="en-US" sz="3400" u="sng" dirty="0">
                <a:solidFill>
                  <a:srgbClr val="FF0000"/>
                </a:solidFill>
                <a:latin typeface="Times New Roman" panose="02020603050405020304" pitchFamily="18" charset="0"/>
                <a:cs typeface="Times New Roman" panose="02020603050405020304" pitchFamily="18" charset="0"/>
              </a:rPr>
              <a:t> </a:t>
            </a:r>
            <a:r>
              <a:rPr lang="en-US" altLang="en-US" sz="3400" u="sng" dirty="0" err="1" smtClean="0">
                <a:solidFill>
                  <a:srgbClr val="FF0000"/>
                </a:solidFill>
                <a:latin typeface="Times New Roman" panose="02020603050405020304" pitchFamily="18" charset="0"/>
                <a:cs typeface="Times New Roman" panose="02020603050405020304" pitchFamily="18" charset="0"/>
              </a:rPr>
              <a:t>Nội</a:t>
            </a:r>
            <a:r>
              <a:rPr lang="en-US" altLang="en-US" sz="3400" dirty="0" smtClean="0">
                <a:solidFill>
                  <a:srgbClr val="FF0000"/>
                </a:solidFill>
                <a:latin typeface="Times New Roman" panose="02020603050405020304" pitchFamily="18" charset="0"/>
                <a:cs typeface="Times New Roman" panose="02020603050405020304" pitchFamily="18" charset="0"/>
              </a:rPr>
              <a:t>”. </a:t>
            </a:r>
            <a:r>
              <a:rPr lang="en-US" altLang="en-US" sz="3400" b="1" dirty="0" smtClean="0">
                <a:latin typeface="Times New Roman" panose="02020603050405020304" pitchFamily="18" charset="0"/>
                <a:cs typeface="Times New Roman" panose="02020603050405020304" pitchFamily="18" charset="0"/>
              </a:rPr>
              <a:t>TT</a:t>
            </a:r>
            <a:endParaRPr lang="en-US" altLang="en-US" sz="3400" b="1" dirty="0">
              <a:latin typeface="Times New Roman" panose="02020603050405020304" pitchFamily="18" charset="0"/>
              <a:cs typeface="Times New Roman" panose="02020603050405020304" pitchFamily="18" charset="0"/>
            </a:endParaRPr>
          </a:p>
          <a:p>
            <a:pPr eaLnBrk="1" hangingPunct="1"/>
            <a:r>
              <a:rPr lang="en-US" altLang="en-US" sz="3400" dirty="0" smtClean="0">
                <a:solidFill>
                  <a:srgbClr val="CC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400" dirty="0">
                <a:latin typeface="Times New Roman" panose="02020603050405020304" pitchFamily="18" charset="0"/>
                <a:cs typeface="Times New Roman" panose="02020603050405020304" pitchFamily="18" charset="0"/>
              </a:rPr>
              <a:t>Nam </a:t>
            </a:r>
            <a:r>
              <a:rPr lang="en-US" altLang="en-US" sz="3400" dirty="0" err="1">
                <a:latin typeface="Times New Roman" panose="02020603050405020304" pitchFamily="18" charset="0"/>
                <a:cs typeface="Times New Roman" panose="02020603050405020304" pitchFamily="18" charset="0"/>
              </a:rPr>
              <a:t>nói</a:t>
            </a:r>
            <a:r>
              <a:rPr lang="en-US" altLang="en-US" sz="3400" dirty="0">
                <a:solidFill>
                  <a:srgbClr val="006600"/>
                </a:solidFill>
                <a:latin typeface="Times New Roman" panose="02020603050405020304" pitchFamily="18" charset="0"/>
                <a:cs typeface="Times New Roman" panose="02020603050405020304" pitchFamily="18" charset="0"/>
              </a:rPr>
              <a:t> </a:t>
            </a:r>
            <a:r>
              <a:rPr lang="en-US" altLang="en-US" sz="3400" u="sng" dirty="0" err="1">
                <a:solidFill>
                  <a:srgbClr val="FF0000"/>
                </a:solidFill>
                <a:latin typeface="Times New Roman" panose="02020603050405020304" pitchFamily="18" charset="0"/>
                <a:cs typeface="Times New Roman" panose="02020603050405020304" pitchFamily="18" charset="0"/>
              </a:rPr>
              <a:t>rằng</a:t>
            </a:r>
            <a:r>
              <a:rPr lang="en-US" altLang="en-US" sz="3400" u="sng" dirty="0">
                <a:solidFill>
                  <a:srgbClr val="FF0000"/>
                </a:solidFill>
                <a:latin typeface="Times New Roman" panose="02020603050405020304" pitchFamily="18" charset="0"/>
                <a:cs typeface="Times New Roman" panose="02020603050405020304" pitchFamily="18" charset="0"/>
              </a:rPr>
              <a:t> </a:t>
            </a:r>
            <a:r>
              <a:rPr lang="en-US" altLang="en-US" sz="3400" u="sng" dirty="0" err="1">
                <a:solidFill>
                  <a:srgbClr val="FF0000"/>
                </a:solidFill>
                <a:latin typeface="Times New Roman" panose="02020603050405020304" pitchFamily="18" charset="0"/>
                <a:cs typeface="Times New Roman" panose="02020603050405020304" pitchFamily="18" charset="0"/>
              </a:rPr>
              <a:t>ngày</a:t>
            </a:r>
            <a:r>
              <a:rPr lang="en-US" altLang="en-US" sz="3400" u="sng" dirty="0">
                <a:solidFill>
                  <a:srgbClr val="FF0000"/>
                </a:solidFill>
                <a:latin typeface="Times New Roman" panose="02020603050405020304" pitchFamily="18" charset="0"/>
                <a:cs typeface="Times New Roman" panose="02020603050405020304" pitchFamily="18" charset="0"/>
              </a:rPr>
              <a:t> </a:t>
            </a:r>
            <a:r>
              <a:rPr lang="en-US" altLang="en-US" sz="3400" u="sng" dirty="0" err="1">
                <a:solidFill>
                  <a:srgbClr val="FF0000"/>
                </a:solidFill>
                <a:latin typeface="Times New Roman" panose="02020603050405020304" pitchFamily="18" charset="0"/>
                <a:cs typeface="Times New Roman" panose="02020603050405020304" pitchFamily="18" charset="0"/>
              </a:rPr>
              <a:t>mai</a:t>
            </a:r>
            <a:r>
              <a:rPr lang="en-US" altLang="en-US" sz="3400" u="sng" dirty="0">
                <a:solidFill>
                  <a:srgbClr val="FF0000"/>
                </a:solidFill>
                <a:latin typeface="Times New Roman" panose="02020603050405020304" pitchFamily="18" charset="0"/>
                <a:cs typeface="Times New Roman" panose="02020603050405020304" pitchFamily="18" charset="0"/>
              </a:rPr>
              <a:t> </a:t>
            </a:r>
            <a:r>
              <a:rPr lang="en-US" altLang="en-US" sz="3400" u="sng" dirty="0" err="1">
                <a:solidFill>
                  <a:srgbClr val="FF0000"/>
                </a:solidFill>
                <a:latin typeface="Times New Roman" panose="02020603050405020304" pitchFamily="18" charset="0"/>
                <a:cs typeface="Times New Roman" panose="02020603050405020304" pitchFamily="18" charset="0"/>
              </a:rPr>
              <a:t>bạn</a:t>
            </a:r>
            <a:r>
              <a:rPr lang="en-US" altLang="en-US" sz="3400" u="sng" dirty="0">
                <a:solidFill>
                  <a:srgbClr val="FF0000"/>
                </a:solidFill>
                <a:latin typeface="Times New Roman" panose="02020603050405020304" pitchFamily="18" charset="0"/>
                <a:cs typeface="Times New Roman" panose="02020603050405020304" pitchFamily="18" charset="0"/>
              </a:rPr>
              <a:t> </a:t>
            </a:r>
            <a:r>
              <a:rPr lang="en-US" altLang="en-US" sz="3400" u="sng" dirty="0" err="1">
                <a:solidFill>
                  <a:srgbClr val="FF0000"/>
                </a:solidFill>
                <a:latin typeface="Times New Roman" panose="02020603050405020304" pitchFamily="18" charset="0"/>
                <a:cs typeface="Times New Roman" panose="02020603050405020304" pitchFamily="18" charset="0"/>
              </a:rPr>
              <a:t>ấy</a:t>
            </a:r>
            <a:r>
              <a:rPr lang="en-US" altLang="en-US" sz="3400" u="sng" dirty="0">
                <a:solidFill>
                  <a:srgbClr val="FF0000"/>
                </a:solidFill>
                <a:latin typeface="Times New Roman" panose="02020603050405020304" pitchFamily="18" charset="0"/>
                <a:cs typeface="Times New Roman" panose="02020603050405020304" pitchFamily="18" charset="0"/>
              </a:rPr>
              <a:t> </a:t>
            </a:r>
            <a:r>
              <a:rPr lang="en-US" altLang="en-US" sz="3400" u="sng" dirty="0" err="1">
                <a:solidFill>
                  <a:srgbClr val="FF0000"/>
                </a:solidFill>
                <a:latin typeface="Times New Roman" panose="02020603050405020304" pitchFamily="18" charset="0"/>
                <a:cs typeface="Times New Roman" panose="02020603050405020304" pitchFamily="18" charset="0"/>
              </a:rPr>
              <a:t>đi</a:t>
            </a:r>
            <a:r>
              <a:rPr lang="en-US" altLang="en-US" sz="3400" u="sng" dirty="0">
                <a:solidFill>
                  <a:srgbClr val="FF0000"/>
                </a:solidFill>
                <a:latin typeface="Times New Roman" panose="02020603050405020304" pitchFamily="18" charset="0"/>
                <a:cs typeface="Times New Roman" panose="02020603050405020304" pitchFamily="18" charset="0"/>
              </a:rPr>
              <a:t> HN</a:t>
            </a:r>
            <a:r>
              <a:rPr lang="en-US" altLang="en-US" sz="3400" dirty="0" smtClean="0">
                <a:solidFill>
                  <a:srgbClr val="FF0000"/>
                </a:solidFill>
                <a:latin typeface="Times New Roman" panose="02020603050405020304" pitchFamily="18" charset="0"/>
                <a:cs typeface="Times New Roman" panose="02020603050405020304" pitchFamily="18" charset="0"/>
              </a:rPr>
              <a:t>. </a:t>
            </a:r>
            <a:r>
              <a:rPr lang="en-US" altLang="en-US" sz="3400" b="1" dirty="0" smtClean="0">
                <a:latin typeface="Times New Roman" panose="02020603050405020304" pitchFamily="18" charset="0"/>
                <a:cs typeface="Times New Roman" panose="02020603050405020304" pitchFamily="18" charset="0"/>
              </a:rPr>
              <a:t>GT</a:t>
            </a:r>
            <a:endParaRPr lang="en-US" altLang="en-US" sz="3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78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22" presetClass="entr" presetSubtype="2" fill="hold" grpId="0" nodeType="withEffect">
                                  <p:stCondLst>
                                    <p:cond delay="10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500"/>
                                        <p:tgtEl>
                                          <p:spTgt spid="4"/>
                                        </p:tgtEl>
                                      </p:cBhvr>
                                    </p:animEffect>
                                  </p:childTnLst>
                                </p:cTn>
                              </p:par>
                              <p:par>
                                <p:cTn id="14" presetID="22" presetClass="entr" presetSubtype="8" fill="hold" grpId="0" nodeType="withEffect">
                                  <p:stCondLst>
                                    <p:cond delay="30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from="(-#ppt_w/2)" to="(#ppt_x)" calcmode="lin" valueType="num">
                                      <p:cBhvr>
                                        <p:cTn id="31" dur="600" fill="hold">
                                          <p:stCondLst>
                                            <p:cond delay="0"/>
                                          </p:stCondLst>
                                        </p:cTn>
                                        <p:tgtEl>
                                          <p:spTgt spid="15"/>
                                        </p:tgtEl>
                                        <p:attrNameLst>
                                          <p:attrName>ppt_x</p:attrName>
                                        </p:attrNameLst>
                                      </p:cBhvr>
                                    </p:anim>
                                    <p:anim from="0" to="-1.0" calcmode="lin" valueType="num">
                                      <p:cBhvr>
                                        <p:cTn id="32" dur="200" decel="50000" autoRev="1" fill="hold">
                                          <p:stCondLst>
                                            <p:cond delay="600"/>
                                          </p:stCondLst>
                                        </p:cTn>
                                        <p:tgtEl>
                                          <p:spTgt spid="15"/>
                                        </p:tgtEl>
                                        <p:attrNameLst>
                                          <p:attrName>xshear</p:attrName>
                                        </p:attrNameLst>
                                      </p:cBhvr>
                                    </p:anim>
                                    <p:animScale>
                                      <p:cBhvr>
                                        <p:cTn id="33" dur="200" decel="100000" autoRev="1" fill="hold">
                                          <p:stCondLst>
                                            <p:cond delay="600"/>
                                          </p:stCondLst>
                                        </p:cTn>
                                        <p:tgtEl>
                                          <p:spTgt spid="15"/>
                                        </p:tgtEl>
                                      </p:cBhvr>
                                      <p:from x="100000" y="100000"/>
                                      <p:to x="80000" y="100000"/>
                                    </p:animScale>
                                    <p:anim by="(#ppt_h/3+#ppt_w*0.1)" calcmode="lin" valueType="num">
                                      <p:cBhvr additive="sum">
                                        <p:cTn id="34" dur="200" decel="100000" autoRev="1" fill="hold">
                                          <p:stCondLst>
                                            <p:cond delay="600"/>
                                          </p:stCondLst>
                                        </p:cTn>
                                        <p:tgtEl>
                                          <p:spTgt spid="1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3" grpId="0"/>
      <p:bldP spid="2"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slide trắng"/>
          <p:cNvPicPr>
            <a:picLocks noChangeAspect="1" noChangeArrowheads="1"/>
          </p:cNvPicPr>
          <p:nvPr/>
        </p:nvPicPr>
        <p:blipFill>
          <a:blip r:embed="rId3"/>
          <a:srcRect l="5649"/>
          <a:stretch>
            <a:fillRect/>
          </a:stretch>
        </p:blipFill>
        <p:spPr bwMode="auto">
          <a:xfrm>
            <a:off x="0" y="0"/>
            <a:ext cx="12192000" cy="6858000"/>
          </a:xfrm>
          <a:prstGeom prst="rect">
            <a:avLst/>
          </a:prstGeom>
          <a:noFill/>
        </p:spPr>
      </p:pic>
      <p:sp>
        <p:nvSpPr>
          <p:cNvPr id="4" name="Text Box 29">
            <a:extLst>
              <a:ext uri="{FF2B5EF4-FFF2-40B4-BE49-F238E27FC236}">
                <a16:creationId xmlns="" xmlns:a16="http://schemas.microsoft.com/office/drawing/2014/main" id="{B06E1F5B-04D6-4A76-A7F1-3C47CBE44C1C}"/>
              </a:ext>
            </a:extLst>
          </p:cNvPr>
          <p:cNvSpPr txBox="1">
            <a:spLocks noChangeArrowheads="1"/>
          </p:cNvSpPr>
          <p:nvPr/>
        </p:nvSpPr>
        <p:spPr bwMode="auto">
          <a:xfrm>
            <a:off x="1889125" y="35433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6" name="Text Box 32">
            <a:extLst>
              <a:ext uri="{FF2B5EF4-FFF2-40B4-BE49-F238E27FC236}">
                <a16:creationId xmlns="" xmlns:a16="http://schemas.microsoft.com/office/drawing/2014/main" id="{F9C0F160-D807-4659-87CA-D3AAB49315EF}"/>
              </a:ext>
            </a:extLst>
          </p:cNvPr>
          <p:cNvSpPr txBox="1">
            <a:spLocks noChangeArrowheads="1"/>
          </p:cNvSpPr>
          <p:nvPr/>
        </p:nvSpPr>
        <p:spPr bwMode="auto">
          <a:xfrm>
            <a:off x="1230511" y="518791"/>
            <a:ext cx="1023549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Lưu</a:t>
            </a:r>
            <a:r>
              <a:rPr lang="en-US" altLang="en-US" sz="4000" b="1" dirty="0" smtClean="0">
                <a:solidFill>
                  <a:srgbClr val="FF0000"/>
                </a:solidFill>
                <a:latin typeface="Times New Roman" panose="02020603050405020304" pitchFamily="18" charset="0"/>
                <a:cs typeface="Times New Roman" panose="02020603050405020304" pitchFamily="18" charset="0"/>
              </a:rPr>
              <a:t> ý: </a:t>
            </a:r>
            <a:r>
              <a:rPr lang="en-US" altLang="en-US" sz="4000" b="1" dirty="0" err="1" smtClean="0">
                <a:solidFill>
                  <a:srgbClr val="FF0000"/>
                </a:solidFill>
                <a:latin typeface="Times New Roman" panose="02020603050405020304" pitchFamily="18" charset="0"/>
                <a:cs typeface="Times New Roman" panose="02020603050405020304" pitchFamily="18" charset="0"/>
              </a:rPr>
              <a:t>Cách</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chuyển</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lời</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dẫn</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trực</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tiếp</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thành</a:t>
            </a:r>
            <a:r>
              <a:rPr lang="en-US" altLang="en-US" sz="4000" b="1" dirty="0">
                <a:solidFill>
                  <a:srgbClr val="FF0000"/>
                </a:solidFill>
                <a:latin typeface="Times New Roman" panose="02020603050405020304" pitchFamily="18" charset="0"/>
                <a:cs typeface="Times New Roman" panose="02020603050405020304" pitchFamily="18" charset="0"/>
              </a:rPr>
              <a:t> </a:t>
            </a:r>
            <a:endParaRPr lang="en-US" altLang="en-US" sz="4000" b="1" dirty="0" smtClean="0">
              <a:solidFill>
                <a:srgbClr val="FF0000"/>
              </a:solidFill>
              <a:latin typeface="Times New Roman" panose="02020603050405020304" pitchFamily="18" charset="0"/>
              <a:cs typeface="Times New Roman" panose="02020603050405020304" pitchFamily="18" charset="0"/>
            </a:endParaRPr>
          </a:p>
          <a:p>
            <a:pPr algn="ctr" eaLnBrk="1" hangingPunct="1"/>
            <a:r>
              <a:rPr lang="en-US" altLang="en-US" sz="4000" b="1" dirty="0" err="1" smtClean="0">
                <a:solidFill>
                  <a:srgbClr val="FF0000"/>
                </a:solidFill>
                <a:latin typeface="Times New Roman" panose="02020603050405020304" pitchFamily="18" charset="0"/>
                <a:cs typeface="Times New Roman" panose="02020603050405020304" pitchFamily="18" charset="0"/>
              </a:rPr>
              <a:t>lời</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dẫn</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gián</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tiếp</a:t>
            </a:r>
            <a:r>
              <a:rPr lang="en-US" altLang="en-US" sz="4000" b="1" dirty="0">
                <a:solidFill>
                  <a:srgbClr val="FF0000"/>
                </a:solidFill>
                <a:latin typeface="Times New Roman" panose="02020603050405020304" pitchFamily="18" charset="0"/>
                <a:cs typeface="Times New Roman" panose="02020603050405020304" pitchFamily="18" charset="0"/>
              </a:rPr>
              <a:t>:</a:t>
            </a:r>
          </a:p>
        </p:txBody>
      </p:sp>
      <p:sp>
        <p:nvSpPr>
          <p:cNvPr id="7" name="Freeform 5">
            <a:extLst>
              <a:ext uri="{FF2B5EF4-FFF2-40B4-BE49-F238E27FC236}">
                <a16:creationId xmlns="" xmlns:a16="http://schemas.microsoft.com/office/drawing/2014/main" id="{767AEE7E-DB95-49A0-A021-9DB69C51251D}"/>
              </a:ext>
            </a:extLst>
          </p:cNvPr>
          <p:cNvSpPr>
            <a:spLocks noEditPoints="1"/>
          </p:cNvSpPr>
          <p:nvPr/>
        </p:nvSpPr>
        <p:spPr bwMode="auto">
          <a:xfrm>
            <a:off x="914400" y="2022059"/>
            <a:ext cx="1868130" cy="1241415"/>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76AAD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 name="Freeform 5">
            <a:extLst>
              <a:ext uri="{FF2B5EF4-FFF2-40B4-BE49-F238E27FC236}">
                <a16:creationId xmlns="" xmlns:a16="http://schemas.microsoft.com/office/drawing/2014/main" id="{52443AD7-379B-4D8A-896D-3C4E885EFD80}"/>
              </a:ext>
            </a:extLst>
          </p:cNvPr>
          <p:cNvSpPr>
            <a:spLocks noEditPoints="1"/>
          </p:cNvSpPr>
          <p:nvPr/>
        </p:nvSpPr>
        <p:spPr bwMode="auto">
          <a:xfrm>
            <a:off x="914400" y="3726656"/>
            <a:ext cx="1868130" cy="1318509"/>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70AD47"/>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 name="Rectangle 1">
            <a:extLst>
              <a:ext uri="{FF2B5EF4-FFF2-40B4-BE49-F238E27FC236}">
                <a16:creationId xmlns="" xmlns:a16="http://schemas.microsoft.com/office/drawing/2014/main" id="{C0B4B916-BEFD-48AF-A226-01A62912E6E8}"/>
              </a:ext>
            </a:extLst>
          </p:cNvPr>
          <p:cNvSpPr/>
          <p:nvPr/>
        </p:nvSpPr>
        <p:spPr>
          <a:xfrm>
            <a:off x="3204362" y="2378328"/>
            <a:ext cx="6981398" cy="646331"/>
          </a:xfrm>
          <a:prstGeom prst="rect">
            <a:avLst/>
          </a:prstGeom>
        </p:spPr>
        <p:txBody>
          <a:bodyPr wrap="none">
            <a:spAutoFit/>
          </a:bodyPr>
          <a:lstStyle/>
          <a:p>
            <a:r>
              <a:rPr lang="en-US" altLang="en-US" sz="3600" dirty="0">
                <a:latin typeface="Times New Roman" panose="02020603050405020304" pitchFamily="18" charset="0"/>
                <a:cs typeface="Times New Roman" panose="02020603050405020304" pitchFamily="18" charset="0"/>
              </a:rPr>
              <a:t>B1: </a:t>
            </a:r>
            <a:r>
              <a:rPr lang="en-US" altLang="en-US" sz="3600" dirty="0" err="1">
                <a:latin typeface="Times New Roman" panose="02020603050405020304" pitchFamily="18" charset="0"/>
                <a:cs typeface="Times New Roman" panose="02020603050405020304" pitchFamily="18" charset="0"/>
              </a:rPr>
              <a:t>Bỏ</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dấu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hai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chấm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dấu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ngoặc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kép</a:t>
            </a:r>
            <a:r>
              <a:rPr lang="en-US" altLang="en-US" sz="3600" dirty="0">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 xmlns:a16="http://schemas.microsoft.com/office/drawing/2014/main" id="{4EA82E07-5114-46BC-9339-6F6126A78790}"/>
              </a:ext>
            </a:extLst>
          </p:cNvPr>
          <p:cNvSpPr/>
          <p:nvPr/>
        </p:nvSpPr>
        <p:spPr>
          <a:xfrm>
            <a:off x="3204362" y="3578167"/>
            <a:ext cx="7689779" cy="1754326"/>
          </a:xfrm>
          <a:prstGeom prst="rect">
            <a:avLst/>
          </a:prstGeom>
        </p:spPr>
        <p:txBody>
          <a:bodyPr wrap="square">
            <a:spAutoFit/>
          </a:bodyPr>
          <a:lstStyle/>
          <a:p>
            <a:pPr algn="just"/>
            <a:r>
              <a:rPr lang="en-US" altLang="en-US" sz="3600" dirty="0">
                <a:latin typeface="Times New Roman" panose="02020603050405020304" pitchFamily="18" charset="0"/>
                <a:cs typeface="Times New Roman" panose="02020603050405020304" pitchFamily="18" charset="0"/>
              </a:rPr>
              <a:t>B2: </a:t>
            </a:r>
            <a:r>
              <a:rPr lang="en-US" altLang="en-US" sz="3600" dirty="0" err="1">
                <a:latin typeface="Times New Roman" panose="02020603050405020304" pitchFamily="18" charset="0"/>
                <a:cs typeface="Times New Roman" panose="02020603050405020304" pitchFamily="18" charset="0"/>
              </a:rPr>
              <a:t>Chuyển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chủ</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ngữ</a:t>
            </a:r>
            <a:r>
              <a:rPr lang="en-US" altLang="en-US" sz="3600" dirty="0">
                <a:latin typeface="Times New Roman" panose="02020603050405020304" pitchFamily="18" charset="0"/>
                <a:cs typeface="Times New Roman" panose="02020603050405020304" pitchFamily="18" charset="0"/>
              </a:rPr>
              <a:t> ở </a:t>
            </a:r>
            <a:r>
              <a:rPr lang="en-US" altLang="en-US" sz="3600" dirty="0" err="1">
                <a:latin typeface="Times New Roman" panose="02020603050405020304" pitchFamily="18" charset="0"/>
                <a:cs typeface="Times New Roman" panose="02020603050405020304" pitchFamily="18" charset="0"/>
              </a:rPr>
              <a:t>lời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dẫn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trực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tiếp</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theo</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ngôi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thích</a:t>
            </a:r>
            <a:r>
              <a:rPr lang="en-US" altLang="en-US" sz="3600" dirty="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hợp</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thêm</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từ</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rằng</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hoặc</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là</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trước</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bộ</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phận</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lời</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dẫn</a:t>
            </a:r>
            <a:r>
              <a:rPr lang="en-US" altLang="en-US" sz="3600" dirty="0" smtClean="0">
                <a:latin typeface="Times New Roman" panose="02020603050405020304" pitchFamily="18" charset="0"/>
                <a:cs typeface="Times New Roman" panose="02020603050405020304" pitchFamily="18" charset="0"/>
              </a:rPr>
              <a:t>.</a:t>
            </a:r>
            <a:endParaRPr lang="en-US" altLang="en-US" sz="3600" dirty="0">
              <a:latin typeface="Times New Roman" panose="02020603050405020304" pitchFamily="18" charset="0"/>
              <a:cs typeface="Times New Roman" panose="02020603050405020304" pitchFamily="18" charset="0"/>
            </a:endParaRPr>
          </a:p>
        </p:txBody>
      </p:sp>
      <p:pic>
        <p:nvPicPr>
          <p:cNvPr id="12" name="Picture 11" descr="Tay viÕ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09052">
            <a:off x="146089" y="241255"/>
            <a:ext cx="1197782" cy="122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7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slide trắng"/>
          <p:cNvPicPr>
            <a:picLocks noChangeAspect="1" noChangeArrowheads="1"/>
          </p:cNvPicPr>
          <p:nvPr/>
        </p:nvPicPr>
        <p:blipFill>
          <a:blip r:embed="rId3"/>
          <a:srcRect l="5649"/>
          <a:stretch>
            <a:fillRect/>
          </a:stretch>
        </p:blipFill>
        <p:spPr bwMode="auto">
          <a:xfrm>
            <a:off x="0" y="0"/>
            <a:ext cx="12192000" cy="6858000"/>
          </a:xfrm>
          <a:prstGeom prst="rect">
            <a:avLst/>
          </a:prstGeom>
          <a:noFill/>
        </p:spPr>
      </p:pic>
      <p:graphicFrame>
        <p:nvGraphicFramePr>
          <p:cNvPr id="3" name="Group 31">
            <a:extLst>
              <a:ext uri="{FF2B5EF4-FFF2-40B4-BE49-F238E27FC236}">
                <a16:creationId xmlns="" xmlns:a16="http://schemas.microsoft.com/office/drawing/2014/main" id="{1FFDB831-B1BA-44E9-A6B4-1E50B2B52C2A}"/>
              </a:ext>
            </a:extLst>
          </p:cNvPr>
          <p:cNvGraphicFramePr>
            <a:graphicFrameLocks/>
          </p:cNvGraphicFramePr>
          <p:nvPr>
            <p:extLst>
              <p:ext uri="{D42A27DB-BD31-4B8C-83A1-F6EECF244321}">
                <p14:modId xmlns:p14="http://schemas.microsoft.com/office/powerpoint/2010/main" val="2292767320"/>
              </p:ext>
            </p:extLst>
          </p:nvPr>
        </p:nvGraphicFramePr>
        <p:xfrm>
          <a:off x="412135" y="1726266"/>
          <a:ext cx="11367729" cy="4627237"/>
        </p:xfrm>
        <a:graphic>
          <a:graphicData uri="http://schemas.openxmlformats.org/drawingml/2006/table">
            <a:tbl>
              <a:tblPr/>
              <a:tblGrid>
                <a:gridCol w="1652230">
                  <a:extLst>
                    <a:ext uri="{9D8B030D-6E8A-4147-A177-3AD203B41FA5}">
                      <a16:colId xmlns="" xmlns:a16="http://schemas.microsoft.com/office/drawing/2014/main" val="884469914"/>
                    </a:ext>
                  </a:extLst>
                </a:gridCol>
                <a:gridCol w="4539635">
                  <a:extLst>
                    <a:ext uri="{9D8B030D-6E8A-4147-A177-3AD203B41FA5}">
                      <a16:colId xmlns="" xmlns:a16="http://schemas.microsoft.com/office/drawing/2014/main" val="20000"/>
                    </a:ext>
                  </a:extLst>
                </a:gridCol>
                <a:gridCol w="5175864">
                  <a:extLst>
                    <a:ext uri="{9D8B030D-6E8A-4147-A177-3AD203B41FA5}">
                      <a16:colId xmlns="" xmlns:a16="http://schemas.microsoft.com/office/drawing/2014/main" val="2284698271"/>
                    </a:ext>
                  </a:extLst>
                </a:gridCol>
              </a:tblGrid>
              <a:tr h="800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36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6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Dẫn</a:t>
                      </a:r>
                      <a:r>
                        <a:rPr kumimoji="0" lang="en-US" altLang="en-US" sz="36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trực</a:t>
                      </a:r>
                      <a:r>
                        <a:rPr kumimoji="0" lang="en-US" altLang="en-US" sz="36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tiếp</a:t>
                      </a:r>
                      <a:endParaRPr kumimoji="0" lang="en-US" altLang="en-US" sz="36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6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Dẫn</a:t>
                      </a:r>
                      <a:r>
                        <a:rPr kumimoji="0" lang="en-US" altLang="en-US" sz="36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gián</a:t>
                      </a:r>
                      <a:r>
                        <a:rPr kumimoji="0" lang="en-US" altLang="en-US" sz="36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tiếp</a:t>
                      </a:r>
                      <a:endParaRPr kumimoji="0" lang="en-US" altLang="en-US" sz="36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812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6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Giống</a:t>
                      </a:r>
                      <a:endParaRPr kumimoji="0" lang="en-US" altLang="en-US" sz="36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3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3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SG"/>
                    </a:p>
                  </a:txBody>
                  <a:tcPr/>
                </a:tc>
                <a:extLst>
                  <a:ext uri="{0D108BD9-81ED-4DB2-BD59-A6C34878D82A}">
                    <a16:rowId xmlns="" xmlns:a16="http://schemas.microsoft.com/office/drawing/2014/main" val="10001"/>
                  </a:ext>
                </a:extLst>
              </a:tr>
              <a:tr h="2528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6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Khác</a:t>
                      </a:r>
                      <a:endParaRPr kumimoji="0" lang="en-US" altLang="en-US" sz="36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sp>
        <p:nvSpPr>
          <p:cNvPr id="4" name="Text Box 29">
            <a:extLst>
              <a:ext uri="{FF2B5EF4-FFF2-40B4-BE49-F238E27FC236}">
                <a16:creationId xmlns="" xmlns:a16="http://schemas.microsoft.com/office/drawing/2014/main" id="{B06E1F5B-04D6-4A76-A7F1-3C47CBE44C1C}"/>
              </a:ext>
            </a:extLst>
          </p:cNvPr>
          <p:cNvSpPr txBox="1">
            <a:spLocks noChangeArrowheads="1"/>
          </p:cNvSpPr>
          <p:nvPr/>
        </p:nvSpPr>
        <p:spPr bwMode="auto">
          <a:xfrm>
            <a:off x="1889125" y="35433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5" name="Rectangle 30">
            <a:extLst>
              <a:ext uri="{FF2B5EF4-FFF2-40B4-BE49-F238E27FC236}">
                <a16:creationId xmlns="" xmlns:a16="http://schemas.microsoft.com/office/drawing/2014/main" id="{AA74F67F-788A-4A90-B7B5-E7F4FFCB64A2}"/>
              </a:ext>
            </a:extLst>
          </p:cNvPr>
          <p:cNvSpPr>
            <a:spLocks noChangeArrowheads="1"/>
          </p:cNvSpPr>
          <p:nvPr/>
        </p:nvSpPr>
        <p:spPr bwMode="auto">
          <a:xfrm>
            <a:off x="1674695" y="426948"/>
            <a:ext cx="905247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SG" altLang="en-US" sz="3600" b="1" dirty="0" err="1">
                <a:solidFill>
                  <a:srgbClr val="FF0000"/>
                </a:solidFill>
                <a:latin typeface="Times New Roman" panose="02020603050405020304" pitchFamily="18" charset="0"/>
                <a:cs typeface="Times New Roman" panose="02020603050405020304" pitchFamily="18" charset="0"/>
              </a:rPr>
              <a:t>Thảo</a:t>
            </a:r>
            <a:r>
              <a:rPr lang="en-SG" altLang="en-US" sz="3600" b="1" dirty="0">
                <a:solidFill>
                  <a:srgbClr val="FF0000"/>
                </a:solidFill>
                <a:latin typeface="Times New Roman" panose="02020603050405020304" pitchFamily="18" charset="0"/>
                <a:cs typeface="Times New Roman" panose="02020603050405020304" pitchFamily="18" charset="0"/>
              </a:rPr>
              <a:t> </a:t>
            </a:r>
            <a:r>
              <a:rPr lang="en-SG" altLang="en-US" sz="3600" b="1" dirty="0" err="1">
                <a:solidFill>
                  <a:srgbClr val="FF0000"/>
                </a:solidFill>
                <a:latin typeface="Times New Roman" panose="02020603050405020304" pitchFamily="18" charset="0"/>
                <a:cs typeface="Times New Roman" panose="02020603050405020304" pitchFamily="18" charset="0"/>
              </a:rPr>
              <a:t>luận</a:t>
            </a:r>
            <a:r>
              <a:rPr lang="en-SG" altLang="en-US" sz="3600" b="1" dirty="0">
                <a:solidFill>
                  <a:srgbClr val="FF0000"/>
                </a:solidFill>
                <a:latin typeface="Times New Roman" panose="02020603050405020304" pitchFamily="18" charset="0"/>
                <a:cs typeface="Times New Roman" panose="02020603050405020304" pitchFamily="18" charset="0"/>
              </a:rPr>
              <a:t> </a:t>
            </a:r>
            <a:r>
              <a:rPr lang="en-SG" altLang="en-US" sz="3600" b="1" dirty="0" err="1">
                <a:solidFill>
                  <a:srgbClr val="FF0000"/>
                </a:solidFill>
                <a:latin typeface="Times New Roman" panose="02020603050405020304" pitchFamily="18" charset="0"/>
                <a:cs typeface="Times New Roman" panose="02020603050405020304" pitchFamily="18" charset="0"/>
              </a:rPr>
              <a:t>nhóm</a:t>
            </a:r>
            <a:r>
              <a:rPr lang="en-SG" altLang="en-US" sz="3600" b="1" dirty="0">
                <a:solidFill>
                  <a:srgbClr val="FF0000"/>
                </a:solidFill>
                <a:latin typeface="Times New Roman" panose="02020603050405020304" pitchFamily="18" charset="0"/>
                <a:cs typeface="Times New Roman" panose="02020603050405020304" pitchFamily="18" charset="0"/>
              </a:rPr>
              <a:t> (3’) </a:t>
            </a:r>
            <a:endParaRPr lang="en-SG" altLang="en-US" sz="3600" dirty="0">
              <a:solidFill>
                <a:srgbClr val="FF0000"/>
              </a:solidFill>
              <a:latin typeface="Times New Roman" panose="02020603050405020304" pitchFamily="18" charset="0"/>
              <a:cs typeface="Times New Roman" panose="02020603050405020304" pitchFamily="18" charset="0"/>
            </a:endParaRPr>
          </a:p>
          <a:p>
            <a:pPr algn="ctr" eaLnBrk="1" hangingPunct="1"/>
            <a:r>
              <a:rPr lang="en-SG" altLang="en-US" sz="3600" dirty="0">
                <a:solidFill>
                  <a:srgbClr val="FF0000"/>
                </a:solidFill>
                <a:latin typeface="Times New Roman" panose="02020603050405020304" pitchFamily="18" charset="0"/>
                <a:cs typeface="Times New Roman" panose="02020603050405020304" pitchFamily="18" charset="0"/>
              </a:rPr>
              <a:t>So </a:t>
            </a:r>
            <a:r>
              <a:rPr lang="en-SG" altLang="en-US" sz="3600" dirty="0" err="1">
                <a:solidFill>
                  <a:srgbClr val="FF0000"/>
                </a:solidFill>
                <a:latin typeface="Times New Roman" panose="02020603050405020304" pitchFamily="18" charset="0"/>
                <a:cs typeface="Times New Roman" panose="02020603050405020304" pitchFamily="18" charset="0"/>
              </a:rPr>
              <a:t>sánh</a:t>
            </a:r>
            <a:r>
              <a:rPr lang="en-SG" altLang="en-US" sz="3600" dirty="0">
                <a:solidFill>
                  <a:srgbClr val="FF0000"/>
                </a:solidFill>
                <a:latin typeface="Times New Roman" panose="02020603050405020304" pitchFamily="18" charset="0"/>
                <a:cs typeface="Times New Roman" panose="02020603050405020304" pitchFamily="18" charset="0"/>
              </a:rPr>
              <a:t> </a:t>
            </a:r>
            <a:r>
              <a:rPr lang="en-SG" altLang="en-US" sz="3600" dirty="0" err="1">
                <a:solidFill>
                  <a:srgbClr val="FF0000"/>
                </a:solidFill>
                <a:latin typeface="Times New Roman" panose="02020603050405020304" pitchFamily="18" charset="0"/>
                <a:cs typeface="Times New Roman" panose="02020603050405020304" pitchFamily="18" charset="0"/>
              </a:rPr>
              <a:t>cách</a:t>
            </a:r>
            <a:r>
              <a:rPr lang="en-SG" altLang="en-US" sz="3600" dirty="0">
                <a:solidFill>
                  <a:srgbClr val="FF0000"/>
                </a:solidFill>
                <a:latin typeface="Times New Roman" panose="02020603050405020304" pitchFamily="18" charset="0"/>
                <a:cs typeface="Times New Roman" panose="02020603050405020304" pitchFamily="18" charset="0"/>
              </a:rPr>
              <a:t> </a:t>
            </a:r>
            <a:r>
              <a:rPr lang="en-SG" altLang="en-US" sz="3600" dirty="0" err="1">
                <a:solidFill>
                  <a:srgbClr val="FF0000"/>
                </a:solidFill>
                <a:latin typeface="Times New Roman" panose="02020603050405020304" pitchFamily="18" charset="0"/>
                <a:cs typeface="Times New Roman" panose="02020603050405020304" pitchFamily="18" charset="0"/>
              </a:rPr>
              <a:t>dẫn</a:t>
            </a:r>
            <a:r>
              <a:rPr lang="en-SG" altLang="en-US" sz="3600" dirty="0">
                <a:solidFill>
                  <a:srgbClr val="FF0000"/>
                </a:solidFill>
                <a:latin typeface="Times New Roman" panose="02020603050405020304" pitchFamily="18" charset="0"/>
                <a:cs typeface="Times New Roman" panose="02020603050405020304" pitchFamily="18" charset="0"/>
              </a:rPr>
              <a:t> </a:t>
            </a:r>
            <a:r>
              <a:rPr lang="en-SG" altLang="en-US" sz="3600" dirty="0" err="1">
                <a:solidFill>
                  <a:srgbClr val="FF0000"/>
                </a:solidFill>
                <a:latin typeface="Times New Roman" panose="02020603050405020304" pitchFamily="18" charset="0"/>
                <a:cs typeface="Times New Roman" panose="02020603050405020304" pitchFamily="18" charset="0"/>
              </a:rPr>
              <a:t>trực</a:t>
            </a:r>
            <a:r>
              <a:rPr lang="en-SG" altLang="en-US" sz="3600" dirty="0">
                <a:solidFill>
                  <a:srgbClr val="FF0000"/>
                </a:solidFill>
                <a:latin typeface="Times New Roman" panose="02020603050405020304" pitchFamily="18" charset="0"/>
                <a:cs typeface="Times New Roman" panose="02020603050405020304" pitchFamily="18" charset="0"/>
              </a:rPr>
              <a:t> </a:t>
            </a:r>
            <a:r>
              <a:rPr lang="en-SG" altLang="en-US" sz="3600" dirty="0" err="1">
                <a:solidFill>
                  <a:srgbClr val="FF0000"/>
                </a:solidFill>
                <a:latin typeface="Times New Roman" panose="02020603050405020304" pitchFamily="18" charset="0"/>
                <a:cs typeface="Times New Roman" panose="02020603050405020304" pitchFamily="18" charset="0"/>
              </a:rPr>
              <a:t>tiếp</a:t>
            </a:r>
            <a:r>
              <a:rPr lang="en-SG" altLang="en-US" sz="3600" dirty="0">
                <a:solidFill>
                  <a:srgbClr val="FF0000"/>
                </a:solidFill>
                <a:latin typeface="Times New Roman" panose="02020603050405020304" pitchFamily="18" charset="0"/>
                <a:cs typeface="Times New Roman" panose="02020603050405020304" pitchFamily="18" charset="0"/>
              </a:rPr>
              <a:t> </a:t>
            </a:r>
            <a:r>
              <a:rPr lang="en-SG" altLang="en-US" sz="3600" dirty="0" err="1">
                <a:solidFill>
                  <a:srgbClr val="FF0000"/>
                </a:solidFill>
                <a:latin typeface="Times New Roman" panose="02020603050405020304" pitchFamily="18" charset="0"/>
                <a:cs typeface="Times New Roman" panose="02020603050405020304" pitchFamily="18" charset="0"/>
              </a:rPr>
              <a:t>và</a:t>
            </a:r>
            <a:r>
              <a:rPr lang="en-SG" altLang="en-US" sz="3600" dirty="0">
                <a:solidFill>
                  <a:srgbClr val="FF0000"/>
                </a:solidFill>
                <a:latin typeface="Times New Roman" panose="02020603050405020304" pitchFamily="18" charset="0"/>
                <a:cs typeface="Times New Roman" panose="02020603050405020304" pitchFamily="18" charset="0"/>
              </a:rPr>
              <a:t> </a:t>
            </a:r>
            <a:r>
              <a:rPr lang="en-SG" altLang="en-US" sz="3600" dirty="0" err="1">
                <a:solidFill>
                  <a:srgbClr val="FF0000"/>
                </a:solidFill>
                <a:latin typeface="Times New Roman" panose="02020603050405020304" pitchFamily="18" charset="0"/>
                <a:cs typeface="Times New Roman" panose="02020603050405020304" pitchFamily="18" charset="0"/>
              </a:rPr>
              <a:t>cách</a:t>
            </a:r>
            <a:r>
              <a:rPr lang="en-SG" altLang="en-US" sz="3600" dirty="0">
                <a:solidFill>
                  <a:srgbClr val="FF0000"/>
                </a:solidFill>
                <a:latin typeface="Times New Roman" panose="02020603050405020304" pitchFamily="18" charset="0"/>
                <a:cs typeface="Times New Roman" panose="02020603050405020304" pitchFamily="18" charset="0"/>
              </a:rPr>
              <a:t> </a:t>
            </a:r>
            <a:r>
              <a:rPr lang="en-SG" altLang="en-US" sz="3600" dirty="0" err="1">
                <a:solidFill>
                  <a:srgbClr val="FF0000"/>
                </a:solidFill>
                <a:latin typeface="Times New Roman" panose="02020603050405020304" pitchFamily="18" charset="0"/>
                <a:cs typeface="Times New Roman" panose="02020603050405020304" pitchFamily="18" charset="0"/>
              </a:rPr>
              <a:t>dẫn</a:t>
            </a:r>
            <a:r>
              <a:rPr lang="en-SG" altLang="en-US" sz="3600" dirty="0">
                <a:solidFill>
                  <a:srgbClr val="FF0000"/>
                </a:solidFill>
                <a:latin typeface="Times New Roman" panose="02020603050405020304" pitchFamily="18" charset="0"/>
                <a:cs typeface="Times New Roman" panose="02020603050405020304" pitchFamily="18" charset="0"/>
              </a:rPr>
              <a:t> </a:t>
            </a:r>
            <a:r>
              <a:rPr lang="en-SG" altLang="en-US" sz="3600" dirty="0" err="1">
                <a:solidFill>
                  <a:srgbClr val="FF0000"/>
                </a:solidFill>
                <a:latin typeface="Times New Roman" panose="02020603050405020304" pitchFamily="18" charset="0"/>
                <a:cs typeface="Times New Roman" panose="02020603050405020304" pitchFamily="18" charset="0"/>
              </a:rPr>
              <a:t>gián</a:t>
            </a:r>
            <a:r>
              <a:rPr lang="en-SG" altLang="en-US" sz="3600" dirty="0">
                <a:solidFill>
                  <a:srgbClr val="FF0000"/>
                </a:solidFill>
                <a:latin typeface="Times New Roman" panose="02020603050405020304" pitchFamily="18" charset="0"/>
                <a:cs typeface="Times New Roman" panose="02020603050405020304" pitchFamily="18" charset="0"/>
              </a:rPr>
              <a:t> </a:t>
            </a:r>
            <a:r>
              <a:rPr lang="en-SG" altLang="en-US" sz="3600" dirty="0" err="1">
                <a:solidFill>
                  <a:srgbClr val="FF0000"/>
                </a:solidFill>
                <a:latin typeface="Times New Roman" panose="02020603050405020304" pitchFamily="18" charset="0"/>
                <a:cs typeface="Times New Roman" panose="02020603050405020304" pitchFamily="18" charset="0"/>
              </a:rPr>
              <a:t>tiếp</a:t>
            </a:r>
            <a:endParaRPr lang="en-SG" altLang="en-US" sz="3600" dirty="0">
              <a:solidFill>
                <a:srgbClr val="FF00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 xmlns:a16="http://schemas.microsoft.com/office/drawing/2014/main" id="{0E1A6DB4-77B0-4161-AD39-A30C4A970AD7}"/>
              </a:ext>
            </a:extLst>
          </p:cNvPr>
          <p:cNvSpPr/>
          <p:nvPr/>
        </p:nvSpPr>
        <p:spPr>
          <a:xfrm>
            <a:off x="2349500" y="2574286"/>
            <a:ext cx="9189657" cy="1200329"/>
          </a:xfrm>
          <a:prstGeom prst="rect">
            <a:avLst/>
          </a:prstGeom>
        </p:spPr>
        <p:txBody>
          <a:bodyPr wrap="square">
            <a:spAutoFit/>
          </a:bodyPr>
          <a:lstStyle/>
          <a:p>
            <a:pPr lvl="0" algn="ctr" fontAlgn="base">
              <a:spcBef>
                <a:spcPct val="20000"/>
              </a:spcBef>
              <a:spcAft>
                <a:spcPct val="0"/>
              </a:spcAft>
            </a:pPr>
            <a:r>
              <a:rPr lang="en-US" altLang="en-US" sz="3600" dirty="0" err="1">
                <a:solidFill>
                  <a:srgbClr val="0000FF"/>
                </a:solidFill>
                <a:latin typeface="Times New Roman" panose="02020603050405020304" pitchFamily="18" charset="0"/>
                <a:cs typeface="Times New Roman" panose="02020603050405020304" pitchFamily="18" charset="0"/>
              </a:rPr>
              <a:t>Đều</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là</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dẫn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lời</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nói</a:t>
            </a:r>
            <a:r>
              <a:rPr lang="en-US" altLang="en-US" sz="3600" dirty="0">
                <a:solidFill>
                  <a:srgbClr val="0000FF"/>
                </a:solidFill>
                <a:latin typeface="Times New Roman" panose="02020603050405020304" pitchFamily="18" charset="0"/>
                <a:cs typeface="Times New Roman" panose="02020603050405020304" pitchFamily="18" charset="0"/>
              </a:rPr>
              <a:t> hay ý </a:t>
            </a:r>
            <a:r>
              <a:rPr lang="en-US" altLang="en-US" sz="3600" dirty="0" err="1">
                <a:solidFill>
                  <a:srgbClr val="0000FF"/>
                </a:solidFill>
                <a:latin typeface="Times New Roman" panose="02020603050405020304" pitchFamily="18" charset="0"/>
                <a:cs typeface="Times New Roman" panose="02020603050405020304" pitchFamily="18" charset="0"/>
              </a:rPr>
              <a:t>nghĩ</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của</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một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người</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một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nhân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vật</a:t>
            </a:r>
            <a:endParaRPr lang="en-US" altLang="en-US" sz="3600" dirty="0">
              <a:solidFill>
                <a:srgbClr val="0000FF"/>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 xmlns:a16="http://schemas.microsoft.com/office/drawing/2014/main" id="{43E00EDF-3D63-44E5-B9A0-96A4B31FD2F8}"/>
              </a:ext>
            </a:extLst>
          </p:cNvPr>
          <p:cNvSpPr/>
          <p:nvPr/>
        </p:nvSpPr>
        <p:spPr>
          <a:xfrm>
            <a:off x="2174875" y="3873376"/>
            <a:ext cx="4314825" cy="646331"/>
          </a:xfrm>
          <a:prstGeom prst="rect">
            <a:avLst/>
          </a:prstGeom>
        </p:spPr>
        <p:txBody>
          <a:bodyPr wrap="square">
            <a:spAutoFit/>
          </a:bodyPr>
          <a:lstStyle/>
          <a:p>
            <a:pPr lvl="0" algn="just" fontAlgn="base">
              <a:spcBef>
                <a:spcPct val="20000"/>
              </a:spcBef>
              <a:spcAft>
                <a:spcPct val="0"/>
              </a:spcAft>
            </a:pP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Dẫn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nguyên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văn</a:t>
            </a:r>
            <a:r>
              <a:rPr lang="en-US" altLang="en-US" sz="3600" dirty="0">
                <a:latin typeface="Times New Roman" panose="02020603050405020304" pitchFamily="18" charset="0"/>
                <a:cs typeface="Times New Roman" panose="02020603050405020304" pitchFamily="18" charset="0"/>
              </a:rPr>
              <a:t>.</a:t>
            </a:r>
          </a:p>
        </p:txBody>
      </p:sp>
      <p:sp>
        <p:nvSpPr>
          <p:cNvPr id="8" name="Rectangle 7">
            <a:extLst>
              <a:ext uri="{FF2B5EF4-FFF2-40B4-BE49-F238E27FC236}">
                <a16:creationId xmlns="" xmlns:a16="http://schemas.microsoft.com/office/drawing/2014/main" id="{F35D5CB2-F36C-4080-9873-5FFA4F0E0F62}"/>
              </a:ext>
            </a:extLst>
          </p:cNvPr>
          <p:cNvSpPr/>
          <p:nvPr/>
        </p:nvSpPr>
        <p:spPr>
          <a:xfrm>
            <a:off x="2174875" y="4626721"/>
            <a:ext cx="4314825" cy="1754326"/>
          </a:xfrm>
          <a:prstGeom prst="rect">
            <a:avLst/>
          </a:prstGeom>
        </p:spPr>
        <p:txBody>
          <a:bodyPr wrap="square">
            <a:spAutoFit/>
          </a:bodyPr>
          <a:lstStyle/>
          <a:p>
            <a:pPr lvl="0" algn="just" fontAlgn="base">
              <a:spcBef>
                <a:spcPct val="20000"/>
              </a:spcBef>
              <a:spcAft>
                <a:spcPct val="0"/>
              </a:spcAft>
            </a:pPr>
            <a:r>
              <a:rPr lang="en-US" altLang="en-US" sz="3600" dirty="0">
                <a:latin typeface="Times New Roman" panose="02020603050405020304" pitchFamily="18" charset="0"/>
                <a:cs typeface="Times New Roman" panose="02020603050405020304" pitchFamily="18" charset="0"/>
              </a:rPr>
              <a:t>- </a:t>
            </a:r>
            <a:r>
              <a:rPr lang="en-US" altLang="en-US" sz="3600" dirty="0" smtClean="0">
                <a:latin typeface="Times New Roman" panose="02020603050405020304" pitchFamily="18" charset="0"/>
                <a:cs typeface="Times New Roman" panose="02020603050405020304" pitchFamily="18" charset="0"/>
              </a:rPr>
              <a:t>Ở </a:t>
            </a:r>
            <a:r>
              <a:rPr lang="en-US" altLang="en-US" sz="3600" dirty="0" err="1" smtClean="0">
                <a:latin typeface="Times New Roman" panose="02020603050405020304" pitchFamily="18" charset="0"/>
                <a:cs typeface="Times New Roman" panose="02020603050405020304" pitchFamily="18" charset="0"/>
              </a:rPr>
              <a:t>sau</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dấu</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hai</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chấm</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đặt</a:t>
            </a:r>
            <a:r>
              <a:rPr lang="en-US" altLang="en-US" sz="3600" dirty="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trong</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đấu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ngoặc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kép</a:t>
            </a:r>
            <a:r>
              <a:rPr lang="en-US" altLang="en-US" sz="3600" dirty="0">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 xmlns:a16="http://schemas.microsoft.com/office/drawing/2014/main" id="{F8814571-4D42-49B2-B8D0-3E0B4989EE2C}"/>
              </a:ext>
            </a:extLst>
          </p:cNvPr>
          <p:cNvSpPr/>
          <p:nvPr/>
        </p:nvSpPr>
        <p:spPr>
          <a:xfrm>
            <a:off x="6731000" y="3867622"/>
            <a:ext cx="4858957" cy="646331"/>
          </a:xfrm>
          <a:prstGeom prst="rect">
            <a:avLst/>
          </a:prstGeom>
        </p:spPr>
        <p:txBody>
          <a:bodyPr wrap="square">
            <a:spAutoFit/>
          </a:bodyPr>
          <a:lstStyle/>
          <a:p>
            <a:pPr lvl="0" algn="just" fontAlgn="base">
              <a:spcBef>
                <a:spcPct val="20000"/>
              </a:spcBef>
              <a:spcAft>
                <a:spcPct val="0"/>
              </a:spcAft>
            </a:pP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Thuật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lại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có</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điều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chỉnh</a:t>
            </a:r>
            <a:r>
              <a:rPr lang="en-US" altLang="en-US" sz="3600" dirty="0">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 xmlns:a16="http://schemas.microsoft.com/office/drawing/2014/main" id="{E67B1D82-2D54-4B83-A055-16890FD32447}"/>
              </a:ext>
            </a:extLst>
          </p:cNvPr>
          <p:cNvSpPr/>
          <p:nvPr/>
        </p:nvSpPr>
        <p:spPr>
          <a:xfrm>
            <a:off x="6731000" y="4502969"/>
            <a:ext cx="4998545" cy="1754326"/>
          </a:xfrm>
          <a:prstGeom prst="rect">
            <a:avLst/>
          </a:prstGeom>
        </p:spPr>
        <p:txBody>
          <a:bodyPr wrap="square">
            <a:spAutoFit/>
          </a:bodyPr>
          <a:lstStyle/>
          <a:p>
            <a:pPr lvl="0" algn="just" fontAlgn="base">
              <a:spcBef>
                <a:spcPct val="20000"/>
              </a:spcBef>
              <a:spcAft>
                <a:spcPct val="0"/>
              </a:spcAft>
            </a:pP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Không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đặt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trong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dấu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ngoặc</a:t>
            </a:r>
            <a:r>
              <a:rPr lang="en-US" altLang="en-US" sz="3600" dirty="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kép</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thêm</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từ</a:t>
            </a:r>
            <a:r>
              <a:rPr lang="en-US" altLang="en-US" sz="3600"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rằng</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hoặc</a:t>
            </a:r>
            <a:r>
              <a:rPr lang="en-US" altLang="en-US" sz="3600"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là</a:t>
            </a:r>
            <a:r>
              <a:rPr lang="en-US" altLang="en-US" sz="3600" dirty="0" smtClean="0">
                <a:latin typeface="Times New Roman" panose="02020603050405020304" pitchFamily="18" charset="0"/>
                <a:cs typeface="Times New Roman" panose="02020603050405020304" pitchFamily="18" charset="0"/>
              </a:rPr>
              <a:t>.</a:t>
            </a:r>
            <a:endParaRPr lang="en-US" alt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229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7"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slide trắng"/>
          <p:cNvPicPr>
            <a:picLocks noChangeAspect="1" noChangeArrowheads="1"/>
          </p:cNvPicPr>
          <p:nvPr/>
        </p:nvPicPr>
        <p:blipFill>
          <a:blip r:embed="rId3"/>
          <a:srcRect l="5649"/>
          <a:stretch>
            <a:fillRect/>
          </a:stretch>
        </p:blipFill>
        <p:spPr bwMode="auto">
          <a:xfrm>
            <a:off x="0" y="0"/>
            <a:ext cx="12192000" cy="6858000"/>
          </a:xfrm>
          <a:prstGeom prst="rect">
            <a:avLst/>
          </a:prstGeom>
          <a:noFill/>
        </p:spPr>
      </p:pic>
      <p:sp>
        <p:nvSpPr>
          <p:cNvPr id="3" name="淘宝网chenying0907出品 2">
            <a:extLst>
              <a:ext uri="{FF2B5EF4-FFF2-40B4-BE49-F238E27FC236}">
                <a16:creationId xmlns="" xmlns:a16="http://schemas.microsoft.com/office/drawing/2014/main" id="{067BF304-3481-44DC-9B0E-DE9A67827841}"/>
              </a:ext>
            </a:extLst>
          </p:cNvPr>
          <p:cNvSpPr/>
          <p:nvPr/>
        </p:nvSpPr>
        <p:spPr>
          <a:xfrm>
            <a:off x="2423293" y="2646363"/>
            <a:ext cx="8921750" cy="197326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淘宝网chenying0907出品 4">
            <a:extLst>
              <a:ext uri="{FF2B5EF4-FFF2-40B4-BE49-F238E27FC236}">
                <a16:creationId xmlns="" xmlns:a16="http://schemas.microsoft.com/office/drawing/2014/main" id="{EE2D6B51-0FF2-4D9F-9674-9F3FF209C28B}"/>
              </a:ext>
            </a:extLst>
          </p:cNvPr>
          <p:cNvSpPr/>
          <p:nvPr/>
        </p:nvSpPr>
        <p:spPr>
          <a:xfrm>
            <a:off x="1985963" y="2351088"/>
            <a:ext cx="9776546" cy="260508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5" name="图片 1">
            <a:extLst>
              <a:ext uri="{FF2B5EF4-FFF2-40B4-BE49-F238E27FC236}">
                <a16:creationId xmlns="" xmlns:a16="http://schemas.microsoft.com/office/drawing/2014/main" id="{B9CAB53C-0AB7-4C78-9110-3542BED75F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310" y="526473"/>
            <a:ext cx="2670175" cy="529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淘宝网chenying0907出品 3">
            <a:extLst>
              <a:ext uri="{FF2B5EF4-FFF2-40B4-BE49-F238E27FC236}">
                <a16:creationId xmlns="" xmlns:a16="http://schemas.microsoft.com/office/drawing/2014/main" id="{FED59C31-B4D6-470C-8DC4-954AC919DB93}"/>
              </a:ext>
            </a:extLst>
          </p:cNvPr>
          <p:cNvSpPr/>
          <p:nvPr/>
        </p:nvSpPr>
        <p:spPr>
          <a:xfrm>
            <a:off x="2722150" y="2928068"/>
            <a:ext cx="8264525" cy="1566862"/>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TextBox 5">
            <a:extLst>
              <a:ext uri="{FF2B5EF4-FFF2-40B4-BE49-F238E27FC236}">
                <a16:creationId xmlns="" xmlns:a16="http://schemas.microsoft.com/office/drawing/2014/main" id="{517F976D-A714-4F0F-BAE6-FC8062DFEA62}"/>
              </a:ext>
            </a:extLst>
          </p:cNvPr>
          <p:cNvSpPr txBox="1">
            <a:spLocks noChangeArrowheads="1"/>
          </p:cNvSpPr>
          <p:nvPr/>
        </p:nvSpPr>
        <p:spPr bwMode="auto">
          <a:xfrm flipH="1">
            <a:off x="2255838" y="2966453"/>
            <a:ext cx="79549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7200" dirty="0">
                <a:solidFill>
                  <a:srgbClr val="FF0000"/>
                </a:solidFill>
                <a:latin typeface="#9Slide03 Arima Madurai Black" panose="00000A00000000000000" pitchFamily="2" charset="0"/>
                <a:cs typeface="#9Slide03 Arima Madurai Black" panose="00000A00000000000000" pitchFamily="2" charset="0"/>
              </a:rPr>
              <a:t>III. </a:t>
            </a:r>
            <a:r>
              <a:rPr lang="en-US" altLang="en-US" sz="7200" dirty="0" err="1">
                <a:solidFill>
                  <a:srgbClr val="FF0000"/>
                </a:solidFill>
                <a:latin typeface="#9Slide03 Arima Madurai Black" panose="00000A00000000000000" pitchFamily="2" charset="0"/>
                <a:cs typeface="#9Slide03 Arima Madurai Black" panose="00000A00000000000000" pitchFamily="2" charset="0"/>
              </a:rPr>
              <a:t>Luyện</a:t>
            </a:r>
            <a:r>
              <a:rPr lang="en-US" altLang="en-US" sz="7200" dirty="0">
                <a:solidFill>
                  <a:srgbClr val="FF0000"/>
                </a:solidFill>
                <a:latin typeface="#9Slide03 Arima Madurai Black" panose="00000A00000000000000" pitchFamily="2" charset="0"/>
                <a:cs typeface="#9Slide03 Arima Madurai Black" panose="00000A00000000000000" pitchFamily="2" charset="0"/>
              </a:rPr>
              <a:t> </a:t>
            </a:r>
            <a:r>
              <a:rPr lang="en-US" altLang="en-US" sz="7200" dirty="0" err="1">
                <a:solidFill>
                  <a:srgbClr val="FF0000"/>
                </a:solidFill>
                <a:latin typeface="#9Slide03 Arima Madurai Black" panose="00000A00000000000000" pitchFamily="2" charset="0"/>
                <a:cs typeface="#9Slide03 Arima Madurai Black" panose="00000A00000000000000" pitchFamily="2" charset="0"/>
              </a:rPr>
              <a:t>tập</a:t>
            </a:r>
            <a:endParaRPr lang="en-SG" altLang="en-US" sz="7200" dirty="0">
              <a:solidFill>
                <a:srgbClr val="FF0000"/>
              </a:solidFill>
              <a:latin typeface="#9Slide03 Arima Madurai Black" panose="00000A00000000000000" pitchFamily="2" charset="0"/>
              <a:cs typeface="#9Slide03 Arima Madurai Black" panose="00000A00000000000000" pitchFamily="2" charset="0"/>
            </a:endParaRPr>
          </a:p>
        </p:txBody>
      </p:sp>
      <p:pic>
        <p:nvPicPr>
          <p:cNvPr id="8" name="Picture 7" descr="Tay viÕ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09052">
            <a:off x="2109747" y="1006653"/>
            <a:ext cx="1197782" cy="122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672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8"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2" fill="hold" grpId="0" nodeType="withEffect">
                                  <p:stCondLst>
                                    <p:cond delay="200"/>
                                  </p:stCondLst>
                                  <p:childTnLst>
                                    <p:set>
                                      <p:cBhvr>
                                        <p:cTn id="12" dur="1" fill="hold">
                                          <p:stCondLst>
                                            <p:cond delay="0"/>
                                          </p:stCondLst>
                                        </p:cTn>
                                        <p:tgtEl>
                                          <p:spTgt spid="6"/>
                                        </p:tgtEl>
                                        <p:attrNameLst>
                                          <p:attrName>style.visibility</p:attrName>
                                        </p:attrNameLst>
                                      </p:cBhvr>
                                      <p:to>
                                        <p:strVal val="visible"/>
                                      </p:to>
                                    </p:set>
                                    <p:animEffect transition="in" filter="wipe(right)">
                                      <p:cBhvr>
                                        <p:cTn id="13" dur="500"/>
                                        <p:tgtEl>
                                          <p:spTgt spid="6"/>
                                        </p:tgtEl>
                                      </p:cBhvr>
                                    </p:animEffect>
                                  </p:childTnLst>
                                </p:cTn>
                              </p:par>
                              <p:par>
                                <p:cTn id="14" presetID="10" presetClass="entr" presetSubtype="0" fill="hold"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slide trắng"/>
          <p:cNvPicPr>
            <a:picLocks noChangeAspect="1" noChangeArrowheads="1"/>
          </p:cNvPicPr>
          <p:nvPr/>
        </p:nvPicPr>
        <p:blipFill>
          <a:blip r:embed="rId3"/>
          <a:srcRect l="5649"/>
          <a:stretch>
            <a:fillRect/>
          </a:stretch>
        </p:blipFill>
        <p:spPr bwMode="auto">
          <a:xfrm>
            <a:off x="15764" y="-7880"/>
            <a:ext cx="12192000" cy="6858000"/>
          </a:xfrm>
          <a:prstGeom prst="rect">
            <a:avLst/>
          </a:prstGeom>
          <a:noFill/>
        </p:spPr>
      </p:pic>
      <p:grpSp>
        <p:nvGrpSpPr>
          <p:cNvPr id="12" name="淘宝网chenying0907出品 4">
            <a:extLst>
              <a:ext uri="{FF2B5EF4-FFF2-40B4-BE49-F238E27FC236}">
                <a16:creationId xmlns="" xmlns:a16="http://schemas.microsoft.com/office/drawing/2014/main" id="{4FCD2AC0-C3E7-41B2-BD70-45F503262BDF}"/>
              </a:ext>
            </a:extLst>
          </p:cNvPr>
          <p:cNvGrpSpPr/>
          <p:nvPr/>
        </p:nvGrpSpPr>
        <p:grpSpPr>
          <a:xfrm>
            <a:off x="157658" y="110362"/>
            <a:ext cx="2344244" cy="6621517"/>
            <a:chOff x="5439190" y="635000"/>
            <a:chExt cx="1447802" cy="4711700"/>
          </a:xfrm>
        </p:grpSpPr>
        <p:sp>
          <p:nvSpPr>
            <p:cNvPr id="15" name="淘宝网chenying0907出品 2">
              <a:extLst>
                <a:ext uri="{FF2B5EF4-FFF2-40B4-BE49-F238E27FC236}">
                  <a16:creationId xmlns="" xmlns:a16="http://schemas.microsoft.com/office/drawing/2014/main" id="{99EA4BDC-1A8D-4456-891B-DB5CD6845275}"/>
                </a:ext>
              </a:extLst>
            </p:cNvPr>
            <p:cNvSpPr/>
            <p:nvPr/>
          </p:nvSpPr>
          <p:spPr>
            <a:xfrm>
              <a:off x="5439190" y="635000"/>
              <a:ext cx="1447800" cy="4711700"/>
            </a:xfrm>
            <a:prstGeom prst="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6" name="淘宝网chenying0907出品 6">
              <a:extLst>
                <a:ext uri="{FF2B5EF4-FFF2-40B4-BE49-F238E27FC236}">
                  <a16:creationId xmlns="" xmlns:a16="http://schemas.microsoft.com/office/drawing/2014/main" id="{E16E2C99-7BC4-445B-BD53-9A452954A0EA}"/>
                </a:ext>
              </a:extLst>
            </p:cNvPr>
            <p:cNvSpPr txBox="1"/>
            <p:nvPr/>
          </p:nvSpPr>
          <p:spPr>
            <a:xfrm rot="16200000">
              <a:off x="5221367" y="1101089"/>
              <a:ext cx="1883450" cy="1447800"/>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SG" altLang="zh-CN" sz="4000" b="1" spc="600" dirty="0" err="1">
                  <a:solidFill>
                    <a:schemeClr val="tx2"/>
                  </a:solidFill>
                  <a:latin typeface="Times New Roman" panose="02020603050405020304" pitchFamily="18" charset="0"/>
                  <a:cs typeface="Times New Roman" panose="02020603050405020304" pitchFamily="18" charset="0"/>
                </a:rPr>
                <a:t>Bài</a:t>
              </a:r>
              <a:r>
                <a:rPr lang="en-SG" altLang="zh-CN" sz="4000" b="1" spc="600" dirty="0">
                  <a:solidFill>
                    <a:schemeClr val="tx2"/>
                  </a:solidFill>
                  <a:latin typeface="Times New Roman" panose="02020603050405020304" pitchFamily="18" charset="0"/>
                  <a:cs typeface="Times New Roman" panose="02020603050405020304" pitchFamily="18" charset="0"/>
                </a:rPr>
                <a:t> </a:t>
              </a:r>
              <a:r>
                <a:rPr lang="en-SG" altLang="zh-CN" sz="4000" b="1" spc="600" dirty="0" err="1">
                  <a:solidFill>
                    <a:schemeClr val="tx2"/>
                  </a:solidFill>
                  <a:latin typeface="Times New Roman" panose="02020603050405020304" pitchFamily="18" charset="0"/>
                  <a:cs typeface="Times New Roman" panose="02020603050405020304" pitchFamily="18" charset="0"/>
                </a:rPr>
                <a:t>tập</a:t>
              </a:r>
              <a:r>
                <a:rPr lang="en-SG" altLang="zh-CN" sz="4000" b="1" spc="600" dirty="0">
                  <a:solidFill>
                    <a:schemeClr val="tx2"/>
                  </a:solidFill>
                  <a:latin typeface="Times New Roman" panose="02020603050405020304" pitchFamily="18" charset="0"/>
                  <a:cs typeface="Times New Roman" panose="02020603050405020304" pitchFamily="18" charset="0"/>
                </a:rPr>
                <a:t> 1</a:t>
              </a:r>
              <a:r>
                <a:rPr lang="en-SG" altLang="zh-CN" sz="4000" b="1" spc="600" dirty="0" smtClean="0">
                  <a:solidFill>
                    <a:schemeClr val="tx2"/>
                  </a:solidFill>
                  <a:latin typeface="Times New Roman" panose="02020603050405020304" pitchFamily="18" charset="0"/>
                  <a:cs typeface="Times New Roman" panose="02020603050405020304" pitchFamily="18" charset="0"/>
                </a:rPr>
                <a:t>/</a:t>
              </a:r>
              <a:r>
                <a:rPr lang="en-SG" altLang="zh-CN" sz="4000" b="1" spc="600" dirty="0" err="1" smtClean="0">
                  <a:solidFill>
                    <a:schemeClr val="tx2"/>
                  </a:solidFill>
                  <a:latin typeface="Times New Roman" panose="02020603050405020304" pitchFamily="18" charset="0"/>
                  <a:cs typeface="Times New Roman" panose="02020603050405020304" pitchFamily="18" charset="0"/>
                </a:rPr>
                <a:t>sgk</a:t>
              </a:r>
              <a:r>
                <a:rPr lang="en-SG" altLang="zh-CN" sz="4000" b="1" spc="600" dirty="0" smtClean="0">
                  <a:solidFill>
                    <a:schemeClr val="tx2"/>
                  </a:solidFill>
                  <a:latin typeface="Times New Roman" panose="02020603050405020304" pitchFamily="18" charset="0"/>
                  <a:cs typeface="Times New Roman" panose="02020603050405020304" pitchFamily="18" charset="0"/>
                </a:rPr>
                <a:t> 54</a:t>
              </a:r>
            </a:p>
            <a:p>
              <a:pPr algn="ctr"/>
              <a:endParaRPr lang="zh-CN" altLang="en-US" sz="4000" b="1" spc="600" dirty="0">
                <a:solidFill>
                  <a:schemeClr val="tx2"/>
                </a:solidFill>
                <a:latin typeface="Times New Roman" panose="02020603050405020304" pitchFamily="18" charset="0"/>
                <a:cs typeface="Times New Roman" panose="02020603050405020304" pitchFamily="18" charset="0"/>
              </a:endParaRPr>
            </a:p>
          </p:txBody>
        </p:sp>
      </p:grpSp>
      <p:pic>
        <p:nvPicPr>
          <p:cNvPr id="14" name="图片 3">
            <a:extLst>
              <a:ext uri="{FF2B5EF4-FFF2-40B4-BE49-F238E27FC236}">
                <a16:creationId xmlns="" xmlns:a16="http://schemas.microsoft.com/office/drawing/2014/main" id="{62049B00-001C-4F7E-882D-03CBC5A0E43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8732" y="2373690"/>
            <a:ext cx="4035973" cy="4493172"/>
          </a:xfrm>
          <a:prstGeom prst="rect">
            <a:avLst/>
          </a:prstGeom>
        </p:spPr>
      </p:pic>
      <p:sp>
        <p:nvSpPr>
          <p:cNvPr id="18" name="Rectangle 4">
            <a:extLst>
              <a:ext uri="{FF2B5EF4-FFF2-40B4-BE49-F238E27FC236}">
                <a16:creationId xmlns="" xmlns:a16="http://schemas.microsoft.com/office/drawing/2014/main" id="{2F126E47-A389-4515-B9A0-475FBD833D3F}"/>
              </a:ext>
            </a:extLst>
          </p:cNvPr>
          <p:cNvSpPr>
            <a:spLocks noGrp="1" noChangeArrowheads="1"/>
          </p:cNvSpPr>
          <p:nvPr>
            <p:ph type="title"/>
          </p:nvPr>
        </p:nvSpPr>
        <p:spPr>
          <a:xfrm>
            <a:off x="2501902" y="179107"/>
            <a:ext cx="9690097" cy="1477460"/>
          </a:xfrm>
          <a:solidFill>
            <a:schemeClr val="accent2">
              <a:lumMod val="20000"/>
              <a:lumOff val="80000"/>
            </a:schemeClr>
          </a:solidFill>
          <a:ln w="28575">
            <a:solidFill>
              <a:schemeClr val="tx1"/>
            </a:solidFill>
          </a:ln>
        </p:spPr>
        <p:txBody>
          <a:bodyPr>
            <a:noAutofit/>
          </a:bodyPr>
          <a:lstStyle/>
          <a:p>
            <a:pPr algn="ctr"/>
            <a:r>
              <a:rPr lang="en-US" sz="3400" dirty="0">
                <a:latin typeface="Times New Roman" pitchFamily="18" charset="0"/>
                <a:cs typeface="Times New Roman" pitchFamily="18" charset="0"/>
              </a:rPr>
              <a:t> </a:t>
            </a:r>
            <a:r>
              <a:rPr lang="en-US" sz="3400" dirty="0" err="1" smtClean="0">
                <a:solidFill>
                  <a:srgbClr val="FF0000"/>
                </a:solidFill>
                <a:latin typeface="Times New Roman" pitchFamily="18" charset="0"/>
                <a:cs typeface="Times New Roman" pitchFamily="18" charset="0"/>
              </a:rPr>
              <a:t>Tìm</a:t>
            </a:r>
            <a:r>
              <a:rPr lang="en-US" sz="3400" dirty="0" smtClean="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lời</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dẫn</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trực</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tiếp</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trong</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câu</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a,b</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và</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cho</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biết</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lời</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dẫn</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đó</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là</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lời</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nói</a:t>
            </a:r>
            <a:r>
              <a:rPr lang="en-US" sz="3400" dirty="0">
                <a:solidFill>
                  <a:srgbClr val="FF0000"/>
                </a:solidFill>
                <a:latin typeface="Times New Roman" pitchFamily="18" charset="0"/>
                <a:cs typeface="Times New Roman" pitchFamily="18" charset="0"/>
              </a:rPr>
              <a:t> hay ý </a:t>
            </a:r>
            <a:r>
              <a:rPr lang="en-US" sz="3400" dirty="0" err="1">
                <a:solidFill>
                  <a:srgbClr val="FF0000"/>
                </a:solidFill>
                <a:latin typeface="Times New Roman" pitchFamily="18" charset="0"/>
                <a:cs typeface="Times New Roman" pitchFamily="18" charset="0"/>
              </a:rPr>
              <a:t>nghĩ</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của</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nhân</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vật</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Là</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lời</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dẫn</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trực</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tiếp</a:t>
            </a:r>
            <a:r>
              <a:rPr lang="en-US" sz="3400" dirty="0">
                <a:solidFill>
                  <a:srgbClr val="FF0000"/>
                </a:solidFill>
                <a:latin typeface="Times New Roman" pitchFamily="18" charset="0"/>
                <a:cs typeface="Times New Roman" pitchFamily="18" charset="0"/>
              </a:rPr>
              <a:t> hay </a:t>
            </a:r>
            <a:r>
              <a:rPr lang="en-US" sz="3400" dirty="0" err="1">
                <a:solidFill>
                  <a:srgbClr val="FF0000"/>
                </a:solidFill>
                <a:latin typeface="Times New Roman" pitchFamily="18" charset="0"/>
                <a:cs typeface="Times New Roman" pitchFamily="18" charset="0"/>
              </a:rPr>
              <a:t>gián</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tiếp</a:t>
            </a:r>
            <a:r>
              <a:rPr lang="en-US" sz="3400" dirty="0">
                <a:solidFill>
                  <a:srgbClr val="FF0000"/>
                </a:solidFill>
                <a:latin typeface="Times New Roman" pitchFamily="18" charset="0"/>
                <a:cs typeface="Times New Roman" pitchFamily="18" charset="0"/>
              </a:rPr>
              <a:t>?    </a:t>
            </a:r>
            <a:endParaRPr lang="en-US" altLang="en-US" sz="3400" b="1" dirty="0">
              <a:solidFill>
                <a:srgbClr val="FF0000"/>
              </a:solidFill>
              <a:latin typeface=".VnTime" panose="020B7200000000000000"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4986206"/>
              </p:ext>
            </p:extLst>
          </p:nvPr>
        </p:nvGraphicFramePr>
        <p:xfrm>
          <a:off x="2564973" y="1719632"/>
          <a:ext cx="9579728" cy="4949183"/>
        </p:xfrm>
        <a:graphic>
          <a:graphicData uri="http://schemas.openxmlformats.org/drawingml/2006/table">
            <a:tbl>
              <a:tblPr/>
              <a:tblGrid>
                <a:gridCol w="2394932"/>
                <a:gridCol w="2394932"/>
                <a:gridCol w="2394932"/>
                <a:gridCol w="2394932"/>
              </a:tblGrid>
              <a:tr h="1491455">
                <a:tc>
                  <a:txBody>
                    <a:bodyPr/>
                    <a:lstStyle/>
                    <a:p>
                      <a:pPr algn="ctr" fontAlgn="t"/>
                      <a:r>
                        <a:rPr lang="en-US" sz="2800" i="0" dirty="0" err="1">
                          <a:solidFill>
                            <a:srgbClr val="00B050"/>
                          </a:solidFill>
                          <a:effectLst/>
                          <a:latin typeface="Times New Roman" pitchFamily="18" charset="0"/>
                          <a:cs typeface="Times New Roman" pitchFamily="18" charset="0"/>
                        </a:rPr>
                        <a:t>Đoạn</a:t>
                      </a:r>
                      <a:endParaRPr lang="en-US" sz="2800" i="0" dirty="0">
                        <a:solidFill>
                          <a:srgbClr val="00B050"/>
                        </a:solidFill>
                        <a:effectLst/>
                        <a:latin typeface="Times New Roman" pitchFamily="18" charset="0"/>
                        <a:cs typeface="Times New Roman" pitchFamily="18"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2800" i="0" dirty="0" err="1">
                          <a:solidFill>
                            <a:srgbClr val="00B050"/>
                          </a:solidFill>
                          <a:effectLst/>
                          <a:latin typeface="Times New Roman" pitchFamily="18" charset="0"/>
                          <a:cs typeface="Times New Roman" pitchFamily="18" charset="0"/>
                        </a:rPr>
                        <a:t>Lời</a:t>
                      </a:r>
                      <a:r>
                        <a:rPr lang="en-US" sz="2800" i="0" dirty="0">
                          <a:solidFill>
                            <a:srgbClr val="00B050"/>
                          </a:solidFill>
                          <a:effectLst/>
                          <a:latin typeface="Times New Roman" pitchFamily="18" charset="0"/>
                          <a:cs typeface="Times New Roman" pitchFamily="18" charset="0"/>
                        </a:rPr>
                        <a:t> </a:t>
                      </a:r>
                      <a:r>
                        <a:rPr lang="en-US" sz="2800" i="0" dirty="0" err="1">
                          <a:solidFill>
                            <a:srgbClr val="00B050"/>
                          </a:solidFill>
                          <a:effectLst/>
                          <a:latin typeface="Times New Roman" pitchFamily="18" charset="0"/>
                          <a:cs typeface="Times New Roman" pitchFamily="18" charset="0"/>
                        </a:rPr>
                        <a:t>dẫn</a:t>
                      </a:r>
                      <a:endParaRPr lang="en-US" sz="2800" i="0" dirty="0">
                        <a:solidFill>
                          <a:srgbClr val="00B050"/>
                        </a:solidFill>
                        <a:effectLst/>
                        <a:latin typeface="Times New Roman" pitchFamily="18" charset="0"/>
                        <a:cs typeface="Times New Roman" pitchFamily="18"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2800" i="0" dirty="0" err="1">
                          <a:solidFill>
                            <a:srgbClr val="00B050"/>
                          </a:solidFill>
                          <a:effectLst/>
                          <a:latin typeface="Times New Roman" pitchFamily="18" charset="0"/>
                          <a:cs typeface="Times New Roman" pitchFamily="18" charset="0"/>
                        </a:rPr>
                        <a:t>Lời</a:t>
                      </a:r>
                      <a:r>
                        <a:rPr lang="en-US" sz="2800" i="0" dirty="0">
                          <a:solidFill>
                            <a:srgbClr val="00B050"/>
                          </a:solidFill>
                          <a:effectLst/>
                          <a:latin typeface="Times New Roman" pitchFamily="18" charset="0"/>
                          <a:cs typeface="Times New Roman" pitchFamily="18" charset="0"/>
                        </a:rPr>
                        <a:t> </a:t>
                      </a:r>
                      <a:r>
                        <a:rPr lang="en-US" sz="2800" i="0" dirty="0" err="1">
                          <a:solidFill>
                            <a:srgbClr val="00B050"/>
                          </a:solidFill>
                          <a:effectLst/>
                          <a:latin typeface="Times New Roman" pitchFamily="18" charset="0"/>
                          <a:cs typeface="Times New Roman" pitchFamily="18" charset="0"/>
                        </a:rPr>
                        <a:t>dẫn</a:t>
                      </a:r>
                      <a:r>
                        <a:rPr lang="en-US" sz="2800" i="0" dirty="0">
                          <a:solidFill>
                            <a:srgbClr val="00B050"/>
                          </a:solidFill>
                          <a:effectLst/>
                          <a:latin typeface="Times New Roman" pitchFamily="18" charset="0"/>
                          <a:cs typeface="Times New Roman" pitchFamily="18" charset="0"/>
                        </a:rPr>
                        <a:t> </a:t>
                      </a:r>
                      <a:r>
                        <a:rPr lang="en-US" sz="2800" i="0" dirty="0" err="1">
                          <a:solidFill>
                            <a:srgbClr val="00B050"/>
                          </a:solidFill>
                          <a:effectLst/>
                          <a:latin typeface="Times New Roman" pitchFamily="18" charset="0"/>
                          <a:cs typeface="Times New Roman" pitchFamily="18" charset="0"/>
                        </a:rPr>
                        <a:t>trực</a:t>
                      </a:r>
                      <a:r>
                        <a:rPr lang="en-US" sz="2800" i="0" dirty="0">
                          <a:solidFill>
                            <a:srgbClr val="00B050"/>
                          </a:solidFill>
                          <a:effectLst/>
                          <a:latin typeface="Times New Roman" pitchFamily="18" charset="0"/>
                          <a:cs typeface="Times New Roman" pitchFamily="18" charset="0"/>
                        </a:rPr>
                        <a:t> </a:t>
                      </a:r>
                      <a:r>
                        <a:rPr lang="en-US" sz="2800" i="0" dirty="0" err="1">
                          <a:solidFill>
                            <a:srgbClr val="00B050"/>
                          </a:solidFill>
                          <a:effectLst/>
                          <a:latin typeface="Times New Roman" pitchFamily="18" charset="0"/>
                          <a:cs typeface="Times New Roman" pitchFamily="18" charset="0"/>
                        </a:rPr>
                        <a:t>tiếp</a:t>
                      </a:r>
                      <a:r>
                        <a:rPr lang="en-US" sz="2800" i="0" dirty="0">
                          <a:solidFill>
                            <a:srgbClr val="00B050"/>
                          </a:solidFill>
                          <a:effectLst/>
                          <a:latin typeface="Times New Roman" pitchFamily="18" charset="0"/>
                          <a:cs typeface="Times New Roman" pitchFamily="18" charset="0"/>
                        </a:rPr>
                        <a:t> hay </a:t>
                      </a:r>
                      <a:r>
                        <a:rPr lang="en-US" sz="2800" i="0" dirty="0" err="1">
                          <a:solidFill>
                            <a:srgbClr val="00B050"/>
                          </a:solidFill>
                          <a:effectLst/>
                          <a:latin typeface="Times New Roman" pitchFamily="18" charset="0"/>
                          <a:cs typeface="Times New Roman" pitchFamily="18" charset="0"/>
                        </a:rPr>
                        <a:t>gián</a:t>
                      </a:r>
                      <a:r>
                        <a:rPr lang="en-US" sz="2800" i="0" dirty="0">
                          <a:solidFill>
                            <a:srgbClr val="00B050"/>
                          </a:solidFill>
                          <a:effectLst/>
                          <a:latin typeface="Times New Roman" pitchFamily="18" charset="0"/>
                          <a:cs typeface="Times New Roman" pitchFamily="18" charset="0"/>
                        </a:rPr>
                        <a:t> </a:t>
                      </a:r>
                      <a:r>
                        <a:rPr lang="en-US" sz="2800" i="0" dirty="0" err="1">
                          <a:solidFill>
                            <a:srgbClr val="00B050"/>
                          </a:solidFill>
                          <a:effectLst/>
                          <a:latin typeface="Times New Roman" pitchFamily="18" charset="0"/>
                          <a:cs typeface="Times New Roman" pitchFamily="18" charset="0"/>
                        </a:rPr>
                        <a:t>tiếp</a:t>
                      </a:r>
                      <a:endParaRPr lang="en-US" sz="2800" i="0" dirty="0">
                        <a:solidFill>
                          <a:srgbClr val="00B050"/>
                        </a:solidFill>
                        <a:effectLst/>
                        <a:latin typeface="Times New Roman" pitchFamily="18" charset="0"/>
                        <a:cs typeface="Times New Roman" pitchFamily="18"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2800" i="0" dirty="0" err="1">
                          <a:solidFill>
                            <a:srgbClr val="00B050"/>
                          </a:solidFill>
                          <a:effectLst/>
                          <a:latin typeface="Times New Roman" pitchFamily="18" charset="0"/>
                          <a:cs typeface="Times New Roman" pitchFamily="18" charset="0"/>
                        </a:rPr>
                        <a:t>Lời</a:t>
                      </a:r>
                      <a:r>
                        <a:rPr lang="en-US" sz="2800" i="0" dirty="0">
                          <a:solidFill>
                            <a:srgbClr val="00B050"/>
                          </a:solidFill>
                          <a:effectLst/>
                          <a:latin typeface="Times New Roman" pitchFamily="18" charset="0"/>
                          <a:cs typeface="Times New Roman" pitchFamily="18" charset="0"/>
                        </a:rPr>
                        <a:t> </a:t>
                      </a:r>
                      <a:r>
                        <a:rPr lang="en-US" sz="2800" i="0" dirty="0" err="1">
                          <a:solidFill>
                            <a:srgbClr val="00B050"/>
                          </a:solidFill>
                          <a:effectLst/>
                          <a:latin typeface="Times New Roman" pitchFamily="18" charset="0"/>
                          <a:cs typeface="Times New Roman" pitchFamily="18" charset="0"/>
                        </a:rPr>
                        <a:t>dẫn</a:t>
                      </a:r>
                      <a:r>
                        <a:rPr lang="en-US" sz="2800" i="0" dirty="0">
                          <a:solidFill>
                            <a:srgbClr val="00B050"/>
                          </a:solidFill>
                          <a:effectLst/>
                          <a:latin typeface="Times New Roman" pitchFamily="18" charset="0"/>
                          <a:cs typeface="Times New Roman" pitchFamily="18" charset="0"/>
                        </a:rPr>
                        <a:t> </a:t>
                      </a:r>
                      <a:r>
                        <a:rPr lang="en-US" sz="2800" i="0" dirty="0" err="1">
                          <a:solidFill>
                            <a:srgbClr val="00B050"/>
                          </a:solidFill>
                          <a:effectLst/>
                          <a:latin typeface="Times New Roman" pitchFamily="18" charset="0"/>
                          <a:cs typeface="Times New Roman" pitchFamily="18" charset="0"/>
                        </a:rPr>
                        <a:t>trực</a:t>
                      </a:r>
                      <a:r>
                        <a:rPr lang="en-US" sz="2800" i="0" dirty="0">
                          <a:solidFill>
                            <a:srgbClr val="00B050"/>
                          </a:solidFill>
                          <a:effectLst/>
                          <a:latin typeface="Times New Roman" pitchFamily="18" charset="0"/>
                          <a:cs typeface="Times New Roman" pitchFamily="18" charset="0"/>
                        </a:rPr>
                        <a:t> </a:t>
                      </a:r>
                      <a:r>
                        <a:rPr lang="en-US" sz="2800" i="0" dirty="0" err="1">
                          <a:solidFill>
                            <a:srgbClr val="00B050"/>
                          </a:solidFill>
                          <a:effectLst/>
                          <a:latin typeface="Times New Roman" pitchFamily="18" charset="0"/>
                          <a:cs typeface="Times New Roman" pitchFamily="18" charset="0"/>
                        </a:rPr>
                        <a:t>tiếp</a:t>
                      </a:r>
                      <a:r>
                        <a:rPr lang="en-US" sz="2800" i="0" dirty="0">
                          <a:solidFill>
                            <a:srgbClr val="00B050"/>
                          </a:solidFill>
                          <a:effectLst/>
                          <a:latin typeface="Times New Roman" pitchFamily="18" charset="0"/>
                          <a:cs typeface="Times New Roman" pitchFamily="18" charset="0"/>
                        </a:rPr>
                        <a:t> hay </a:t>
                      </a:r>
                      <a:r>
                        <a:rPr lang="en-US" sz="2800" i="0" dirty="0" err="1">
                          <a:solidFill>
                            <a:srgbClr val="00B050"/>
                          </a:solidFill>
                          <a:effectLst/>
                          <a:latin typeface="Times New Roman" pitchFamily="18" charset="0"/>
                          <a:cs typeface="Times New Roman" pitchFamily="18" charset="0"/>
                        </a:rPr>
                        <a:t>gián</a:t>
                      </a:r>
                      <a:r>
                        <a:rPr lang="en-US" sz="2800" i="0" dirty="0">
                          <a:solidFill>
                            <a:srgbClr val="00B050"/>
                          </a:solidFill>
                          <a:effectLst/>
                          <a:latin typeface="Times New Roman" pitchFamily="18" charset="0"/>
                          <a:cs typeface="Times New Roman" pitchFamily="18" charset="0"/>
                        </a:rPr>
                        <a:t> </a:t>
                      </a:r>
                      <a:r>
                        <a:rPr lang="en-US" sz="2800" i="0" dirty="0" err="1">
                          <a:solidFill>
                            <a:srgbClr val="00B050"/>
                          </a:solidFill>
                          <a:effectLst/>
                          <a:latin typeface="Times New Roman" pitchFamily="18" charset="0"/>
                          <a:cs typeface="Times New Roman" pitchFamily="18" charset="0"/>
                        </a:rPr>
                        <a:t>tiếp</a:t>
                      </a:r>
                      <a:endParaRPr lang="en-US" sz="2800" i="0" dirty="0">
                        <a:solidFill>
                          <a:srgbClr val="00B050"/>
                        </a:solidFill>
                        <a:effectLst/>
                        <a:latin typeface="Times New Roman" pitchFamily="18" charset="0"/>
                        <a:cs typeface="Times New Roman" pitchFamily="18"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91455">
                <a:tc>
                  <a:txBody>
                    <a:bodyPr/>
                    <a:lstStyle/>
                    <a:p>
                      <a:pPr algn="ctr" fontAlgn="t"/>
                      <a:r>
                        <a:rPr lang="en-US" sz="2800" i="0" dirty="0">
                          <a:effectLst/>
                          <a:latin typeface="Times New Roman" pitchFamily="18" charset="0"/>
                          <a:cs typeface="Times New Roman" pitchFamily="18" charset="0"/>
                        </a:rPr>
                        <a:t>a</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pt-BR" sz="2800" i="0" dirty="0" smtClean="0">
                          <a:effectLst/>
                          <a:latin typeface="Times New Roman" pitchFamily="18" charset="0"/>
                          <a:cs typeface="Times New Roman" pitchFamily="18" charset="0"/>
                        </a:rPr>
                        <a:t>“A </a:t>
                      </a:r>
                      <a:r>
                        <a:rPr lang="pt-BR" sz="2800" i="0" dirty="0">
                          <a:effectLst/>
                          <a:latin typeface="Times New Roman" pitchFamily="18" charset="0"/>
                          <a:cs typeface="Times New Roman" pitchFamily="18" charset="0"/>
                        </a:rPr>
                        <a:t>! Lao già tệ lắm ... thế này </a:t>
                      </a:r>
                      <a:r>
                        <a:rPr lang="pt-BR" sz="2800" i="0" dirty="0" smtClean="0">
                          <a:effectLst/>
                          <a:latin typeface="Times New Roman" pitchFamily="18" charset="0"/>
                          <a:cs typeface="Times New Roman" pitchFamily="18" charset="0"/>
                        </a:rPr>
                        <a:t>à” </a:t>
                      </a:r>
                      <a:r>
                        <a:rPr lang="pt-BR" sz="2800" i="0" dirty="0">
                          <a:effectLst/>
                          <a:latin typeface="Times New Roman" pitchFamily="18" charset="0"/>
                          <a:cs typeface="Times New Roman" pitchFamily="18" charset="0"/>
                        </a:rPr>
                        <a:t>?</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2800" i="0">
                          <a:effectLst/>
                          <a:latin typeface="Times New Roman" pitchFamily="18" charset="0"/>
                          <a:cs typeface="Times New Roman" pitchFamily="18" charset="0"/>
                        </a:rPr>
                        <a:t>Lời nói</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2800" i="0" dirty="0" err="1">
                          <a:effectLst/>
                          <a:latin typeface="Times New Roman" pitchFamily="18" charset="0"/>
                          <a:cs typeface="Times New Roman" pitchFamily="18" charset="0"/>
                        </a:rPr>
                        <a:t>Trực</a:t>
                      </a:r>
                      <a:r>
                        <a:rPr lang="en-US" sz="2800" i="0" dirty="0">
                          <a:effectLst/>
                          <a:latin typeface="Times New Roman" pitchFamily="18" charset="0"/>
                          <a:cs typeface="Times New Roman" pitchFamily="18" charset="0"/>
                        </a:rPr>
                        <a:t> </a:t>
                      </a:r>
                      <a:r>
                        <a:rPr lang="en-US" sz="2800" i="0" dirty="0" err="1">
                          <a:effectLst/>
                          <a:latin typeface="Times New Roman" pitchFamily="18" charset="0"/>
                          <a:cs typeface="Times New Roman" pitchFamily="18" charset="0"/>
                        </a:rPr>
                        <a:t>tiếp</a:t>
                      </a:r>
                      <a:endParaRPr lang="en-US" sz="2800" i="0" dirty="0">
                        <a:effectLst/>
                        <a:latin typeface="Times New Roman" pitchFamily="18" charset="0"/>
                        <a:cs typeface="Times New Roman" pitchFamily="18"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66273">
                <a:tc>
                  <a:txBody>
                    <a:bodyPr/>
                    <a:lstStyle/>
                    <a:p>
                      <a:pPr algn="ctr" fontAlgn="t"/>
                      <a:r>
                        <a:rPr lang="en-US" sz="2800" i="0">
                          <a:effectLst/>
                          <a:latin typeface="Times New Roman" pitchFamily="18" charset="0"/>
                          <a:cs typeface="Times New Roman" pitchFamily="18" charset="0"/>
                        </a:rPr>
                        <a:t>b</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2800" i="0" dirty="0" smtClean="0">
                          <a:effectLst/>
                          <a:latin typeface="Times New Roman" pitchFamily="18" charset="0"/>
                          <a:cs typeface="Times New Roman" pitchFamily="18" charset="0"/>
                        </a:rPr>
                        <a:t>“</a:t>
                      </a:r>
                      <a:r>
                        <a:rPr lang="vi-VN" sz="2800" i="0" dirty="0" smtClean="0">
                          <a:effectLst/>
                          <a:latin typeface="Times New Roman" pitchFamily="18" charset="0"/>
                          <a:cs typeface="Times New Roman" pitchFamily="18" charset="0"/>
                        </a:rPr>
                        <a:t>Cái </a:t>
                      </a:r>
                      <a:r>
                        <a:rPr lang="vi-VN" sz="2800" i="0" dirty="0">
                          <a:effectLst/>
                          <a:latin typeface="Times New Roman" pitchFamily="18" charset="0"/>
                          <a:cs typeface="Times New Roman" pitchFamily="18" charset="0"/>
                        </a:rPr>
                        <a:t>vườn là của con ta ... mọi thức còn rẻ cả</a:t>
                      </a:r>
                      <a:r>
                        <a:rPr lang="vi-VN" sz="2800" i="0" dirty="0" smtClean="0">
                          <a:effectLst/>
                          <a:latin typeface="Times New Roman" pitchFamily="18" charset="0"/>
                          <a:cs typeface="Times New Roman" pitchFamily="18" charset="0"/>
                        </a:rPr>
                        <a:t>...</a:t>
                      </a:r>
                      <a:r>
                        <a:rPr lang="en-US" sz="2800" i="0" dirty="0" smtClean="0">
                          <a:effectLst/>
                          <a:latin typeface="Times New Roman" pitchFamily="18" charset="0"/>
                          <a:cs typeface="Times New Roman" pitchFamily="18" charset="0"/>
                        </a:rPr>
                        <a:t>"</a:t>
                      </a:r>
                      <a:endParaRPr lang="vi-VN" sz="2800" i="0" dirty="0">
                        <a:effectLst/>
                        <a:latin typeface="Times New Roman" pitchFamily="18" charset="0"/>
                        <a:cs typeface="Times New Roman" pitchFamily="18"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2800" i="0" dirty="0">
                          <a:effectLst/>
                          <a:latin typeface="Times New Roman" pitchFamily="18" charset="0"/>
                          <a:cs typeface="Times New Roman" pitchFamily="18" charset="0"/>
                        </a:rPr>
                        <a:t>Ý </a:t>
                      </a:r>
                      <a:r>
                        <a:rPr lang="en-US" sz="2800" i="0" dirty="0" err="1">
                          <a:effectLst/>
                          <a:latin typeface="Times New Roman" pitchFamily="18" charset="0"/>
                          <a:cs typeface="Times New Roman" pitchFamily="18" charset="0"/>
                        </a:rPr>
                        <a:t>nghĩ</a:t>
                      </a:r>
                      <a:endParaRPr lang="en-US" sz="2800" i="0" dirty="0">
                        <a:effectLst/>
                        <a:latin typeface="Times New Roman" pitchFamily="18" charset="0"/>
                        <a:cs typeface="Times New Roman" pitchFamily="18"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2800" i="0" dirty="0" err="1">
                          <a:effectLst/>
                          <a:latin typeface="Times New Roman" pitchFamily="18" charset="0"/>
                          <a:cs typeface="Times New Roman" pitchFamily="18" charset="0"/>
                        </a:rPr>
                        <a:t>Trực</a:t>
                      </a:r>
                      <a:r>
                        <a:rPr lang="en-US" sz="2800" i="0" dirty="0">
                          <a:effectLst/>
                          <a:latin typeface="Times New Roman" pitchFamily="18" charset="0"/>
                          <a:cs typeface="Times New Roman" pitchFamily="18" charset="0"/>
                        </a:rPr>
                        <a:t> </a:t>
                      </a:r>
                      <a:r>
                        <a:rPr lang="en-US" sz="2800" i="0" dirty="0" err="1">
                          <a:effectLst/>
                          <a:latin typeface="Times New Roman" pitchFamily="18" charset="0"/>
                          <a:cs typeface="Times New Roman" pitchFamily="18" charset="0"/>
                        </a:rPr>
                        <a:t>tiếp</a:t>
                      </a:r>
                      <a:endParaRPr lang="en-US" sz="2800" i="0" dirty="0">
                        <a:effectLst/>
                        <a:latin typeface="Times New Roman" pitchFamily="18" charset="0"/>
                        <a:cs typeface="Times New Roman" pitchFamily="18"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9" name="Picture 8" descr="Tay viÕ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09052">
            <a:off x="1792247" y="1761699"/>
            <a:ext cx="1197782" cy="122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769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slide trắng"/>
          <p:cNvPicPr>
            <a:picLocks noChangeAspect="1" noChangeArrowheads="1"/>
          </p:cNvPicPr>
          <p:nvPr/>
        </p:nvPicPr>
        <p:blipFill>
          <a:blip r:embed="rId3"/>
          <a:srcRect l="5649"/>
          <a:stretch>
            <a:fillRect/>
          </a:stretch>
        </p:blipFill>
        <p:spPr bwMode="auto">
          <a:xfrm>
            <a:off x="0" y="-1110312"/>
            <a:ext cx="12192000" cy="8520596"/>
          </a:xfrm>
          <a:prstGeom prst="rect">
            <a:avLst/>
          </a:prstGeom>
          <a:noFill/>
        </p:spPr>
      </p:pic>
      <p:sp>
        <p:nvSpPr>
          <p:cNvPr id="3" name="淘宝网chenying0907出品 2">
            <a:extLst>
              <a:ext uri="{FF2B5EF4-FFF2-40B4-BE49-F238E27FC236}">
                <a16:creationId xmlns="" xmlns:a16="http://schemas.microsoft.com/office/drawing/2014/main" id="{BD12FAB3-293A-4559-840D-A09A66A915A6}"/>
              </a:ext>
            </a:extLst>
          </p:cNvPr>
          <p:cNvSpPr/>
          <p:nvPr/>
        </p:nvSpPr>
        <p:spPr>
          <a:xfrm>
            <a:off x="2286000" y="1757730"/>
            <a:ext cx="8963890" cy="2359953"/>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淘宝网chenying0907出品 4">
            <a:extLst>
              <a:ext uri="{FF2B5EF4-FFF2-40B4-BE49-F238E27FC236}">
                <a16:creationId xmlns="" xmlns:a16="http://schemas.microsoft.com/office/drawing/2014/main" id="{3B2F7D89-2AB6-4902-9964-528BF4D51C9D}"/>
              </a:ext>
            </a:extLst>
          </p:cNvPr>
          <p:cNvSpPr/>
          <p:nvPr/>
        </p:nvSpPr>
        <p:spPr>
          <a:xfrm>
            <a:off x="1985963" y="1462456"/>
            <a:ext cx="9748837" cy="29275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5" name="图片 1">
            <a:extLst>
              <a:ext uri="{FF2B5EF4-FFF2-40B4-BE49-F238E27FC236}">
                <a16:creationId xmlns="" xmlns:a16="http://schemas.microsoft.com/office/drawing/2014/main" id="{12A16C41-48AD-4304-BADC-CE172958BC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442" y="-55430"/>
            <a:ext cx="2670175" cy="6123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淘宝网chenying0907出品 3">
            <a:extLst>
              <a:ext uri="{FF2B5EF4-FFF2-40B4-BE49-F238E27FC236}">
                <a16:creationId xmlns="" xmlns:a16="http://schemas.microsoft.com/office/drawing/2014/main" id="{1018F004-1287-4693-9912-0A33C2F4A12C}"/>
              </a:ext>
            </a:extLst>
          </p:cNvPr>
          <p:cNvSpPr/>
          <p:nvPr/>
        </p:nvSpPr>
        <p:spPr>
          <a:xfrm>
            <a:off x="2798617" y="1970160"/>
            <a:ext cx="7938655" cy="1873913"/>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TextBox 5">
            <a:extLst>
              <a:ext uri="{FF2B5EF4-FFF2-40B4-BE49-F238E27FC236}">
                <a16:creationId xmlns="" xmlns:a16="http://schemas.microsoft.com/office/drawing/2014/main" id="{68127C01-F28E-4A2C-ABD2-C36B3891B71E}"/>
              </a:ext>
            </a:extLst>
          </p:cNvPr>
          <p:cNvSpPr txBox="1">
            <a:spLocks noChangeArrowheads="1"/>
          </p:cNvSpPr>
          <p:nvPr/>
        </p:nvSpPr>
        <p:spPr bwMode="auto">
          <a:xfrm flipH="1">
            <a:off x="2909453" y="2321796"/>
            <a:ext cx="771698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solidFill>
                  <a:srgbClr val="FF0000"/>
                </a:solidFill>
                <a:latin typeface="#9Slide03 Arima Madurai Black" panose="00000A00000000000000" pitchFamily="2" charset="0"/>
                <a:cs typeface="#9Slide03 Arima Madurai Black" panose="00000A00000000000000" pitchFamily="2" charset="0"/>
              </a:rPr>
              <a:t>I. </a:t>
            </a:r>
            <a:r>
              <a:rPr lang="en-US" altLang="en-US" sz="6600" dirty="0" err="1">
                <a:solidFill>
                  <a:srgbClr val="FF0000"/>
                </a:solidFill>
                <a:latin typeface="#9Slide03 Arima Madurai Black" panose="00000A00000000000000" pitchFamily="2" charset="0"/>
                <a:cs typeface="#9Slide03 Arima Madurai Black" panose="00000A00000000000000" pitchFamily="2" charset="0"/>
              </a:rPr>
              <a:t>Cách</a:t>
            </a:r>
            <a:r>
              <a:rPr lang="en-US" altLang="en-US" sz="6600" dirty="0">
                <a:solidFill>
                  <a:srgbClr val="FF0000"/>
                </a:solidFill>
                <a:latin typeface="#9Slide03 Arima Madurai Black" panose="00000A00000000000000" pitchFamily="2" charset="0"/>
                <a:cs typeface="#9Slide03 Arima Madurai Black" panose="00000A00000000000000" pitchFamily="2" charset="0"/>
              </a:rPr>
              <a:t> </a:t>
            </a:r>
            <a:r>
              <a:rPr lang="en-US" altLang="en-US" sz="6600" dirty="0" err="1">
                <a:solidFill>
                  <a:srgbClr val="FF0000"/>
                </a:solidFill>
                <a:latin typeface="#9Slide03 Arima Madurai Black" panose="00000A00000000000000" pitchFamily="2" charset="0"/>
                <a:cs typeface="#9Slide03 Arima Madurai Black" panose="00000A00000000000000" pitchFamily="2" charset="0"/>
              </a:rPr>
              <a:t>dẫn</a:t>
            </a:r>
            <a:r>
              <a:rPr lang="en-US" altLang="en-US" sz="6600" dirty="0">
                <a:solidFill>
                  <a:srgbClr val="FF0000"/>
                </a:solidFill>
                <a:latin typeface="#9Slide03 Arima Madurai Black" panose="00000A00000000000000" pitchFamily="2" charset="0"/>
                <a:cs typeface="#9Slide03 Arima Madurai Black" panose="00000A00000000000000" pitchFamily="2" charset="0"/>
              </a:rPr>
              <a:t> </a:t>
            </a:r>
            <a:r>
              <a:rPr lang="en-US" altLang="en-US" sz="6600" dirty="0" err="1">
                <a:solidFill>
                  <a:srgbClr val="FF0000"/>
                </a:solidFill>
                <a:latin typeface="#9Slide03 Arima Madurai Black" panose="00000A00000000000000" pitchFamily="2" charset="0"/>
                <a:cs typeface="#9Slide03 Arima Madurai Black" panose="00000A00000000000000" pitchFamily="2" charset="0"/>
              </a:rPr>
              <a:t>trực</a:t>
            </a:r>
            <a:r>
              <a:rPr lang="en-US" altLang="en-US" sz="6600" dirty="0">
                <a:solidFill>
                  <a:srgbClr val="FF0000"/>
                </a:solidFill>
                <a:latin typeface="#9Slide03 Arima Madurai Black" panose="00000A00000000000000" pitchFamily="2" charset="0"/>
                <a:cs typeface="#9Slide03 Arima Madurai Black" panose="00000A00000000000000" pitchFamily="2" charset="0"/>
              </a:rPr>
              <a:t> </a:t>
            </a:r>
            <a:r>
              <a:rPr lang="en-US" altLang="en-US" sz="6600" dirty="0" err="1">
                <a:solidFill>
                  <a:srgbClr val="FF0000"/>
                </a:solidFill>
                <a:latin typeface="#9Slide03 Arima Madurai Black" panose="00000A00000000000000" pitchFamily="2" charset="0"/>
                <a:cs typeface="#9Slide03 Arima Madurai Black" panose="00000A00000000000000" pitchFamily="2" charset="0"/>
              </a:rPr>
              <a:t>tiếp</a:t>
            </a:r>
            <a:endParaRPr lang="en-SG" altLang="en-US" sz="6600" dirty="0">
              <a:solidFill>
                <a:srgbClr val="FF0000"/>
              </a:solidFill>
              <a:latin typeface="#9Slide03 Arima Madurai Black" panose="00000A00000000000000" pitchFamily="2" charset="0"/>
              <a:cs typeface="#9Slide03 Arima Madurai Black" panose="00000A00000000000000" pitchFamily="2" charset="0"/>
            </a:endParaRPr>
          </a:p>
        </p:txBody>
      </p:sp>
      <p:pic>
        <p:nvPicPr>
          <p:cNvPr id="11" name="Picture 20" descr="Tay viÕ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09052">
            <a:off x="2409786" y="-66782"/>
            <a:ext cx="1197782" cy="122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2591273" y="5008195"/>
            <a:ext cx="5359607" cy="830997"/>
          </a:xfrm>
          <a:prstGeom prst="rect">
            <a:avLst/>
          </a:prstGeom>
          <a:noFill/>
          <a:ln>
            <a:noFill/>
          </a:ln>
        </p:spPr>
        <p:txBody>
          <a:bodyPr wrap="square" rtlCol="0">
            <a:spAutoFit/>
          </a:bodyPr>
          <a:lstStyle/>
          <a:p>
            <a:r>
              <a:rPr lang="en-US" sz="4800" dirty="0">
                <a:latin typeface="Times New Roman" pitchFamily="18" charset="0"/>
                <a:cs typeface="Times New Roman" pitchFamily="18" charset="0"/>
              </a:rPr>
              <a:t> </a:t>
            </a:r>
            <a:r>
              <a:rPr lang="en-US" sz="4800" dirty="0" smtClean="0">
                <a:latin typeface="Times New Roman" pitchFamily="18" charset="0"/>
                <a:cs typeface="Times New Roman" pitchFamily="18" charset="0"/>
              </a:rPr>
              <a:t>- </a:t>
            </a:r>
            <a:r>
              <a:rPr lang="en-US" sz="4800" dirty="0" err="1">
                <a:latin typeface="Times New Roman" pitchFamily="18" charset="0"/>
                <a:cs typeface="Times New Roman" pitchFamily="18" charset="0"/>
              </a:rPr>
              <a:t>V</a:t>
            </a:r>
            <a:r>
              <a:rPr lang="en-US" sz="4800" dirty="0" err="1" smtClean="0">
                <a:latin typeface="Times New Roman" pitchFamily="18" charset="0"/>
                <a:cs typeface="Times New Roman" pitchFamily="18" charset="0"/>
              </a:rPr>
              <a:t>í</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dụ</a:t>
            </a:r>
            <a:r>
              <a:rPr lang="en-US" sz="4800" dirty="0" smtClean="0">
                <a:latin typeface="Times New Roman" pitchFamily="18" charset="0"/>
                <a:cs typeface="Times New Roman" pitchFamily="18" charset="0"/>
              </a:rPr>
              <a:t> / </a:t>
            </a:r>
            <a:r>
              <a:rPr lang="en-US" sz="4800" dirty="0" err="1" smtClean="0">
                <a:latin typeface="Times New Roman" pitchFamily="18" charset="0"/>
                <a:cs typeface="Times New Roman" pitchFamily="18" charset="0"/>
              </a:rPr>
              <a:t>sgk</a:t>
            </a:r>
            <a:r>
              <a:rPr lang="en-US" sz="4800" dirty="0" smtClean="0">
                <a:latin typeface="Times New Roman" pitchFamily="18" charset="0"/>
                <a:cs typeface="Times New Roman" pitchFamily="18" charset="0"/>
              </a:rPr>
              <a:t> 53</a:t>
            </a:r>
          </a:p>
        </p:txBody>
      </p:sp>
    </p:spTree>
    <p:extLst>
      <p:ext uri="{BB962C8B-B14F-4D97-AF65-F5344CB8AC3E}">
        <p14:creationId xmlns:p14="http://schemas.microsoft.com/office/powerpoint/2010/main" val="62087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8"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2" fill="hold" grpId="0" nodeType="withEffect">
                                  <p:stCondLst>
                                    <p:cond delay="200"/>
                                  </p:stCondLst>
                                  <p:childTnLst>
                                    <p:set>
                                      <p:cBhvr>
                                        <p:cTn id="12" dur="1" fill="hold">
                                          <p:stCondLst>
                                            <p:cond delay="0"/>
                                          </p:stCondLst>
                                        </p:cTn>
                                        <p:tgtEl>
                                          <p:spTgt spid="6"/>
                                        </p:tgtEl>
                                        <p:attrNameLst>
                                          <p:attrName>style.visibility</p:attrName>
                                        </p:attrNameLst>
                                      </p:cBhvr>
                                      <p:to>
                                        <p:strVal val="visible"/>
                                      </p:to>
                                    </p:set>
                                    <p:animEffect transition="in" filter="wipe(right)">
                                      <p:cBhvr>
                                        <p:cTn id="13" dur="500"/>
                                        <p:tgtEl>
                                          <p:spTgt spid="6"/>
                                        </p:tgtEl>
                                      </p:cBhvr>
                                    </p:animEffect>
                                  </p:childTnLst>
                                </p:cTn>
                              </p:par>
                              <p:par>
                                <p:cTn id="14" presetID="10" presetClass="entr" presetSubtype="0" fill="hold"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slide trắng"/>
          <p:cNvPicPr>
            <a:picLocks noChangeAspect="1" noChangeArrowheads="1"/>
          </p:cNvPicPr>
          <p:nvPr/>
        </p:nvPicPr>
        <p:blipFill>
          <a:blip r:embed="rId3"/>
          <a:srcRect l="5649"/>
          <a:stretch>
            <a:fillRect/>
          </a:stretch>
        </p:blipFill>
        <p:spPr bwMode="auto">
          <a:xfrm>
            <a:off x="15764" y="-7880"/>
            <a:ext cx="12192000" cy="6858000"/>
          </a:xfrm>
          <a:prstGeom prst="rect">
            <a:avLst/>
          </a:prstGeom>
          <a:noFill/>
        </p:spPr>
      </p:pic>
      <p:grpSp>
        <p:nvGrpSpPr>
          <p:cNvPr id="12" name="淘宝网chenying0907出品 4">
            <a:extLst>
              <a:ext uri="{FF2B5EF4-FFF2-40B4-BE49-F238E27FC236}">
                <a16:creationId xmlns="" xmlns:a16="http://schemas.microsoft.com/office/drawing/2014/main" id="{4FCD2AC0-C3E7-41B2-BD70-45F503262BDF}"/>
              </a:ext>
            </a:extLst>
          </p:cNvPr>
          <p:cNvGrpSpPr/>
          <p:nvPr/>
        </p:nvGrpSpPr>
        <p:grpSpPr>
          <a:xfrm>
            <a:off x="157658" y="110362"/>
            <a:ext cx="2344244" cy="6621517"/>
            <a:chOff x="5439190" y="635000"/>
            <a:chExt cx="1447802" cy="4711700"/>
          </a:xfrm>
        </p:grpSpPr>
        <p:sp>
          <p:nvSpPr>
            <p:cNvPr id="15" name="淘宝网chenying0907出品 2">
              <a:extLst>
                <a:ext uri="{FF2B5EF4-FFF2-40B4-BE49-F238E27FC236}">
                  <a16:creationId xmlns="" xmlns:a16="http://schemas.microsoft.com/office/drawing/2014/main" id="{99EA4BDC-1A8D-4456-891B-DB5CD6845275}"/>
                </a:ext>
              </a:extLst>
            </p:cNvPr>
            <p:cNvSpPr/>
            <p:nvPr/>
          </p:nvSpPr>
          <p:spPr>
            <a:xfrm>
              <a:off x="5439190" y="635000"/>
              <a:ext cx="1447800" cy="4711700"/>
            </a:xfrm>
            <a:prstGeom prst="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6" name="淘宝网chenying0907出品 6">
              <a:extLst>
                <a:ext uri="{FF2B5EF4-FFF2-40B4-BE49-F238E27FC236}">
                  <a16:creationId xmlns="" xmlns:a16="http://schemas.microsoft.com/office/drawing/2014/main" id="{E16E2C99-7BC4-445B-BD53-9A452954A0EA}"/>
                </a:ext>
              </a:extLst>
            </p:cNvPr>
            <p:cNvSpPr txBox="1"/>
            <p:nvPr/>
          </p:nvSpPr>
          <p:spPr>
            <a:xfrm rot="16200000">
              <a:off x="5221367" y="1101089"/>
              <a:ext cx="1883450" cy="1447800"/>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SG" altLang="zh-CN" sz="4000" b="1" spc="600" dirty="0" err="1">
                  <a:solidFill>
                    <a:schemeClr val="tx2"/>
                  </a:solidFill>
                  <a:latin typeface="Times New Roman" panose="02020603050405020304" pitchFamily="18" charset="0"/>
                  <a:cs typeface="Times New Roman" panose="02020603050405020304" pitchFamily="18" charset="0"/>
                </a:rPr>
                <a:t>Bài</a:t>
              </a:r>
              <a:r>
                <a:rPr lang="en-SG" altLang="zh-CN" sz="4000" b="1" spc="600" dirty="0">
                  <a:solidFill>
                    <a:schemeClr val="tx2"/>
                  </a:solidFill>
                  <a:latin typeface="Times New Roman" panose="02020603050405020304" pitchFamily="18" charset="0"/>
                  <a:cs typeface="Times New Roman" panose="02020603050405020304" pitchFamily="18" charset="0"/>
                </a:rPr>
                <a:t> </a:t>
              </a:r>
              <a:r>
                <a:rPr lang="en-SG" altLang="zh-CN" sz="4000" b="1" spc="600" dirty="0" err="1">
                  <a:solidFill>
                    <a:schemeClr val="tx2"/>
                  </a:solidFill>
                  <a:latin typeface="Times New Roman" panose="02020603050405020304" pitchFamily="18" charset="0"/>
                  <a:cs typeface="Times New Roman" panose="02020603050405020304" pitchFamily="18" charset="0"/>
                </a:rPr>
                <a:t>tập</a:t>
              </a:r>
              <a:r>
                <a:rPr lang="en-SG" altLang="zh-CN" sz="4000" b="1" spc="600" dirty="0">
                  <a:solidFill>
                    <a:schemeClr val="tx2"/>
                  </a:solidFill>
                  <a:latin typeface="Times New Roman" panose="02020603050405020304" pitchFamily="18" charset="0"/>
                  <a:cs typeface="Times New Roman" panose="02020603050405020304" pitchFamily="18" charset="0"/>
                </a:rPr>
                <a:t> 2</a:t>
              </a:r>
              <a:r>
                <a:rPr lang="en-SG" altLang="zh-CN" sz="4000" b="1" spc="600" dirty="0" smtClean="0">
                  <a:solidFill>
                    <a:schemeClr val="tx2"/>
                  </a:solidFill>
                  <a:latin typeface="Times New Roman" panose="02020603050405020304" pitchFamily="18" charset="0"/>
                  <a:cs typeface="Times New Roman" panose="02020603050405020304" pitchFamily="18" charset="0"/>
                </a:rPr>
                <a:t>/</a:t>
              </a:r>
              <a:r>
                <a:rPr lang="en-SG" altLang="zh-CN" sz="4000" b="1" spc="600" dirty="0" err="1" smtClean="0">
                  <a:solidFill>
                    <a:schemeClr val="tx2"/>
                  </a:solidFill>
                  <a:latin typeface="Times New Roman" panose="02020603050405020304" pitchFamily="18" charset="0"/>
                  <a:cs typeface="Times New Roman" panose="02020603050405020304" pitchFamily="18" charset="0"/>
                </a:rPr>
                <a:t>sgk</a:t>
              </a:r>
              <a:r>
                <a:rPr lang="en-SG" altLang="zh-CN" sz="4000" b="1" spc="600" dirty="0" smtClean="0">
                  <a:solidFill>
                    <a:schemeClr val="tx2"/>
                  </a:solidFill>
                  <a:latin typeface="Times New Roman" panose="02020603050405020304" pitchFamily="18" charset="0"/>
                  <a:cs typeface="Times New Roman" panose="02020603050405020304" pitchFamily="18" charset="0"/>
                </a:rPr>
                <a:t> 54, 55</a:t>
              </a:r>
            </a:p>
            <a:p>
              <a:pPr algn="ctr"/>
              <a:endParaRPr lang="zh-CN" altLang="en-US" sz="4000" b="1" spc="600" dirty="0">
                <a:solidFill>
                  <a:schemeClr val="tx2"/>
                </a:solidFill>
                <a:latin typeface="Times New Roman" panose="02020603050405020304" pitchFamily="18" charset="0"/>
                <a:cs typeface="Times New Roman" panose="02020603050405020304" pitchFamily="18" charset="0"/>
              </a:endParaRPr>
            </a:p>
          </p:txBody>
        </p:sp>
      </p:grpSp>
      <p:pic>
        <p:nvPicPr>
          <p:cNvPr id="14" name="图片 3">
            <a:extLst>
              <a:ext uri="{FF2B5EF4-FFF2-40B4-BE49-F238E27FC236}">
                <a16:creationId xmlns="" xmlns:a16="http://schemas.microsoft.com/office/drawing/2014/main" id="{62049B00-001C-4F7E-882D-03CBC5A0E43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6028" y="2364828"/>
            <a:ext cx="4035973" cy="4493172"/>
          </a:xfrm>
          <a:prstGeom prst="rect">
            <a:avLst/>
          </a:prstGeom>
        </p:spPr>
      </p:pic>
      <p:sp>
        <p:nvSpPr>
          <p:cNvPr id="18" name="Rectangle 4">
            <a:extLst>
              <a:ext uri="{FF2B5EF4-FFF2-40B4-BE49-F238E27FC236}">
                <a16:creationId xmlns="" xmlns:a16="http://schemas.microsoft.com/office/drawing/2014/main" id="{2F126E47-A389-4515-B9A0-475FBD833D3F}"/>
              </a:ext>
            </a:extLst>
          </p:cNvPr>
          <p:cNvSpPr>
            <a:spLocks noGrp="1" noChangeArrowheads="1"/>
          </p:cNvSpPr>
          <p:nvPr>
            <p:ph type="title"/>
          </p:nvPr>
        </p:nvSpPr>
        <p:spPr>
          <a:xfrm>
            <a:off x="2501902" y="110362"/>
            <a:ext cx="9690098" cy="1400938"/>
          </a:xfrm>
          <a:noFill/>
          <a:ln w="28575">
            <a:solidFill>
              <a:schemeClr val="tx1"/>
            </a:solidFill>
          </a:ln>
        </p:spPr>
        <p:txBody>
          <a:bodyPr>
            <a:noAutofit/>
          </a:bodyPr>
          <a:lstStyle/>
          <a:p>
            <a:pPr algn="ctr"/>
            <a:r>
              <a:rPr lang="en-US" sz="3200" dirty="0" err="1">
                <a:solidFill>
                  <a:srgbClr val="FF0000"/>
                </a:solidFill>
                <a:latin typeface="Times New Roman" pitchFamily="18" charset="0"/>
                <a:cs typeface="Times New Roman" pitchFamily="18" charset="0"/>
              </a:rPr>
              <a:t>V</a:t>
            </a:r>
            <a:r>
              <a:rPr lang="en-US" sz="3200" dirty="0" err="1" smtClean="0">
                <a:solidFill>
                  <a:srgbClr val="FF0000"/>
                </a:solidFill>
                <a:latin typeface="Times New Roman" pitchFamily="18" charset="0"/>
                <a:cs typeface="Times New Roman" pitchFamily="18" charset="0"/>
              </a:rPr>
              <a:t>iết</a:t>
            </a:r>
            <a:r>
              <a:rPr lang="en-US" sz="3200" dirty="0" smtClean="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một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đoạn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văn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nghị</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luận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có</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nội</a:t>
            </a:r>
            <a:r>
              <a:rPr lang="en-US" sz="3200" dirty="0">
                <a:solidFill>
                  <a:srgbClr val="FF0000"/>
                </a:solidFill>
                <a:latin typeface="Times New Roman" pitchFamily="18" charset="0"/>
                <a:cs typeface="Times New Roman" pitchFamily="18" charset="0"/>
              </a:rPr>
              <a:t> dung </a:t>
            </a:r>
            <a:r>
              <a:rPr lang="en-US" sz="3200" dirty="0" err="1">
                <a:solidFill>
                  <a:srgbClr val="FF0000"/>
                </a:solidFill>
                <a:latin typeface="Times New Roman" pitchFamily="18" charset="0"/>
                <a:cs typeface="Times New Roman" pitchFamily="18" charset="0"/>
              </a:rPr>
              <a:t>liên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quan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đến</a:t>
            </a:r>
            <a:r>
              <a:rPr lang="en-US" sz="3200" dirty="0">
                <a:solidFill>
                  <a:srgbClr val="FF0000"/>
                </a:solidFill>
                <a:latin typeface="Times New Roman" pitchFamily="18" charset="0"/>
                <a:cs typeface="Times New Roman" pitchFamily="18" charset="0"/>
              </a:rPr>
              <a:t> 1 </a:t>
            </a:r>
            <a:r>
              <a:rPr lang="en-US" sz="3200" dirty="0" err="1">
                <a:solidFill>
                  <a:srgbClr val="FF0000"/>
                </a:solidFill>
                <a:latin typeface="Times New Roman" pitchFamily="18" charset="0"/>
                <a:cs typeface="Times New Roman" pitchFamily="18" charset="0"/>
              </a:rPr>
              <a:t>trong</a:t>
            </a:r>
            <a:r>
              <a:rPr lang="en-US" sz="3200" dirty="0">
                <a:solidFill>
                  <a:srgbClr val="FF0000"/>
                </a:solidFill>
                <a:latin typeface="Times New Roman" pitchFamily="18" charset="0"/>
                <a:cs typeface="Times New Roman" pitchFamily="18" charset="0"/>
              </a:rPr>
              <a:t> 3 </a:t>
            </a:r>
            <a:r>
              <a:rPr lang="en-US" sz="3200" dirty="0" smtClean="0">
                <a:solidFill>
                  <a:srgbClr val="FF0000"/>
                </a:solidFill>
                <a:latin typeface="Times New Roman" pitchFamily="18" charset="0"/>
                <a:cs typeface="Times New Roman" pitchFamily="18" charset="0"/>
              </a:rPr>
              <a:t>ý </a:t>
            </a:r>
            <a:r>
              <a:rPr lang="en-US" sz="3200" dirty="0" err="1" smtClean="0">
                <a:solidFill>
                  <a:srgbClr val="FF0000"/>
                </a:solidFill>
                <a:latin typeface="Times New Roman" pitchFamily="18" charset="0"/>
                <a:cs typeface="Times New Roman" pitchFamily="18" charset="0"/>
              </a:rPr>
              <a:t>kiến</a:t>
            </a:r>
            <a:r>
              <a:rPr lang="en-US" sz="3200" dirty="0" smtClean="0">
                <a:solidFill>
                  <a:srgbClr val="FF0000"/>
                </a:solidFill>
                <a:latin typeface="Times New Roman" pitchFamily="18" charset="0"/>
                <a:cs typeface="Times New Roman" pitchFamily="18" charset="0"/>
              </a:rPr>
              <a:t> </a:t>
            </a:r>
            <a:r>
              <a:rPr lang="en-US" sz="3200" dirty="0">
                <a:solidFill>
                  <a:srgbClr val="FF0000"/>
                </a:solidFill>
                <a:latin typeface="Times New Roman" pitchFamily="18" charset="0"/>
                <a:cs typeface="Times New Roman" pitchFamily="18" charset="0"/>
              </a:rPr>
              <a:t>/</a:t>
            </a:r>
            <a:r>
              <a:rPr lang="en-US" sz="3200" dirty="0" err="1">
                <a:solidFill>
                  <a:srgbClr val="FF0000"/>
                </a:solidFill>
                <a:latin typeface="Times New Roman" pitchFamily="18" charset="0"/>
                <a:cs typeface="Times New Roman" pitchFamily="18" charset="0"/>
              </a:rPr>
              <a:t>sgk</a:t>
            </a:r>
            <a:r>
              <a:rPr lang="en-US" sz="3200" dirty="0">
                <a:solidFill>
                  <a:srgbClr val="FF0000"/>
                </a:solidFill>
                <a:latin typeface="Times New Roman" pitchFamily="18" charset="0"/>
                <a:cs typeface="Times New Roman" pitchFamily="18" charset="0"/>
              </a:rPr>
              <a:t> 54,55 (</a:t>
            </a:r>
            <a:r>
              <a:rPr lang="en-US" sz="3200" dirty="0" err="1">
                <a:solidFill>
                  <a:srgbClr val="FF0000"/>
                </a:solidFill>
                <a:latin typeface="Times New Roman" pitchFamily="18" charset="0"/>
                <a:cs typeface="Times New Roman" pitchFamily="18" charset="0"/>
              </a:rPr>
              <a:t>Trích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dẫn</a:t>
            </a:r>
            <a:r>
              <a:rPr lang="en-US" sz="3200" dirty="0">
                <a:solidFill>
                  <a:srgbClr val="FF0000"/>
                </a:solidFill>
                <a:latin typeface="Times New Roman" pitchFamily="18" charset="0"/>
                <a:cs typeface="Times New Roman" pitchFamily="18" charset="0"/>
              </a:rPr>
              <a:t> ý </a:t>
            </a:r>
            <a:r>
              <a:rPr lang="en-US" sz="3200" dirty="0" err="1">
                <a:solidFill>
                  <a:srgbClr val="FF0000"/>
                </a:solidFill>
                <a:latin typeface="Times New Roman" pitchFamily="18" charset="0"/>
                <a:cs typeface="Times New Roman" pitchFamily="18" charset="0"/>
              </a:rPr>
              <a:t>kiến</a:t>
            </a:r>
            <a:r>
              <a:rPr lang="en-US" sz="3200" dirty="0">
                <a:solidFill>
                  <a:srgbClr val="FF0000"/>
                </a:solidFill>
                <a:latin typeface="Times New Roman" pitchFamily="18" charset="0"/>
                <a:cs typeface="Times New Roman" pitchFamily="18" charset="0"/>
              </a:rPr>
              <a:t> a, b, c </a:t>
            </a:r>
            <a:r>
              <a:rPr lang="en-US" sz="3200" dirty="0" err="1">
                <a:solidFill>
                  <a:srgbClr val="FF0000"/>
                </a:solidFill>
                <a:latin typeface="Times New Roman" pitchFamily="18" charset="0"/>
                <a:cs typeface="Times New Roman" pitchFamily="18" charset="0"/>
              </a:rPr>
              <a:t>theo</a:t>
            </a:r>
            <a:r>
              <a:rPr lang="en-US" sz="3200" dirty="0">
                <a:solidFill>
                  <a:srgbClr val="FF0000"/>
                </a:solidFill>
                <a:latin typeface="Times New Roman" pitchFamily="18" charset="0"/>
                <a:cs typeface="Times New Roman" pitchFamily="18" charset="0"/>
              </a:rPr>
              <a:t> 2 </a:t>
            </a:r>
            <a:r>
              <a:rPr lang="en-US" sz="3200" dirty="0" err="1">
                <a:solidFill>
                  <a:srgbClr val="FF0000"/>
                </a:solidFill>
                <a:latin typeface="Times New Roman" pitchFamily="18" charset="0"/>
                <a:cs typeface="Times New Roman" pitchFamily="18" charset="0"/>
              </a:rPr>
              <a:t>cách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trực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tiếp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gián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tiếp</a:t>
            </a:r>
            <a:r>
              <a:rPr lang="en-US" sz="3200" dirty="0">
                <a:solidFill>
                  <a:srgbClr val="FF0000"/>
                </a:solidFill>
                <a:latin typeface="Times New Roman" pitchFamily="18" charset="0"/>
                <a:cs typeface="Times New Roman" pitchFamily="18" charset="0"/>
              </a:rPr>
              <a:t>)</a:t>
            </a:r>
          </a:p>
        </p:txBody>
      </p:sp>
      <p:sp>
        <p:nvSpPr>
          <p:cNvPr id="2" name="Rectangle 1"/>
          <p:cNvSpPr/>
          <p:nvPr/>
        </p:nvSpPr>
        <p:spPr>
          <a:xfrm>
            <a:off x="2501902" y="1817668"/>
            <a:ext cx="9574483" cy="1938992"/>
          </a:xfrm>
          <a:prstGeom prst="rect">
            <a:avLst/>
          </a:prstGeom>
        </p:spPr>
        <p:txBody>
          <a:bodyPr wrap="square">
            <a:spAutoFit/>
          </a:bodyPr>
          <a:lstStyle/>
          <a:p>
            <a:r>
              <a:rPr lang="vi-VN" sz="3000" dirty="0">
                <a:latin typeface="Times New Roman" pitchFamily="18" charset="0"/>
                <a:cs typeface="Times New Roman" pitchFamily="18" charset="0"/>
              </a:rPr>
              <a:t>a. – Dẫn trực tiếp : Theo báo cáo Chính trị tại Đại hội đại biểu toàn quốc lần thứ II của Đảng, Bác Hồ có nêu </a:t>
            </a:r>
            <a:r>
              <a:rPr lang="vi-VN" sz="3000" dirty="0" smtClean="0">
                <a:latin typeface="Times New Roman" pitchFamily="18" charset="0"/>
                <a:cs typeface="Times New Roman" pitchFamily="18" charset="0"/>
              </a:rPr>
              <a:t>rõ:“</a:t>
            </a:r>
            <a:r>
              <a:rPr lang="vi-VN" sz="3000" dirty="0">
                <a:latin typeface="Times New Roman" pitchFamily="18" charset="0"/>
                <a:cs typeface="Times New Roman" pitchFamily="18" charset="0"/>
              </a:rPr>
              <a:t>Chúng ta phải ghi nhớ công lao của các vị anh hùng dân tộc, vì các vị ấy là tiêu biểu của một dân tộc anh hùng”.</a:t>
            </a:r>
            <a:endParaRPr lang="en-US" sz="3000" dirty="0">
              <a:latin typeface="Times New Roman" pitchFamily="18" charset="0"/>
              <a:cs typeface="Times New Roman" pitchFamily="18" charset="0"/>
            </a:endParaRPr>
          </a:p>
        </p:txBody>
      </p:sp>
      <p:sp>
        <p:nvSpPr>
          <p:cNvPr id="3" name="Rectangle 2"/>
          <p:cNvSpPr/>
          <p:nvPr/>
        </p:nvSpPr>
        <p:spPr>
          <a:xfrm>
            <a:off x="2585541" y="3809722"/>
            <a:ext cx="9527629" cy="1938992"/>
          </a:xfrm>
          <a:prstGeom prst="rect">
            <a:avLst/>
          </a:prstGeom>
        </p:spPr>
        <p:txBody>
          <a:bodyPr wrap="square">
            <a:spAutoFit/>
          </a:bodyPr>
          <a:lstStyle/>
          <a:p>
            <a:r>
              <a:rPr lang="vi-VN" sz="3000" dirty="0">
                <a:latin typeface="Times New Roman" pitchFamily="18" charset="0"/>
                <a:cs typeface="Times New Roman" pitchFamily="18" charset="0"/>
              </a:rPr>
              <a:t> –</a:t>
            </a:r>
            <a:r>
              <a:rPr lang="vi-VN" sz="3000" dirty="0" smtClean="0">
                <a:latin typeface="Times New Roman" pitchFamily="18" charset="0"/>
                <a:cs typeface="Times New Roman" pitchFamily="18" charset="0"/>
              </a:rPr>
              <a:t> </a:t>
            </a:r>
            <a:r>
              <a:rPr lang="vi-VN" sz="3000" dirty="0">
                <a:latin typeface="Times New Roman" pitchFamily="18" charset="0"/>
                <a:cs typeface="Times New Roman" pitchFamily="18" charset="0"/>
              </a:rPr>
              <a:t>Dẫn gián tiếp : Theo báo cáo Chính trị tại Đại hội đại biểu toàn quốc lần thứ II của Đảng, Bác Hồ cho rằng chúng ta phải ghi nhớ công lao của các vị anh hùng dân tộc, vì các vị ấy là tiêu biểu của một dân tộc anh hùng.</a:t>
            </a:r>
            <a:endParaRPr lang="en-US" sz="3000" dirty="0">
              <a:latin typeface="Times New Roman" pitchFamily="18" charset="0"/>
              <a:cs typeface="Times New Roman" pitchFamily="18" charset="0"/>
            </a:endParaRPr>
          </a:p>
        </p:txBody>
      </p:sp>
      <p:pic>
        <p:nvPicPr>
          <p:cNvPr id="10" name="Picture 9" descr="Tay viÕ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09052">
            <a:off x="1263973" y="2076686"/>
            <a:ext cx="1197782" cy="122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769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slide trắng"/>
          <p:cNvPicPr>
            <a:picLocks noChangeAspect="1" noChangeArrowheads="1"/>
          </p:cNvPicPr>
          <p:nvPr/>
        </p:nvPicPr>
        <p:blipFill>
          <a:blip r:embed="rId3"/>
          <a:srcRect l="5649"/>
          <a:stretch>
            <a:fillRect/>
          </a:stretch>
        </p:blipFill>
        <p:spPr bwMode="auto">
          <a:xfrm>
            <a:off x="15764" y="-7880"/>
            <a:ext cx="12192000" cy="6858000"/>
          </a:xfrm>
          <a:prstGeom prst="rect">
            <a:avLst/>
          </a:prstGeom>
          <a:noFill/>
        </p:spPr>
      </p:pic>
      <p:grpSp>
        <p:nvGrpSpPr>
          <p:cNvPr id="12" name="淘宝网chenying0907出品 4">
            <a:extLst>
              <a:ext uri="{FF2B5EF4-FFF2-40B4-BE49-F238E27FC236}">
                <a16:creationId xmlns="" xmlns:a16="http://schemas.microsoft.com/office/drawing/2014/main" id="{4FCD2AC0-C3E7-41B2-BD70-45F503262BDF}"/>
              </a:ext>
            </a:extLst>
          </p:cNvPr>
          <p:cNvGrpSpPr/>
          <p:nvPr/>
        </p:nvGrpSpPr>
        <p:grpSpPr>
          <a:xfrm>
            <a:off x="157658" y="110362"/>
            <a:ext cx="2344244" cy="6621517"/>
            <a:chOff x="5439190" y="635000"/>
            <a:chExt cx="1447802" cy="4711700"/>
          </a:xfrm>
        </p:grpSpPr>
        <p:sp>
          <p:nvSpPr>
            <p:cNvPr id="15" name="淘宝网chenying0907出品 2">
              <a:extLst>
                <a:ext uri="{FF2B5EF4-FFF2-40B4-BE49-F238E27FC236}">
                  <a16:creationId xmlns="" xmlns:a16="http://schemas.microsoft.com/office/drawing/2014/main" id="{99EA4BDC-1A8D-4456-891B-DB5CD6845275}"/>
                </a:ext>
              </a:extLst>
            </p:cNvPr>
            <p:cNvSpPr/>
            <p:nvPr/>
          </p:nvSpPr>
          <p:spPr>
            <a:xfrm>
              <a:off x="5439190" y="635000"/>
              <a:ext cx="1447800" cy="4711700"/>
            </a:xfrm>
            <a:prstGeom prst="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6" name="淘宝网chenying0907出品 6">
              <a:extLst>
                <a:ext uri="{FF2B5EF4-FFF2-40B4-BE49-F238E27FC236}">
                  <a16:creationId xmlns="" xmlns:a16="http://schemas.microsoft.com/office/drawing/2014/main" id="{E16E2C99-7BC4-445B-BD53-9A452954A0EA}"/>
                </a:ext>
              </a:extLst>
            </p:cNvPr>
            <p:cNvSpPr txBox="1"/>
            <p:nvPr/>
          </p:nvSpPr>
          <p:spPr>
            <a:xfrm rot="16200000">
              <a:off x="5221367" y="1101089"/>
              <a:ext cx="1883450" cy="1447800"/>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SG" altLang="zh-CN" sz="4000" b="1" spc="600" dirty="0" err="1">
                  <a:solidFill>
                    <a:schemeClr val="tx2"/>
                  </a:solidFill>
                  <a:latin typeface="Times New Roman" panose="02020603050405020304" pitchFamily="18" charset="0"/>
                  <a:cs typeface="Times New Roman" panose="02020603050405020304" pitchFamily="18" charset="0"/>
                </a:rPr>
                <a:t>Bài</a:t>
              </a:r>
              <a:r>
                <a:rPr lang="en-SG" altLang="zh-CN" sz="4000" b="1" spc="600" dirty="0">
                  <a:solidFill>
                    <a:schemeClr val="tx2"/>
                  </a:solidFill>
                  <a:latin typeface="Times New Roman" panose="02020603050405020304" pitchFamily="18" charset="0"/>
                  <a:cs typeface="Times New Roman" panose="02020603050405020304" pitchFamily="18" charset="0"/>
                </a:rPr>
                <a:t> </a:t>
              </a:r>
              <a:r>
                <a:rPr lang="en-SG" altLang="zh-CN" sz="4000" b="1" spc="600" dirty="0" err="1">
                  <a:solidFill>
                    <a:schemeClr val="tx2"/>
                  </a:solidFill>
                  <a:latin typeface="Times New Roman" panose="02020603050405020304" pitchFamily="18" charset="0"/>
                  <a:cs typeface="Times New Roman" panose="02020603050405020304" pitchFamily="18" charset="0"/>
                </a:rPr>
                <a:t>tập</a:t>
              </a:r>
              <a:r>
                <a:rPr lang="en-SG" altLang="zh-CN" sz="4000" b="1" spc="600" dirty="0">
                  <a:solidFill>
                    <a:schemeClr val="tx2"/>
                  </a:solidFill>
                  <a:latin typeface="Times New Roman" panose="02020603050405020304" pitchFamily="18" charset="0"/>
                  <a:cs typeface="Times New Roman" panose="02020603050405020304" pitchFamily="18" charset="0"/>
                </a:rPr>
                <a:t> </a:t>
              </a:r>
              <a:r>
                <a:rPr lang="en-SG" altLang="zh-CN" sz="4000" b="1" spc="600" dirty="0" smtClean="0">
                  <a:solidFill>
                    <a:schemeClr val="tx2"/>
                  </a:solidFill>
                  <a:latin typeface="Times New Roman" panose="02020603050405020304" pitchFamily="18" charset="0"/>
                  <a:cs typeface="Times New Roman" panose="02020603050405020304" pitchFamily="18" charset="0"/>
                </a:rPr>
                <a:t>3/</a:t>
              </a:r>
              <a:r>
                <a:rPr lang="en-SG" altLang="zh-CN" sz="4000" b="1" spc="600" dirty="0" err="1" smtClean="0">
                  <a:solidFill>
                    <a:schemeClr val="tx2"/>
                  </a:solidFill>
                  <a:latin typeface="Times New Roman" panose="02020603050405020304" pitchFamily="18" charset="0"/>
                  <a:cs typeface="Times New Roman" panose="02020603050405020304" pitchFamily="18" charset="0"/>
                </a:rPr>
                <a:t>sgk</a:t>
              </a:r>
              <a:r>
                <a:rPr lang="en-SG" altLang="zh-CN" sz="4000" b="1" spc="600" dirty="0" smtClean="0">
                  <a:solidFill>
                    <a:schemeClr val="tx2"/>
                  </a:solidFill>
                  <a:latin typeface="Times New Roman" panose="02020603050405020304" pitchFamily="18" charset="0"/>
                  <a:cs typeface="Times New Roman" panose="02020603050405020304" pitchFamily="18" charset="0"/>
                </a:rPr>
                <a:t> 55</a:t>
              </a:r>
            </a:p>
            <a:p>
              <a:pPr algn="ctr"/>
              <a:endParaRPr lang="zh-CN" altLang="en-US" sz="4000" b="1" spc="600" dirty="0">
                <a:solidFill>
                  <a:schemeClr val="tx2"/>
                </a:solidFill>
                <a:latin typeface="Times New Roman" panose="02020603050405020304" pitchFamily="18" charset="0"/>
                <a:cs typeface="Times New Roman" panose="02020603050405020304" pitchFamily="18" charset="0"/>
              </a:endParaRPr>
            </a:p>
          </p:txBody>
        </p:sp>
      </p:grpSp>
      <p:pic>
        <p:nvPicPr>
          <p:cNvPr id="14" name="图片 3">
            <a:extLst>
              <a:ext uri="{FF2B5EF4-FFF2-40B4-BE49-F238E27FC236}">
                <a16:creationId xmlns="" xmlns:a16="http://schemas.microsoft.com/office/drawing/2014/main" id="{62049B00-001C-4F7E-882D-03CBC5A0E43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6028" y="2364828"/>
            <a:ext cx="4035973" cy="4493172"/>
          </a:xfrm>
          <a:prstGeom prst="rect">
            <a:avLst/>
          </a:prstGeom>
        </p:spPr>
      </p:pic>
      <p:sp>
        <p:nvSpPr>
          <p:cNvPr id="17" name="Text Box 2">
            <a:extLst>
              <a:ext uri="{FF2B5EF4-FFF2-40B4-BE49-F238E27FC236}">
                <a16:creationId xmlns="" xmlns:a16="http://schemas.microsoft.com/office/drawing/2014/main" id="{5373BD91-6135-4A91-89F8-CB9120187433}"/>
              </a:ext>
            </a:extLst>
          </p:cNvPr>
          <p:cNvSpPr txBox="1">
            <a:spLocks noChangeArrowheads="1"/>
          </p:cNvSpPr>
          <p:nvPr/>
        </p:nvSpPr>
        <p:spPr bwMode="auto">
          <a:xfrm>
            <a:off x="3242793" y="1336552"/>
            <a:ext cx="8113712" cy="4555093"/>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it-IT" altLang="en-US" sz="2400" dirty="0">
                <a:solidFill>
                  <a:srgbClr val="0000FF"/>
                </a:solidFill>
                <a:latin typeface=".VnTime" panose="020B7200000000000000" pitchFamily="34" charset="0"/>
              </a:rPr>
              <a:t>	</a:t>
            </a:r>
          </a:p>
          <a:p>
            <a:pPr algn="just" eaLnBrk="1" hangingPunct="1"/>
            <a:r>
              <a:rPr lang="it-IT" altLang="en-US" sz="2400" dirty="0">
                <a:solidFill>
                  <a:srgbClr val="0000FF"/>
                </a:solidFill>
                <a:latin typeface=".VnTime" panose="020B7200000000000000" pitchFamily="34" charset="0"/>
              </a:rPr>
              <a:t>	</a:t>
            </a:r>
            <a:r>
              <a:rPr lang="it-IT" altLang="en-US" sz="3200" dirty="0">
                <a:latin typeface="Times New Roman" panose="02020603050405020304" pitchFamily="18" charset="0"/>
                <a:cs typeface="Times New Roman" panose="02020603050405020304" pitchFamily="18" charset="0"/>
              </a:rPr>
              <a:t> Hôm sau Linh Phi lấy một cái túi bằng lụa tía, đựng mười hạt minh châu, sai sứ giả Xích Hỗn đưa Phan ra khỏi nước. Vũ Nương nhân đó cũng đưa gửi một chiếc hoa vàng mà dặn: </a:t>
            </a:r>
          </a:p>
          <a:p>
            <a:pPr algn="just" eaLnBrk="1" hangingPunct="1"/>
            <a:endParaRPr lang="it-IT" altLang="en-US" sz="1000" dirty="0">
              <a:latin typeface="Times New Roman" panose="02020603050405020304" pitchFamily="18" charset="0"/>
              <a:cs typeface="Times New Roman" panose="02020603050405020304" pitchFamily="18" charset="0"/>
            </a:endParaRPr>
          </a:p>
          <a:p>
            <a:pPr algn="just" eaLnBrk="1" hangingPunct="1"/>
            <a:r>
              <a:rPr lang="it-IT" altLang="en-US" sz="3200" dirty="0">
                <a:latin typeface="Times New Roman" panose="02020603050405020304" pitchFamily="18" charset="0"/>
                <a:cs typeface="Times New Roman" panose="02020603050405020304" pitchFamily="18" charset="0"/>
              </a:rPr>
              <a:t>	</a:t>
            </a:r>
            <a:r>
              <a:rPr lang="it-IT" altLang="en-US" sz="3200" dirty="0">
                <a:solidFill>
                  <a:srgbClr val="FF0000"/>
                </a:solidFill>
                <a:latin typeface="Times New Roman" panose="02020603050405020304" pitchFamily="18" charset="0"/>
                <a:cs typeface="Times New Roman" panose="02020603050405020304" pitchFamily="18" charset="0"/>
              </a:rPr>
              <a:t>- Nhờ nói hộ với chàng Trương, nếu còn nhớ chút tình xưa nghĩa cũ, thì xin lập một đàn giải oan ở bên sông, đốt cây đèn thần chiếu xuống nước, tôi sẽ trở về.</a:t>
            </a:r>
            <a:endParaRPr lang="en-US" altLang="en-US" sz="800" i="1" dirty="0">
              <a:solidFill>
                <a:srgbClr val="FF0000"/>
              </a:solidFill>
              <a:latin typeface=".VnTime" panose="020B7200000000000000" pitchFamily="34" charset="0"/>
            </a:endParaRPr>
          </a:p>
        </p:txBody>
      </p:sp>
      <p:sp>
        <p:nvSpPr>
          <p:cNvPr id="18" name="Rectangle 4">
            <a:extLst>
              <a:ext uri="{FF2B5EF4-FFF2-40B4-BE49-F238E27FC236}">
                <a16:creationId xmlns="" xmlns:a16="http://schemas.microsoft.com/office/drawing/2014/main" id="{2F126E47-A389-4515-B9A0-475FBD833D3F}"/>
              </a:ext>
            </a:extLst>
          </p:cNvPr>
          <p:cNvSpPr>
            <a:spLocks noGrp="1" noChangeArrowheads="1"/>
          </p:cNvSpPr>
          <p:nvPr>
            <p:ph type="title"/>
          </p:nvPr>
        </p:nvSpPr>
        <p:spPr>
          <a:xfrm>
            <a:off x="3064281" y="368300"/>
            <a:ext cx="8534400" cy="1143000"/>
          </a:xfrm>
          <a:noFill/>
        </p:spPr>
        <p:txBody>
          <a:bodyPr>
            <a:normAutofit/>
          </a:bodyPr>
          <a:lstStyle/>
          <a:p>
            <a:pPr algn="ctr"/>
            <a:r>
              <a:rPr lang="vi-VN" sz="3600" b="1" dirty="0">
                <a:solidFill>
                  <a:srgbClr val="FF0000"/>
                </a:solidFill>
              </a:rPr>
              <a:t>Hãy thuật lại lời nhân vật Vũ Nương trong đoạn trích sau đây theo cách dẫn gián tiếp.</a:t>
            </a:r>
            <a:endParaRPr lang="en-US" altLang="en-US" sz="2400" b="1" dirty="0">
              <a:solidFill>
                <a:srgbClr val="FF0000"/>
              </a:solidFill>
              <a:latin typeface=".VnTime" panose="020B7200000000000000" pitchFamily="34" charset="0"/>
            </a:endParaRPr>
          </a:p>
        </p:txBody>
      </p:sp>
    </p:spTree>
    <p:extLst>
      <p:ext uri="{BB962C8B-B14F-4D97-AF65-F5344CB8AC3E}">
        <p14:creationId xmlns:p14="http://schemas.microsoft.com/office/powerpoint/2010/main" val="239198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3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slide trắng"/>
          <p:cNvPicPr>
            <a:picLocks noChangeAspect="1" noChangeArrowheads="1"/>
          </p:cNvPicPr>
          <p:nvPr/>
        </p:nvPicPr>
        <p:blipFill>
          <a:blip r:embed="rId3"/>
          <a:srcRect l="5649"/>
          <a:stretch>
            <a:fillRect/>
          </a:stretch>
        </p:blipFill>
        <p:spPr bwMode="auto">
          <a:xfrm>
            <a:off x="0" y="0"/>
            <a:ext cx="12192000" cy="6858000"/>
          </a:xfrm>
          <a:prstGeom prst="rect">
            <a:avLst/>
          </a:prstGeom>
          <a:noFill/>
        </p:spPr>
      </p:pic>
      <p:pic>
        <p:nvPicPr>
          <p:cNvPr id="7" name="图片 1">
            <a:extLst>
              <a:ext uri="{FF2B5EF4-FFF2-40B4-BE49-F238E27FC236}">
                <a16:creationId xmlns="" xmlns:a16="http://schemas.microsoft.com/office/drawing/2014/main" id="{0BFD8B5F-B585-4A6E-AA43-678D257EDB1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4514"/>
            <a:ext cx="5889359" cy="6879771"/>
          </a:xfrm>
          <a:prstGeom prst="rect">
            <a:avLst/>
          </a:prstGeom>
        </p:spPr>
      </p:pic>
      <p:sp>
        <p:nvSpPr>
          <p:cNvPr id="8" name="淘宝网chenying0907出品 20">
            <a:extLst>
              <a:ext uri="{FF2B5EF4-FFF2-40B4-BE49-F238E27FC236}">
                <a16:creationId xmlns="" xmlns:a16="http://schemas.microsoft.com/office/drawing/2014/main" id="{D1D0F786-01C3-4713-B2E9-AB3A7E70D6DD}"/>
              </a:ext>
            </a:extLst>
          </p:cNvPr>
          <p:cNvSpPr/>
          <p:nvPr/>
        </p:nvSpPr>
        <p:spPr>
          <a:xfrm>
            <a:off x="6527802" y="0"/>
            <a:ext cx="5664199" cy="6858000"/>
          </a:xfrm>
          <a:custGeom>
            <a:avLst/>
            <a:gdLst>
              <a:gd name="connsiteX0" fmla="*/ 2689511 w 5664199"/>
              <a:gd name="connsiteY0" fmla="*/ 0 h 6858000"/>
              <a:gd name="connsiteX1" fmla="*/ 5664199 w 5664199"/>
              <a:gd name="connsiteY1" fmla="*/ 0 h 6858000"/>
              <a:gd name="connsiteX2" fmla="*/ 5664199 w 5664199"/>
              <a:gd name="connsiteY2" fmla="*/ 6858000 h 6858000"/>
              <a:gd name="connsiteX3" fmla="*/ 521874 w 5664199"/>
              <a:gd name="connsiteY3" fmla="*/ 6858000 h 6858000"/>
              <a:gd name="connsiteX4" fmla="*/ 516597 w 5664199"/>
              <a:gd name="connsiteY4" fmla="*/ 6847697 h 6858000"/>
              <a:gd name="connsiteX5" fmla="*/ 0 w 5664199"/>
              <a:gd name="connsiteY5" fmla="*/ 4576482 h 6858000"/>
              <a:gd name="connsiteX6" fmla="*/ 2522267 w 5664199"/>
              <a:gd name="connsiteY6" fmla="*/ 9616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4199" h="6858000">
                <a:moveTo>
                  <a:pt x="2689511" y="0"/>
                </a:moveTo>
                <a:lnTo>
                  <a:pt x="5664199" y="0"/>
                </a:lnTo>
                <a:lnTo>
                  <a:pt x="5664199" y="6858000"/>
                </a:lnTo>
                <a:lnTo>
                  <a:pt x="521874" y="6858000"/>
                </a:lnTo>
                <a:lnTo>
                  <a:pt x="516597" y="6847697"/>
                </a:lnTo>
                <a:cubicBezTo>
                  <a:pt x="185530" y="6160620"/>
                  <a:pt x="0" y="5390218"/>
                  <a:pt x="0" y="4576482"/>
                </a:cubicBezTo>
                <a:cubicBezTo>
                  <a:pt x="0" y="2677766"/>
                  <a:pt x="1010108" y="1014973"/>
                  <a:pt x="2522267" y="96163"/>
                </a:cubicBezTo>
                <a:close/>
              </a:path>
            </a:pathLst>
          </a:cu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淘宝网chenying0907出品 5">
            <a:extLst>
              <a:ext uri="{FF2B5EF4-FFF2-40B4-BE49-F238E27FC236}">
                <a16:creationId xmlns="" xmlns:a16="http://schemas.microsoft.com/office/drawing/2014/main" id="{1481A9C5-EE4B-4265-8F92-625B2163040C}"/>
              </a:ext>
            </a:extLst>
          </p:cNvPr>
          <p:cNvSpPr/>
          <p:nvPr/>
        </p:nvSpPr>
        <p:spPr>
          <a:xfrm>
            <a:off x="889000" y="307120"/>
            <a:ext cx="11187498" cy="5587124"/>
          </a:xfrm>
          <a:prstGeom prst="rect">
            <a:avLst/>
          </a:prstGeom>
          <a:solidFill>
            <a:schemeClr val="bg1"/>
          </a:solidFill>
          <a:ln>
            <a:solidFill>
              <a:schemeClr val="accent2">
                <a:lumMod val="20000"/>
                <a:lumOff val="80000"/>
              </a:schemeClr>
            </a:solidFill>
          </a:ln>
          <a:effectLst>
            <a:outerShdw blurRad="330200" dist="190500" dir="5400000" sx="98000" sy="98000" algn="t" rotWithShape="0">
              <a:schemeClr val="accent2">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淘宝网chenying0907出品 13">
            <a:extLst>
              <a:ext uri="{FF2B5EF4-FFF2-40B4-BE49-F238E27FC236}">
                <a16:creationId xmlns="" xmlns:a16="http://schemas.microsoft.com/office/drawing/2014/main" id="{373ECD99-B660-4B3D-9AA6-CE97A83C4E51}"/>
              </a:ext>
            </a:extLst>
          </p:cNvPr>
          <p:cNvSpPr txBox="1"/>
          <p:nvPr/>
        </p:nvSpPr>
        <p:spPr>
          <a:xfrm>
            <a:off x="4635063" y="467570"/>
            <a:ext cx="7441436" cy="5016758"/>
          </a:xfrm>
          <a:prstGeom prst="rect">
            <a:avLst/>
          </a:prstGeom>
          <a:noFill/>
        </p:spPr>
        <p:txBody>
          <a:bodyPr vert="horz" wrap="square" rtlCol="0">
            <a:spAutoFit/>
          </a:bodyPr>
          <a:lstStyle>
            <a:defPPr>
              <a:defRPr lang="zh-CN"/>
            </a:defPPr>
            <a:lvl1pPr>
              <a:lnSpc>
                <a:spcPct val="150000"/>
              </a:lnSpc>
              <a:spcBef>
                <a:spcPts val="1200"/>
              </a:spcBef>
              <a:defRPr sz="1400" spc="300">
                <a:solidFill>
                  <a:schemeClr val="tx1">
                    <a:lumMod val="85000"/>
                    <a:lumOff val="15000"/>
                  </a:schemeClr>
                </a:solidFill>
              </a:defRPr>
            </a:lvl1pPr>
          </a:lstStyle>
          <a:p>
            <a:pPr algn="just">
              <a:lnSpc>
                <a:spcPct val="100000"/>
              </a:lnSpc>
            </a:pPr>
            <a:r>
              <a:rPr lang="vi-VN" sz="3200" dirty="0">
                <a:solidFill>
                  <a:srgbClr val="000000"/>
                </a:solidFill>
                <a:latin typeface="+mj-lt"/>
              </a:rPr>
              <a:t>Hôm sau, Linh Phi lấy một cái túi bằng lụa tía, đựng mười hạt minh châu, sai sứ giả Xích Hỗn đưa Phan ra khỏi </a:t>
            </a:r>
            <a:r>
              <a:rPr lang="vi-VN" sz="3200" dirty="0" smtClean="0">
                <a:solidFill>
                  <a:srgbClr val="000000"/>
                </a:solidFill>
                <a:latin typeface="+mj-lt"/>
              </a:rPr>
              <a:t>nước.Vũ</a:t>
            </a:r>
            <a:r>
              <a:rPr lang="en-US" sz="3200" dirty="0" smtClean="0">
                <a:solidFill>
                  <a:srgbClr val="000000"/>
                </a:solidFill>
                <a:latin typeface="+mj-lt"/>
              </a:rPr>
              <a:t> </a:t>
            </a:r>
            <a:r>
              <a:rPr lang="vi-VN" sz="3200" dirty="0" smtClean="0">
                <a:solidFill>
                  <a:srgbClr val="000000"/>
                </a:solidFill>
                <a:latin typeface="+mj-lt"/>
              </a:rPr>
              <a:t>Nương nhân</a:t>
            </a:r>
            <a:r>
              <a:rPr lang="en-US" sz="3200" dirty="0" smtClean="0">
                <a:solidFill>
                  <a:srgbClr val="000000"/>
                </a:solidFill>
                <a:latin typeface="+mj-lt"/>
              </a:rPr>
              <a:t> </a:t>
            </a:r>
            <a:r>
              <a:rPr lang="vi-VN" sz="3200" dirty="0" smtClean="0">
                <a:solidFill>
                  <a:srgbClr val="000000"/>
                </a:solidFill>
                <a:latin typeface="+mj-lt"/>
              </a:rPr>
              <a:t>đó cũng gửi một chiếc hoa vàng và dặn Phan nói hộ với chàng Trương </a:t>
            </a:r>
            <a:r>
              <a:rPr lang="en-US" sz="3200" dirty="0" err="1" smtClean="0">
                <a:solidFill>
                  <a:srgbClr val="FF0000"/>
                </a:solidFill>
                <a:latin typeface="Times New Roman" pitchFamily="18" charset="0"/>
                <a:cs typeface="Times New Roman" pitchFamily="18" charset="0"/>
              </a:rPr>
              <a:t>rằng</a:t>
            </a:r>
            <a:r>
              <a:rPr lang="en-US" sz="3200" dirty="0" smtClean="0">
                <a:solidFill>
                  <a:srgbClr val="FF0000"/>
                </a:solidFill>
                <a:latin typeface="Times New Roman" pitchFamily="18" charset="0"/>
                <a:cs typeface="Times New Roman" pitchFamily="18" charset="0"/>
              </a:rPr>
              <a:t> </a:t>
            </a:r>
            <a:r>
              <a:rPr lang="vi-VN" sz="3200" dirty="0" smtClean="0">
                <a:solidFill>
                  <a:srgbClr val="FF0000"/>
                </a:solidFill>
                <a:latin typeface="+mj-lt"/>
              </a:rPr>
              <a:t>nếu còn chút tình xưa nghĩa c</a:t>
            </a:r>
            <a:r>
              <a:rPr lang="en-US" sz="3200" dirty="0" smtClean="0">
                <a:solidFill>
                  <a:srgbClr val="FF0000"/>
                </a:solidFill>
                <a:latin typeface="+mj-lt"/>
              </a:rPr>
              <a:t>ũ</a:t>
            </a:r>
            <a:r>
              <a:rPr lang="vi-VN" sz="3200" dirty="0" smtClean="0">
                <a:solidFill>
                  <a:srgbClr val="FF0000"/>
                </a:solidFill>
                <a:latin typeface="+mj-lt"/>
              </a:rPr>
              <a:t>, xin lập một đàn giải oan ở bến sông, đốt cây đèn thần chiếu</a:t>
            </a:r>
            <a:r>
              <a:rPr lang="en-SG" sz="3200" dirty="0">
                <a:solidFill>
                  <a:srgbClr val="FF0000"/>
                </a:solidFill>
                <a:latin typeface="+mj-lt"/>
              </a:rPr>
              <a:t> </a:t>
            </a:r>
            <a:r>
              <a:rPr lang="vi-VN" sz="3200" dirty="0" smtClean="0">
                <a:solidFill>
                  <a:srgbClr val="FF0000"/>
                </a:solidFill>
                <a:latin typeface="+mj-lt"/>
              </a:rPr>
              <a:t>xuống nước, Vũ Nương sẽ trở về.</a:t>
            </a:r>
            <a:endParaRPr lang="en-SG" sz="3200" dirty="0">
              <a:solidFill>
                <a:srgbClr val="FF0000"/>
              </a:solidFill>
              <a:latin typeface="+mj-lt"/>
            </a:endParaRPr>
          </a:p>
        </p:txBody>
      </p:sp>
      <p:pic>
        <p:nvPicPr>
          <p:cNvPr id="17" name="图片 18">
            <a:extLst>
              <a:ext uri="{FF2B5EF4-FFF2-40B4-BE49-F238E27FC236}">
                <a16:creationId xmlns="" xmlns:a16="http://schemas.microsoft.com/office/drawing/2014/main" id="{4400AA52-1DE0-48B0-A085-959985F7ABD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011103" y="4332549"/>
            <a:ext cx="2244397" cy="2525451"/>
          </a:xfrm>
          <a:prstGeom prst="rect">
            <a:avLst/>
          </a:prstGeom>
        </p:spPr>
      </p:pic>
      <p:pic>
        <p:nvPicPr>
          <p:cNvPr id="18" name="Picture 2" descr="PhÃ¢n tÃ­ch nhÃ¢n váº­t VÅ© NÆ°Æ¡ng trong Chuyá»n ngÆ°á»i con gÃ¡i Nam XÆ°Æ¡ng ...">
            <a:extLst>
              <a:ext uri="{FF2B5EF4-FFF2-40B4-BE49-F238E27FC236}">
                <a16:creationId xmlns="" xmlns:a16="http://schemas.microsoft.com/office/drawing/2014/main" id="{3AB9C666-D242-487F-8C1E-E331EF23C2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72965" y="331076"/>
            <a:ext cx="3878317" cy="55889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Tay viÕt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809052">
            <a:off x="3601216" y="246576"/>
            <a:ext cx="1197782" cy="122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573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600"/>
                            </p:stCondLst>
                            <p:childTnLst>
                              <p:par>
                                <p:cTn id="12" presetID="22" presetClass="entr" presetSubtype="1"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par>
                          <p:cTn id="15" fill="hold">
                            <p:stCondLst>
                              <p:cond delay="1100"/>
                            </p:stCondLst>
                            <p:childTnLst>
                              <p:par>
                                <p:cTn id="16" presetID="10"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par>
                          <p:cTn id="19" fill="hold">
                            <p:stCondLst>
                              <p:cond delay="16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slide trắng"/>
          <p:cNvPicPr>
            <a:picLocks noChangeAspect="1" noChangeArrowheads="1"/>
          </p:cNvPicPr>
          <p:nvPr/>
        </p:nvPicPr>
        <p:blipFill>
          <a:blip r:embed="rId3"/>
          <a:srcRect l="5649"/>
          <a:stretch>
            <a:fillRect/>
          </a:stretch>
        </p:blipFill>
        <p:spPr bwMode="auto">
          <a:xfrm>
            <a:off x="-12700" y="-61912"/>
            <a:ext cx="12192000" cy="6919912"/>
          </a:xfrm>
          <a:prstGeom prst="rect">
            <a:avLst/>
          </a:prstGeom>
          <a:noFill/>
        </p:spPr>
      </p:pic>
      <p:sp>
        <p:nvSpPr>
          <p:cNvPr id="3" name="淘宝网chenying0907出品 27">
            <a:extLst>
              <a:ext uri="{FF2B5EF4-FFF2-40B4-BE49-F238E27FC236}">
                <a16:creationId xmlns="" xmlns:a16="http://schemas.microsoft.com/office/drawing/2014/main" id="{5F5BF475-5C2F-478A-9B8F-470040E09284}"/>
              </a:ext>
            </a:extLst>
          </p:cNvPr>
          <p:cNvSpPr/>
          <p:nvPr/>
        </p:nvSpPr>
        <p:spPr>
          <a:xfrm>
            <a:off x="8724900" y="0"/>
            <a:ext cx="3454400" cy="6858000"/>
          </a:xfrm>
          <a:prstGeom prst="rect">
            <a:avLst/>
          </a:prstGeom>
          <a:blipFill>
            <a:blip r:embed="rId4">
              <a:alphaModFix amt="1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淘宝网chenying0907出品 26">
            <a:extLst>
              <a:ext uri="{FF2B5EF4-FFF2-40B4-BE49-F238E27FC236}">
                <a16:creationId xmlns="" xmlns:a16="http://schemas.microsoft.com/office/drawing/2014/main" id="{0AF6E4DA-E77A-4F9B-BCCC-0D7F305C1869}"/>
              </a:ext>
            </a:extLst>
          </p:cNvPr>
          <p:cNvSpPr/>
          <p:nvPr/>
        </p:nvSpPr>
        <p:spPr>
          <a:xfrm>
            <a:off x="-15757" y="1355687"/>
            <a:ext cx="12192000" cy="4315975"/>
          </a:xfrm>
          <a:prstGeom prst="rect">
            <a:avLst/>
          </a:prstGeom>
          <a:solidFill>
            <a:schemeClr val="accent2">
              <a:lumMod val="20000"/>
              <a:lumOff val="8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0" name="图片 28">
            <a:extLst>
              <a:ext uri="{FF2B5EF4-FFF2-40B4-BE49-F238E27FC236}">
                <a16:creationId xmlns="" xmlns:a16="http://schemas.microsoft.com/office/drawing/2014/main" id="{BC52D476-1B66-4A22-AA5E-7AAAEE5479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 y="1827820"/>
            <a:ext cx="2420938" cy="501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淘宝网chenying0907出品 42">
            <a:extLst>
              <a:ext uri="{FF2B5EF4-FFF2-40B4-BE49-F238E27FC236}">
                <a16:creationId xmlns="" xmlns:a16="http://schemas.microsoft.com/office/drawing/2014/main" id="{898F2AE4-1EC7-4A3E-9BF8-FE237092CB32}"/>
              </a:ext>
            </a:extLst>
          </p:cNvPr>
          <p:cNvGrpSpPr>
            <a:grpSpLocks/>
          </p:cNvGrpSpPr>
          <p:nvPr/>
        </p:nvGrpSpPr>
        <p:grpSpPr bwMode="auto">
          <a:xfrm>
            <a:off x="4818063" y="1250375"/>
            <a:ext cx="2878137" cy="4233425"/>
            <a:chOff x="4415122" y="2217420"/>
            <a:chExt cx="2877433" cy="3325325"/>
          </a:xfrm>
        </p:grpSpPr>
        <p:grpSp>
          <p:nvGrpSpPr>
            <p:cNvPr id="12" name="淘宝网chenying0907出品 22">
              <a:extLst>
                <a:ext uri="{FF2B5EF4-FFF2-40B4-BE49-F238E27FC236}">
                  <a16:creationId xmlns="" xmlns:a16="http://schemas.microsoft.com/office/drawing/2014/main" id="{EB8D318D-4C00-4C34-B5A6-C6B65CF4A993}"/>
                </a:ext>
              </a:extLst>
            </p:cNvPr>
            <p:cNvGrpSpPr/>
            <p:nvPr/>
          </p:nvGrpSpPr>
          <p:grpSpPr>
            <a:xfrm>
              <a:off x="5114820" y="2217420"/>
              <a:ext cx="1513118" cy="1129714"/>
              <a:chOff x="862657" y="2697480"/>
              <a:chExt cx="1513118" cy="1129714"/>
            </a:xfrm>
            <a:solidFill>
              <a:schemeClr val="bg1"/>
            </a:solidFill>
          </p:grpSpPr>
          <p:grpSp>
            <p:nvGrpSpPr>
              <p:cNvPr id="14" name="淘宝网chenying0907出品 13">
                <a:extLst>
                  <a:ext uri="{FF2B5EF4-FFF2-40B4-BE49-F238E27FC236}">
                    <a16:creationId xmlns="" xmlns:a16="http://schemas.microsoft.com/office/drawing/2014/main" id="{F5D2476E-7B03-43E2-AF94-4400CFDB8004}"/>
                  </a:ext>
                </a:extLst>
              </p:cNvPr>
              <p:cNvGrpSpPr/>
              <p:nvPr/>
            </p:nvGrpSpPr>
            <p:grpSpPr>
              <a:xfrm>
                <a:off x="862657" y="2697480"/>
                <a:ext cx="1513118" cy="1129714"/>
                <a:chOff x="2321283" y="3460376"/>
                <a:chExt cx="1047825" cy="782320"/>
              </a:xfrm>
              <a:grpFill/>
            </p:grpSpPr>
            <p:sp>
              <p:nvSpPr>
                <p:cNvPr id="16" name="淘宝网chenying0907出品 12">
                  <a:extLst>
                    <a:ext uri="{FF2B5EF4-FFF2-40B4-BE49-F238E27FC236}">
                      <a16:creationId xmlns="" xmlns:a16="http://schemas.microsoft.com/office/drawing/2014/main" id="{A5EF32B6-1994-4EA3-9EE1-3F0E692BA62C}"/>
                    </a:ext>
                  </a:extLst>
                </p:cNvPr>
                <p:cNvSpPr/>
                <p:nvPr/>
              </p:nvSpPr>
              <p:spPr>
                <a:xfrm>
                  <a:off x="2407920" y="3460376"/>
                  <a:ext cx="782320" cy="782320"/>
                </a:xfrm>
                <a:prstGeom prst="ellipse">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3600">
                    <a:latin typeface="Times New Roman" panose="02020603050405020304" pitchFamily="18" charset="0"/>
                    <a:cs typeface="Times New Roman" panose="02020603050405020304" pitchFamily="18" charset="0"/>
                  </a:endParaRPr>
                </a:p>
              </p:txBody>
            </p:sp>
            <p:sp>
              <p:nvSpPr>
                <p:cNvPr id="17" name="淘宝网chenying0907出品 11">
                  <a:extLst>
                    <a:ext uri="{FF2B5EF4-FFF2-40B4-BE49-F238E27FC236}">
                      <a16:creationId xmlns="" xmlns:a16="http://schemas.microsoft.com/office/drawing/2014/main" id="{E64844CC-8141-4377-8835-FF831FF81386}"/>
                    </a:ext>
                  </a:extLst>
                </p:cNvPr>
                <p:cNvSpPr/>
                <p:nvPr/>
              </p:nvSpPr>
              <p:spPr>
                <a:xfrm>
                  <a:off x="2321283" y="3502098"/>
                  <a:ext cx="1047825" cy="698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3600">
                    <a:latin typeface="Times New Roman" panose="02020603050405020304" pitchFamily="18" charset="0"/>
                    <a:cs typeface="Times New Roman" panose="02020603050405020304" pitchFamily="18" charset="0"/>
                  </a:endParaRPr>
                </a:p>
              </p:txBody>
            </p:sp>
          </p:grpSp>
          <p:sp>
            <p:nvSpPr>
              <p:cNvPr id="15" name="淘宝网chenying0907出品 136">
                <a:extLst>
                  <a:ext uri="{FF2B5EF4-FFF2-40B4-BE49-F238E27FC236}">
                    <a16:creationId xmlns="" xmlns:a16="http://schemas.microsoft.com/office/drawing/2014/main" id="{4FD22013-B2FE-4C52-B93D-D7E0B94974C3}"/>
                  </a:ext>
                </a:extLst>
              </p:cNvPr>
              <p:cNvSpPr>
                <a:spLocks noEditPoints="1"/>
              </p:cNvSpPr>
              <p:nvPr/>
            </p:nvSpPr>
            <p:spPr bwMode="auto">
              <a:xfrm>
                <a:off x="1366703" y="3105372"/>
                <a:ext cx="567746" cy="342088"/>
              </a:xfrm>
              <a:custGeom>
                <a:avLst/>
                <a:gdLst>
                  <a:gd name="T0" fmla="*/ 190 w 206"/>
                  <a:gd name="T1" fmla="*/ 0 h 174"/>
                  <a:gd name="T2" fmla="*/ 15 w 206"/>
                  <a:gd name="T3" fmla="*/ 0 h 174"/>
                  <a:gd name="T4" fmla="*/ 0 w 206"/>
                  <a:gd name="T5" fmla="*/ 15 h 174"/>
                  <a:gd name="T6" fmla="*/ 0 w 206"/>
                  <a:gd name="T7" fmla="*/ 113 h 174"/>
                  <a:gd name="T8" fmla="*/ 0 w 206"/>
                  <a:gd name="T9" fmla="*/ 121 h 174"/>
                  <a:gd name="T10" fmla="*/ 0 w 206"/>
                  <a:gd name="T11" fmla="*/ 131 h 174"/>
                  <a:gd name="T12" fmla="*/ 15 w 206"/>
                  <a:gd name="T13" fmla="*/ 147 h 174"/>
                  <a:gd name="T14" fmla="*/ 84 w 206"/>
                  <a:gd name="T15" fmla="*/ 147 h 174"/>
                  <a:gd name="T16" fmla="*/ 82 w 206"/>
                  <a:gd name="T17" fmla="*/ 164 h 174"/>
                  <a:gd name="T18" fmla="*/ 70 w 206"/>
                  <a:gd name="T19" fmla="*/ 164 h 174"/>
                  <a:gd name="T20" fmla="*/ 64 w 206"/>
                  <a:gd name="T21" fmla="*/ 169 h 174"/>
                  <a:gd name="T22" fmla="*/ 70 w 206"/>
                  <a:gd name="T23" fmla="*/ 174 h 174"/>
                  <a:gd name="T24" fmla="*/ 136 w 206"/>
                  <a:gd name="T25" fmla="*/ 174 h 174"/>
                  <a:gd name="T26" fmla="*/ 141 w 206"/>
                  <a:gd name="T27" fmla="*/ 169 h 174"/>
                  <a:gd name="T28" fmla="*/ 136 w 206"/>
                  <a:gd name="T29" fmla="*/ 164 h 174"/>
                  <a:gd name="T30" fmla="*/ 124 w 206"/>
                  <a:gd name="T31" fmla="*/ 164 h 174"/>
                  <a:gd name="T32" fmla="*/ 121 w 206"/>
                  <a:gd name="T33" fmla="*/ 147 h 174"/>
                  <a:gd name="T34" fmla="*/ 190 w 206"/>
                  <a:gd name="T35" fmla="*/ 147 h 174"/>
                  <a:gd name="T36" fmla="*/ 206 w 206"/>
                  <a:gd name="T37" fmla="*/ 131 h 174"/>
                  <a:gd name="T38" fmla="*/ 206 w 206"/>
                  <a:gd name="T39" fmla="*/ 121 h 174"/>
                  <a:gd name="T40" fmla="*/ 206 w 206"/>
                  <a:gd name="T41" fmla="*/ 113 h 174"/>
                  <a:gd name="T42" fmla="*/ 206 w 206"/>
                  <a:gd name="T43" fmla="*/ 15 h 174"/>
                  <a:gd name="T44" fmla="*/ 190 w 206"/>
                  <a:gd name="T45" fmla="*/ 0 h 174"/>
                  <a:gd name="T46" fmla="*/ 198 w 206"/>
                  <a:gd name="T47" fmla="*/ 131 h 174"/>
                  <a:gd name="T48" fmla="*/ 190 w 206"/>
                  <a:gd name="T49" fmla="*/ 139 h 174"/>
                  <a:gd name="T50" fmla="*/ 15 w 206"/>
                  <a:gd name="T51" fmla="*/ 139 h 174"/>
                  <a:gd name="T52" fmla="*/ 8 w 206"/>
                  <a:gd name="T53" fmla="*/ 131 h 174"/>
                  <a:gd name="T54" fmla="*/ 8 w 206"/>
                  <a:gd name="T55" fmla="*/ 121 h 174"/>
                  <a:gd name="T56" fmla="*/ 198 w 206"/>
                  <a:gd name="T57" fmla="*/ 121 h 174"/>
                  <a:gd name="T58" fmla="*/ 198 w 206"/>
                  <a:gd name="T59" fmla="*/ 131 h 174"/>
                  <a:gd name="T60" fmla="*/ 8 w 206"/>
                  <a:gd name="T61" fmla="*/ 113 h 174"/>
                  <a:gd name="T62" fmla="*/ 8 w 206"/>
                  <a:gd name="T63" fmla="*/ 15 h 174"/>
                  <a:gd name="T64" fmla="*/ 15 w 206"/>
                  <a:gd name="T65" fmla="*/ 8 h 174"/>
                  <a:gd name="T66" fmla="*/ 190 w 206"/>
                  <a:gd name="T67" fmla="*/ 8 h 174"/>
                  <a:gd name="T68" fmla="*/ 198 w 206"/>
                  <a:gd name="T69" fmla="*/ 15 h 174"/>
                  <a:gd name="T70" fmla="*/ 198 w 206"/>
                  <a:gd name="T71" fmla="*/ 113 h 174"/>
                  <a:gd name="T72" fmla="*/ 8 w 206"/>
                  <a:gd name="T73" fmla="*/ 11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6" h="174">
                    <a:moveTo>
                      <a:pt x="190" y="0"/>
                    </a:moveTo>
                    <a:cubicBezTo>
                      <a:pt x="15" y="0"/>
                      <a:pt x="15" y="0"/>
                      <a:pt x="15" y="0"/>
                    </a:cubicBezTo>
                    <a:cubicBezTo>
                      <a:pt x="7" y="0"/>
                      <a:pt x="0" y="7"/>
                      <a:pt x="0" y="15"/>
                    </a:cubicBezTo>
                    <a:cubicBezTo>
                      <a:pt x="0" y="113"/>
                      <a:pt x="0" y="113"/>
                      <a:pt x="0" y="113"/>
                    </a:cubicBezTo>
                    <a:cubicBezTo>
                      <a:pt x="0" y="121"/>
                      <a:pt x="0" y="121"/>
                      <a:pt x="0" y="121"/>
                    </a:cubicBezTo>
                    <a:cubicBezTo>
                      <a:pt x="0" y="131"/>
                      <a:pt x="0" y="131"/>
                      <a:pt x="0" y="131"/>
                    </a:cubicBezTo>
                    <a:cubicBezTo>
                      <a:pt x="0" y="140"/>
                      <a:pt x="7" y="147"/>
                      <a:pt x="15" y="147"/>
                    </a:cubicBezTo>
                    <a:cubicBezTo>
                      <a:pt x="84" y="147"/>
                      <a:pt x="84" y="147"/>
                      <a:pt x="84" y="147"/>
                    </a:cubicBezTo>
                    <a:cubicBezTo>
                      <a:pt x="84" y="152"/>
                      <a:pt x="84" y="159"/>
                      <a:pt x="82" y="164"/>
                    </a:cubicBezTo>
                    <a:cubicBezTo>
                      <a:pt x="70" y="164"/>
                      <a:pt x="70" y="164"/>
                      <a:pt x="70" y="164"/>
                    </a:cubicBezTo>
                    <a:cubicBezTo>
                      <a:pt x="67" y="164"/>
                      <a:pt x="64" y="166"/>
                      <a:pt x="64" y="169"/>
                    </a:cubicBezTo>
                    <a:cubicBezTo>
                      <a:pt x="64" y="172"/>
                      <a:pt x="67" y="174"/>
                      <a:pt x="70" y="174"/>
                    </a:cubicBezTo>
                    <a:cubicBezTo>
                      <a:pt x="136" y="174"/>
                      <a:pt x="136" y="174"/>
                      <a:pt x="136" y="174"/>
                    </a:cubicBezTo>
                    <a:cubicBezTo>
                      <a:pt x="139" y="174"/>
                      <a:pt x="141" y="172"/>
                      <a:pt x="141" y="169"/>
                    </a:cubicBezTo>
                    <a:cubicBezTo>
                      <a:pt x="141" y="166"/>
                      <a:pt x="139" y="164"/>
                      <a:pt x="136" y="164"/>
                    </a:cubicBezTo>
                    <a:cubicBezTo>
                      <a:pt x="124" y="164"/>
                      <a:pt x="124" y="164"/>
                      <a:pt x="124" y="164"/>
                    </a:cubicBezTo>
                    <a:cubicBezTo>
                      <a:pt x="122" y="159"/>
                      <a:pt x="121" y="152"/>
                      <a:pt x="121" y="147"/>
                    </a:cubicBezTo>
                    <a:cubicBezTo>
                      <a:pt x="190" y="147"/>
                      <a:pt x="190" y="147"/>
                      <a:pt x="190" y="147"/>
                    </a:cubicBezTo>
                    <a:cubicBezTo>
                      <a:pt x="199" y="147"/>
                      <a:pt x="206" y="140"/>
                      <a:pt x="206" y="131"/>
                    </a:cubicBezTo>
                    <a:cubicBezTo>
                      <a:pt x="206" y="121"/>
                      <a:pt x="206" y="121"/>
                      <a:pt x="206" y="121"/>
                    </a:cubicBezTo>
                    <a:cubicBezTo>
                      <a:pt x="206" y="113"/>
                      <a:pt x="206" y="113"/>
                      <a:pt x="206" y="113"/>
                    </a:cubicBezTo>
                    <a:cubicBezTo>
                      <a:pt x="206" y="15"/>
                      <a:pt x="206" y="15"/>
                      <a:pt x="206" y="15"/>
                    </a:cubicBezTo>
                    <a:cubicBezTo>
                      <a:pt x="206" y="7"/>
                      <a:pt x="199" y="0"/>
                      <a:pt x="190" y="0"/>
                    </a:cubicBezTo>
                    <a:close/>
                    <a:moveTo>
                      <a:pt x="198" y="131"/>
                    </a:moveTo>
                    <a:cubicBezTo>
                      <a:pt x="198" y="135"/>
                      <a:pt x="195" y="139"/>
                      <a:pt x="190" y="139"/>
                    </a:cubicBezTo>
                    <a:cubicBezTo>
                      <a:pt x="15" y="139"/>
                      <a:pt x="15" y="139"/>
                      <a:pt x="15" y="139"/>
                    </a:cubicBezTo>
                    <a:cubicBezTo>
                      <a:pt x="11" y="139"/>
                      <a:pt x="8" y="135"/>
                      <a:pt x="8" y="131"/>
                    </a:cubicBezTo>
                    <a:cubicBezTo>
                      <a:pt x="8" y="121"/>
                      <a:pt x="8" y="121"/>
                      <a:pt x="8" y="121"/>
                    </a:cubicBezTo>
                    <a:cubicBezTo>
                      <a:pt x="198" y="121"/>
                      <a:pt x="198" y="121"/>
                      <a:pt x="198" y="121"/>
                    </a:cubicBezTo>
                    <a:lnTo>
                      <a:pt x="198" y="131"/>
                    </a:lnTo>
                    <a:close/>
                    <a:moveTo>
                      <a:pt x="8" y="113"/>
                    </a:moveTo>
                    <a:cubicBezTo>
                      <a:pt x="8" y="15"/>
                      <a:pt x="8" y="15"/>
                      <a:pt x="8" y="15"/>
                    </a:cubicBezTo>
                    <a:cubicBezTo>
                      <a:pt x="8" y="11"/>
                      <a:pt x="11" y="8"/>
                      <a:pt x="15" y="8"/>
                    </a:cubicBezTo>
                    <a:cubicBezTo>
                      <a:pt x="190" y="8"/>
                      <a:pt x="190" y="8"/>
                      <a:pt x="190" y="8"/>
                    </a:cubicBezTo>
                    <a:cubicBezTo>
                      <a:pt x="195" y="8"/>
                      <a:pt x="198" y="11"/>
                      <a:pt x="198" y="15"/>
                    </a:cubicBezTo>
                    <a:cubicBezTo>
                      <a:pt x="198" y="113"/>
                      <a:pt x="198" y="113"/>
                      <a:pt x="198" y="113"/>
                    </a:cubicBezTo>
                    <a:lnTo>
                      <a:pt x="8" y="113"/>
                    </a:lnTo>
                    <a:close/>
                  </a:path>
                </a:pathLst>
              </a:custGeom>
              <a:solidFill>
                <a:schemeClr val="accent2"/>
              </a:solidFill>
              <a:ln>
                <a:noFill/>
              </a:ln>
            </p:spPr>
            <p:txBody>
              <a:bodyPr/>
              <a:lstStyle/>
              <a:p>
                <a:pPr algn="ctr" eaLnBrk="1" fontAlgn="auto" hangingPunct="1">
                  <a:spcBef>
                    <a:spcPts val="0"/>
                  </a:spcBef>
                  <a:spcAft>
                    <a:spcPts val="0"/>
                  </a:spcAft>
                  <a:defRPr/>
                </a:pPr>
                <a:endParaRPr lang="zh-CN" altLang="en-US" sz="3600">
                  <a:latin typeface="Times New Roman" panose="02020603050405020304" pitchFamily="18" charset="0"/>
                  <a:cs typeface="Times New Roman" panose="02020603050405020304" pitchFamily="18" charset="0"/>
                </a:endParaRPr>
              </a:p>
            </p:txBody>
          </p:sp>
        </p:grpSp>
        <p:sp>
          <p:nvSpPr>
            <p:cNvPr id="13" name="淘宝网chenying0907出品 23">
              <a:extLst>
                <a:ext uri="{FF2B5EF4-FFF2-40B4-BE49-F238E27FC236}">
                  <a16:creationId xmlns="" xmlns:a16="http://schemas.microsoft.com/office/drawing/2014/main" id="{8C429D04-EEB6-4ED4-A5FD-F046F6C0B748}"/>
                </a:ext>
              </a:extLst>
            </p:cNvPr>
            <p:cNvSpPr txBox="1">
              <a:spLocks noChangeArrowheads="1"/>
            </p:cNvSpPr>
            <p:nvPr/>
          </p:nvSpPr>
          <p:spPr bwMode="auto">
            <a:xfrm>
              <a:off x="4415122" y="3480642"/>
              <a:ext cx="287743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a:solidFill>
                    <a:srgbClr val="0000FF"/>
                  </a:solidFill>
                  <a:latin typeface="Times New Roman" panose="02020603050405020304" pitchFamily="18" charset="0"/>
                  <a:cs typeface="Times New Roman" panose="02020603050405020304" pitchFamily="18" charset="0"/>
                </a:rPr>
                <a:t>Tập đặt lời dẫn trực tiếp sau đó chuyển thành lời dẫn gián tiếp</a:t>
              </a:r>
              <a:endParaRPr lang="zh-CN" altLang="en-US" sz="3200">
                <a:latin typeface="Times New Roman" panose="02020603050405020304" pitchFamily="18" charset="0"/>
                <a:cs typeface="Times New Roman" panose="02020603050405020304" pitchFamily="18" charset="0"/>
              </a:endParaRPr>
            </a:p>
          </p:txBody>
        </p:sp>
      </p:grpSp>
      <p:grpSp>
        <p:nvGrpSpPr>
          <p:cNvPr id="18" name="淘宝网chenying0907出品 43">
            <a:extLst>
              <a:ext uri="{FF2B5EF4-FFF2-40B4-BE49-F238E27FC236}">
                <a16:creationId xmlns="" xmlns:a16="http://schemas.microsoft.com/office/drawing/2014/main" id="{3726F7D8-93DA-49C5-980C-0341F5E54A74}"/>
              </a:ext>
            </a:extLst>
          </p:cNvPr>
          <p:cNvGrpSpPr>
            <a:grpSpLocks/>
          </p:cNvGrpSpPr>
          <p:nvPr/>
        </p:nvGrpSpPr>
        <p:grpSpPr bwMode="auto">
          <a:xfrm>
            <a:off x="8462963" y="1308537"/>
            <a:ext cx="2695575" cy="3670295"/>
            <a:chOff x="7255451" y="2217419"/>
            <a:chExt cx="2696225" cy="2882990"/>
          </a:xfrm>
        </p:grpSpPr>
        <p:grpSp>
          <p:nvGrpSpPr>
            <p:cNvPr id="19" name="淘宝网chenying0907出品 20">
              <a:extLst>
                <a:ext uri="{FF2B5EF4-FFF2-40B4-BE49-F238E27FC236}">
                  <a16:creationId xmlns="" xmlns:a16="http://schemas.microsoft.com/office/drawing/2014/main" id="{961828AE-F39B-4C80-9EFC-6597A7EF87C9}"/>
                </a:ext>
              </a:extLst>
            </p:cNvPr>
            <p:cNvGrpSpPr>
              <a:grpSpLocks/>
            </p:cNvGrpSpPr>
            <p:nvPr/>
          </p:nvGrpSpPr>
          <p:grpSpPr bwMode="auto">
            <a:xfrm>
              <a:off x="7788980" y="2217419"/>
              <a:ext cx="1481493" cy="1131851"/>
              <a:chOff x="3113223" y="2697479"/>
              <a:chExt cx="1481493" cy="1131851"/>
            </a:xfrm>
          </p:grpSpPr>
          <p:grpSp>
            <p:nvGrpSpPr>
              <p:cNvPr id="21" name="淘宝网chenying0907出品 14">
                <a:extLst>
                  <a:ext uri="{FF2B5EF4-FFF2-40B4-BE49-F238E27FC236}">
                    <a16:creationId xmlns="" xmlns:a16="http://schemas.microsoft.com/office/drawing/2014/main" id="{D2E7B8C2-3C03-4E45-BBD8-5ABFEE17ED8B}"/>
                  </a:ext>
                </a:extLst>
              </p:cNvPr>
              <p:cNvGrpSpPr>
                <a:grpSpLocks/>
              </p:cNvGrpSpPr>
              <p:nvPr/>
            </p:nvGrpSpPr>
            <p:grpSpPr bwMode="auto">
              <a:xfrm>
                <a:off x="3113223" y="2697479"/>
                <a:ext cx="1481493" cy="1131851"/>
                <a:chOff x="2407558" y="3460376"/>
                <a:chExt cx="1025925" cy="783800"/>
              </a:xfrm>
            </p:grpSpPr>
            <p:sp>
              <p:nvSpPr>
                <p:cNvPr id="23" name="淘宝网chenying0907出品 15">
                  <a:extLst>
                    <a:ext uri="{FF2B5EF4-FFF2-40B4-BE49-F238E27FC236}">
                      <a16:creationId xmlns="" xmlns:a16="http://schemas.microsoft.com/office/drawing/2014/main" id="{65FC1216-4B86-41D8-AE81-2B6C0FE8BAF5}"/>
                    </a:ext>
                  </a:extLst>
                </p:cNvPr>
                <p:cNvSpPr/>
                <p:nvPr/>
              </p:nvSpPr>
              <p:spPr>
                <a:xfrm>
                  <a:off x="2407558" y="3460376"/>
                  <a:ext cx="782915" cy="781885"/>
                </a:xfrm>
                <a:prstGeom prst="ellipse">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3600">
                    <a:latin typeface="Times New Roman" panose="02020603050405020304" pitchFamily="18" charset="0"/>
                    <a:cs typeface="Times New Roman" panose="02020603050405020304" pitchFamily="18" charset="0"/>
                  </a:endParaRPr>
                </a:p>
              </p:txBody>
            </p:sp>
            <p:sp>
              <p:nvSpPr>
                <p:cNvPr id="24" name="淘宝网chenying0907出品 16">
                  <a:extLst>
                    <a:ext uri="{FF2B5EF4-FFF2-40B4-BE49-F238E27FC236}">
                      <a16:creationId xmlns="" xmlns:a16="http://schemas.microsoft.com/office/drawing/2014/main" id="{EA8551CA-A5AC-4EF8-9451-1BC065FAF838}"/>
                    </a:ext>
                  </a:extLst>
                </p:cNvPr>
                <p:cNvSpPr/>
                <p:nvPr/>
              </p:nvSpPr>
              <p:spPr>
                <a:xfrm>
                  <a:off x="2539508" y="3545868"/>
                  <a:ext cx="893975" cy="6983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3600" dirty="0">
                    <a:latin typeface="Times New Roman" panose="02020603050405020304" pitchFamily="18" charset="0"/>
                    <a:cs typeface="Times New Roman" panose="02020603050405020304" pitchFamily="18" charset="0"/>
                  </a:endParaRPr>
                </a:p>
              </p:txBody>
            </p:sp>
          </p:grpSp>
          <p:sp>
            <p:nvSpPr>
              <p:cNvPr id="22" name="淘宝网chenying0907出品 50">
                <a:extLst>
                  <a:ext uri="{FF2B5EF4-FFF2-40B4-BE49-F238E27FC236}">
                    <a16:creationId xmlns="" xmlns:a16="http://schemas.microsoft.com/office/drawing/2014/main" id="{925F86DE-69D3-4654-9C68-B4DE96278C3F}"/>
                  </a:ext>
                </a:extLst>
              </p:cNvPr>
              <p:cNvSpPr>
                <a:spLocks noEditPoints="1"/>
              </p:cNvSpPr>
              <p:nvPr/>
            </p:nvSpPr>
            <p:spPr bwMode="auto">
              <a:xfrm>
                <a:off x="3718572" y="3122900"/>
                <a:ext cx="525225" cy="404288"/>
              </a:xfrm>
              <a:custGeom>
                <a:avLst/>
                <a:gdLst>
                  <a:gd name="T0" fmla="*/ 0 w 471"/>
                  <a:gd name="T1" fmla="*/ 278874 h 395"/>
                  <a:gd name="T2" fmla="*/ 63541 w 471"/>
                  <a:gd name="T3" fmla="*/ 278874 h 395"/>
                  <a:gd name="T4" fmla="*/ 63541 w 471"/>
                  <a:gd name="T5" fmla="*/ 165206 h 395"/>
                  <a:gd name="T6" fmla="*/ 0 w 471"/>
                  <a:gd name="T7" fmla="*/ 165206 h 395"/>
                  <a:gd name="T8" fmla="*/ 0 w 471"/>
                  <a:gd name="T9" fmla="*/ 278874 h 395"/>
                  <a:gd name="T10" fmla="*/ 13414 w 471"/>
                  <a:gd name="T11" fmla="*/ 178621 h 395"/>
                  <a:gd name="T12" fmla="*/ 50127 w 471"/>
                  <a:gd name="T13" fmla="*/ 178621 h 395"/>
                  <a:gd name="T14" fmla="*/ 50127 w 471"/>
                  <a:gd name="T15" fmla="*/ 265460 h 395"/>
                  <a:gd name="T16" fmla="*/ 13414 w 471"/>
                  <a:gd name="T17" fmla="*/ 265460 h 395"/>
                  <a:gd name="T18" fmla="*/ 13414 w 471"/>
                  <a:gd name="T19" fmla="*/ 178621 h 395"/>
                  <a:gd name="T20" fmla="*/ 90370 w 471"/>
                  <a:gd name="T21" fmla="*/ 278874 h 395"/>
                  <a:gd name="T22" fmla="*/ 153911 w 471"/>
                  <a:gd name="T23" fmla="*/ 278874 h 395"/>
                  <a:gd name="T24" fmla="*/ 153911 w 471"/>
                  <a:gd name="T25" fmla="*/ 61423 h 395"/>
                  <a:gd name="T26" fmla="*/ 90370 w 471"/>
                  <a:gd name="T27" fmla="*/ 61423 h 395"/>
                  <a:gd name="T28" fmla="*/ 90370 w 471"/>
                  <a:gd name="T29" fmla="*/ 278874 h 395"/>
                  <a:gd name="T30" fmla="*/ 103784 w 471"/>
                  <a:gd name="T31" fmla="*/ 74837 h 395"/>
                  <a:gd name="T32" fmla="*/ 140497 w 471"/>
                  <a:gd name="T33" fmla="*/ 74837 h 395"/>
                  <a:gd name="T34" fmla="*/ 140497 w 471"/>
                  <a:gd name="T35" fmla="*/ 265460 h 395"/>
                  <a:gd name="T36" fmla="*/ 103784 w 471"/>
                  <a:gd name="T37" fmla="*/ 265460 h 395"/>
                  <a:gd name="T38" fmla="*/ 103784 w 471"/>
                  <a:gd name="T39" fmla="*/ 74837 h 395"/>
                  <a:gd name="T40" fmla="*/ 270403 w 471"/>
                  <a:gd name="T41" fmla="*/ 110138 h 395"/>
                  <a:gd name="T42" fmla="*/ 270403 w 471"/>
                  <a:gd name="T43" fmla="*/ 278874 h 395"/>
                  <a:gd name="T44" fmla="*/ 332532 w 471"/>
                  <a:gd name="T45" fmla="*/ 278874 h 395"/>
                  <a:gd name="T46" fmla="*/ 332532 w 471"/>
                  <a:gd name="T47" fmla="*/ 110138 h 395"/>
                  <a:gd name="T48" fmla="*/ 270403 w 471"/>
                  <a:gd name="T49" fmla="*/ 110138 h 395"/>
                  <a:gd name="T50" fmla="*/ 319118 w 471"/>
                  <a:gd name="T51" fmla="*/ 265460 h 395"/>
                  <a:gd name="T52" fmla="*/ 283817 w 471"/>
                  <a:gd name="T53" fmla="*/ 265460 h 395"/>
                  <a:gd name="T54" fmla="*/ 283817 w 471"/>
                  <a:gd name="T55" fmla="*/ 123552 h 395"/>
                  <a:gd name="T56" fmla="*/ 319118 w 471"/>
                  <a:gd name="T57" fmla="*/ 123552 h 395"/>
                  <a:gd name="T58" fmla="*/ 319118 w 471"/>
                  <a:gd name="T59" fmla="*/ 265460 h 395"/>
                  <a:gd name="T60" fmla="*/ 180739 w 471"/>
                  <a:gd name="T61" fmla="*/ 278874 h 395"/>
                  <a:gd name="T62" fmla="*/ 244280 w 471"/>
                  <a:gd name="T63" fmla="*/ 278874 h 395"/>
                  <a:gd name="T64" fmla="*/ 244280 w 471"/>
                  <a:gd name="T65" fmla="*/ 0 h 395"/>
                  <a:gd name="T66" fmla="*/ 180739 w 471"/>
                  <a:gd name="T67" fmla="*/ 0 h 395"/>
                  <a:gd name="T68" fmla="*/ 180739 w 471"/>
                  <a:gd name="T69" fmla="*/ 278874 h 395"/>
                  <a:gd name="T70" fmla="*/ 194154 w 471"/>
                  <a:gd name="T71" fmla="*/ 13414 h 395"/>
                  <a:gd name="T72" fmla="*/ 230866 w 471"/>
                  <a:gd name="T73" fmla="*/ 13414 h 395"/>
                  <a:gd name="T74" fmla="*/ 230866 w 471"/>
                  <a:gd name="T75" fmla="*/ 265460 h 395"/>
                  <a:gd name="T76" fmla="*/ 194154 w 471"/>
                  <a:gd name="T77" fmla="*/ 265460 h 395"/>
                  <a:gd name="T78" fmla="*/ 194154 w 471"/>
                  <a:gd name="T79" fmla="*/ 13414 h 3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71" h="395">
                    <a:moveTo>
                      <a:pt x="0" y="395"/>
                    </a:moveTo>
                    <a:lnTo>
                      <a:pt x="90" y="395"/>
                    </a:lnTo>
                    <a:lnTo>
                      <a:pt x="90" y="234"/>
                    </a:lnTo>
                    <a:lnTo>
                      <a:pt x="0" y="234"/>
                    </a:lnTo>
                    <a:lnTo>
                      <a:pt x="0" y="395"/>
                    </a:lnTo>
                    <a:close/>
                    <a:moveTo>
                      <a:pt x="19" y="253"/>
                    </a:moveTo>
                    <a:lnTo>
                      <a:pt x="71" y="253"/>
                    </a:lnTo>
                    <a:lnTo>
                      <a:pt x="71" y="376"/>
                    </a:lnTo>
                    <a:lnTo>
                      <a:pt x="19" y="376"/>
                    </a:lnTo>
                    <a:lnTo>
                      <a:pt x="19" y="253"/>
                    </a:lnTo>
                    <a:close/>
                    <a:moveTo>
                      <a:pt x="128" y="395"/>
                    </a:moveTo>
                    <a:lnTo>
                      <a:pt x="218" y="395"/>
                    </a:lnTo>
                    <a:lnTo>
                      <a:pt x="218" y="87"/>
                    </a:lnTo>
                    <a:lnTo>
                      <a:pt x="128" y="87"/>
                    </a:lnTo>
                    <a:lnTo>
                      <a:pt x="128" y="395"/>
                    </a:lnTo>
                    <a:close/>
                    <a:moveTo>
                      <a:pt x="147" y="106"/>
                    </a:moveTo>
                    <a:lnTo>
                      <a:pt x="199" y="106"/>
                    </a:lnTo>
                    <a:lnTo>
                      <a:pt x="199" y="376"/>
                    </a:lnTo>
                    <a:lnTo>
                      <a:pt x="147" y="376"/>
                    </a:lnTo>
                    <a:lnTo>
                      <a:pt x="147" y="106"/>
                    </a:lnTo>
                    <a:close/>
                    <a:moveTo>
                      <a:pt x="383" y="156"/>
                    </a:moveTo>
                    <a:lnTo>
                      <a:pt x="383" y="395"/>
                    </a:lnTo>
                    <a:lnTo>
                      <a:pt x="471" y="395"/>
                    </a:lnTo>
                    <a:lnTo>
                      <a:pt x="471" y="156"/>
                    </a:lnTo>
                    <a:lnTo>
                      <a:pt x="383" y="156"/>
                    </a:lnTo>
                    <a:close/>
                    <a:moveTo>
                      <a:pt x="452" y="376"/>
                    </a:moveTo>
                    <a:lnTo>
                      <a:pt x="402" y="376"/>
                    </a:lnTo>
                    <a:lnTo>
                      <a:pt x="402" y="175"/>
                    </a:lnTo>
                    <a:lnTo>
                      <a:pt x="452" y="175"/>
                    </a:lnTo>
                    <a:lnTo>
                      <a:pt x="452" y="376"/>
                    </a:lnTo>
                    <a:close/>
                    <a:moveTo>
                      <a:pt x="256" y="395"/>
                    </a:moveTo>
                    <a:lnTo>
                      <a:pt x="346" y="395"/>
                    </a:lnTo>
                    <a:lnTo>
                      <a:pt x="346" y="0"/>
                    </a:lnTo>
                    <a:lnTo>
                      <a:pt x="256" y="0"/>
                    </a:lnTo>
                    <a:lnTo>
                      <a:pt x="256" y="395"/>
                    </a:lnTo>
                    <a:close/>
                    <a:moveTo>
                      <a:pt x="275" y="19"/>
                    </a:moveTo>
                    <a:lnTo>
                      <a:pt x="327" y="19"/>
                    </a:lnTo>
                    <a:lnTo>
                      <a:pt x="327" y="376"/>
                    </a:lnTo>
                    <a:lnTo>
                      <a:pt x="275" y="376"/>
                    </a:lnTo>
                    <a:lnTo>
                      <a:pt x="275"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sp>
          <p:nvSpPr>
            <p:cNvPr id="20" name="淘宝网chenying0907出品 24">
              <a:extLst>
                <a:ext uri="{FF2B5EF4-FFF2-40B4-BE49-F238E27FC236}">
                  <a16:creationId xmlns="" xmlns:a16="http://schemas.microsoft.com/office/drawing/2014/main" id="{04F9AFD8-2346-4B8B-8632-35B96945DD94}"/>
                </a:ext>
              </a:extLst>
            </p:cNvPr>
            <p:cNvSpPr txBox="1">
              <a:spLocks noChangeArrowheads="1"/>
            </p:cNvSpPr>
            <p:nvPr/>
          </p:nvSpPr>
          <p:spPr bwMode="auto">
            <a:xfrm>
              <a:off x="7255451" y="3480642"/>
              <a:ext cx="2696225" cy="161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dirty="0" err="1">
                  <a:solidFill>
                    <a:srgbClr val="0000FF"/>
                  </a:solidFill>
                  <a:latin typeface="Times New Roman" panose="02020603050405020304" pitchFamily="18" charset="0"/>
                  <a:cs typeface="Times New Roman" panose="02020603050405020304" pitchFamily="18" charset="0"/>
                </a:rPr>
                <a:t>Đọc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trước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và</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soạn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bài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Sự</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phát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triển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của</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từ</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vựng</a:t>
              </a:r>
              <a:r>
                <a:rPr lang="en-US" altLang="en-US" sz="3200" dirty="0" smtClean="0">
                  <a:solidFill>
                    <a:srgbClr val="0000FF"/>
                  </a:solidFill>
                  <a:latin typeface="Times New Roman" panose="02020603050405020304" pitchFamily="18" charset="0"/>
                  <a:cs typeface="Times New Roman" panose="02020603050405020304" pitchFamily="18" charset="0"/>
                </a:rPr>
                <a:t>’.</a:t>
              </a:r>
              <a:endParaRPr lang="zh-CN" altLang="en-US" sz="3200" dirty="0">
                <a:latin typeface="Times New Roman" panose="02020603050405020304" pitchFamily="18" charset="0"/>
                <a:cs typeface="Times New Roman" panose="02020603050405020304" pitchFamily="18" charset="0"/>
              </a:endParaRPr>
            </a:p>
          </p:txBody>
        </p:sp>
      </p:grpSp>
      <p:grpSp>
        <p:nvGrpSpPr>
          <p:cNvPr id="25" name="淘宝网chenying0907出品 47">
            <a:extLst>
              <a:ext uri="{FF2B5EF4-FFF2-40B4-BE49-F238E27FC236}">
                <a16:creationId xmlns="" xmlns:a16="http://schemas.microsoft.com/office/drawing/2014/main" id="{6CF327F4-4D3B-4D04-8C15-13E530D3EB80}"/>
              </a:ext>
            </a:extLst>
          </p:cNvPr>
          <p:cNvGrpSpPr>
            <a:grpSpLocks/>
          </p:cNvGrpSpPr>
          <p:nvPr/>
        </p:nvGrpSpPr>
        <p:grpSpPr bwMode="auto">
          <a:xfrm>
            <a:off x="1641654" y="1308539"/>
            <a:ext cx="2222142" cy="4237124"/>
            <a:chOff x="1506915" y="2217420"/>
            <a:chExt cx="2221676" cy="3355861"/>
          </a:xfrm>
        </p:grpSpPr>
        <p:grpSp>
          <p:nvGrpSpPr>
            <p:cNvPr id="26" name="淘宝网chenying0907出品 41">
              <a:extLst>
                <a:ext uri="{FF2B5EF4-FFF2-40B4-BE49-F238E27FC236}">
                  <a16:creationId xmlns="" xmlns:a16="http://schemas.microsoft.com/office/drawing/2014/main" id="{1494A9C3-4037-4546-91DB-151622C39743}"/>
                </a:ext>
              </a:extLst>
            </p:cNvPr>
            <p:cNvGrpSpPr>
              <a:grpSpLocks/>
            </p:cNvGrpSpPr>
            <p:nvPr/>
          </p:nvGrpSpPr>
          <p:grpSpPr bwMode="auto">
            <a:xfrm>
              <a:off x="1506915" y="2217420"/>
              <a:ext cx="2221676" cy="3355861"/>
              <a:chOff x="2176730" y="2217420"/>
              <a:chExt cx="2221676" cy="3355861"/>
            </a:xfrm>
          </p:grpSpPr>
          <p:grpSp>
            <p:nvGrpSpPr>
              <p:cNvPr id="28" name="淘宝网chenying0907出品 35">
                <a:extLst>
                  <a:ext uri="{FF2B5EF4-FFF2-40B4-BE49-F238E27FC236}">
                    <a16:creationId xmlns="" xmlns:a16="http://schemas.microsoft.com/office/drawing/2014/main" id="{6ED8FCAE-0799-49F2-9C63-39C691A3CF0A}"/>
                  </a:ext>
                </a:extLst>
              </p:cNvPr>
              <p:cNvGrpSpPr/>
              <p:nvPr/>
            </p:nvGrpSpPr>
            <p:grpSpPr>
              <a:xfrm>
                <a:off x="2474172" y="2217420"/>
                <a:ext cx="1702317" cy="1129714"/>
                <a:chOff x="2220988" y="3460376"/>
                <a:chExt cx="1178844" cy="782320"/>
              </a:xfrm>
              <a:solidFill>
                <a:schemeClr val="bg1"/>
              </a:solidFill>
            </p:grpSpPr>
            <p:sp>
              <p:nvSpPr>
                <p:cNvPr id="30" name="淘宝网chenying0907出品 37">
                  <a:extLst>
                    <a:ext uri="{FF2B5EF4-FFF2-40B4-BE49-F238E27FC236}">
                      <a16:creationId xmlns="" xmlns:a16="http://schemas.microsoft.com/office/drawing/2014/main" id="{5AD4027B-C22D-4DDD-AEF4-8994872C2818}"/>
                    </a:ext>
                  </a:extLst>
                </p:cNvPr>
                <p:cNvSpPr/>
                <p:nvPr/>
              </p:nvSpPr>
              <p:spPr>
                <a:xfrm>
                  <a:off x="2407920" y="3460376"/>
                  <a:ext cx="782320" cy="782320"/>
                </a:xfrm>
                <a:prstGeom prst="ellipse">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3600">
                    <a:latin typeface="Times New Roman" panose="02020603050405020304" pitchFamily="18" charset="0"/>
                    <a:cs typeface="Times New Roman" panose="02020603050405020304" pitchFamily="18" charset="0"/>
                  </a:endParaRPr>
                </a:p>
              </p:txBody>
            </p:sp>
            <p:sp>
              <p:nvSpPr>
                <p:cNvPr id="31" name="淘宝网chenying0907出品 38">
                  <a:extLst>
                    <a:ext uri="{FF2B5EF4-FFF2-40B4-BE49-F238E27FC236}">
                      <a16:creationId xmlns="" xmlns:a16="http://schemas.microsoft.com/office/drawing/2014/main" id="{802FCC99-CC46-4296-A4AB-C48F8223B11C}"/>
                    </a:ext>
                  </a:extLst>
                </p:cNvPr>
                <p:cNvSpPr/>
                <p:nvPr/>
              </p:nvSpPr>
              <p:spPr>
                <a:xfrm>
                  <a:off x="2220988" y="3502098"/>
                  <a:ext cx="1178844" cy="698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3600">
                    <a:latin typeface="Times New Roman" panose="02020603050405020304" pitchFamily="18" charset="0"/>
                    <a:cs typeface="Times New Roman" panose="02020603050405020304" pitchFamily="18" charset="0"/>
                  </a:endParaRPr>
                </a:p>
              </p:txBody>
            </p:sp>
          </p:grpSp>
          <p:sp>
            <p:nvSpPr>
              <p:cNvPr id="29" name="淘宝网chenying0907出品 39">
                <a:extLst>
                  <a:ext uri="{FF2B5EF4-FFF2-40B4-BE49-F238E27FC236}">
                    <a16:creationId xmlns="" xmlns:a16="http://schemas.microsoft.com/office/drawing/2014/main" id="{C1FEB71B-E2BC-4F7A-88AD-D74192AD26E1}"/>
                  </a:ext>
                </a:extLst>
              </p:cNvPr>
              <p:cNvSpPr txBox="1">
                <a:spLocks noChangeArrowheads="1"/>
              </p:cNvSpPr>
              <p:nvPr/>
            </p:nvSpPr>
            <p:spPr bwMode="auto">
              <a:xfrm>
                <a:off x="2176730" y="3511359"/>
                <a:ext cx="2221676" cy="206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3200" dirty="0" err="1">
                    <a:solidFill>
                      <a:srgbClr val="0000FF"/>
                    </a:solidFill>
                    <a:latin typeface="Times New Roman" panose="02020603050405020304" pitchFamily="18" charset="0"/>
                    <a:cs typeface="Times New Roman" panose="02020603050405020304" pitchFamily="18" charset="0"/>
                  </a:rPr>
                  <a:t>Học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thuộc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ghi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nhớ</a:t>
                </a:r>
                <a:r>
                  <a:rPr lang="en-US" altLang="en-US" sz="3200" dirty="0">
                    <a:solidFill>
                      <a:srgbClr val="0000FF"/>
                    </a:solidFill>
                    <a:latin typeface="Times New Roman" panose="02020603050405020304" pitchFamily="18" charset="0"/>
                    <a:cs typeface="Times New Roman" panose="02020603050405020304" pitchFamily="18" charset="0"/>
                  </a:rPr>
                  <a:t> + </a:t>
                </a:r>
                <a:br>
                  <a:rPr lang="en-US" altLang="en-US" sz="3200" dirty="0">
                    <a:solidFill>
                      <a:srgbClr val="0000FF"/>
                    </a:solidFill>
                    <a:latin typeface="Times New Roman" panose="02020603050405020304" pitchFamily="18" charset="0"/>
                    <a:cs typeface="Times New Roman" panose="02020603050405020304" pitchFamily="18" charset="0"/>
                  </a:rPr>
                </a:br>
                <a:r>
                  <a:rPr lang="en-US" altLang="en-US" sz="3200" dirty="0" err="1">
                    <a:solidFill>
                      <a:srgbClr val="0000FF"/>
                    </a:solidFill>
                    <a:latin typeface="Times New Roman" panose="02020603050405020304" pitchFamily="18" charset="0"/>
                    <a:cs typeface="Times New Roman" panose="02020603050405020304" pitchFamily="18" charset="0"/>
                  </a:rPr>
                  <a:t>Hoàn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thiện</a:t>
                </a:r>
                <a:r>
                  <a:rPr lang="en-US" altLang="en-US" sz="3200" dirty="0">
                    <a:solidFill>
                      <a:srgbClr val="0000FF"/>
                    </a:solidFill>
                    <a:latin typeface="Times New Roman" panose="02020603050405020304" pitchFamily="18" charset="0"/>
                    <a:cs typeface="Times New Roman" panose="02020603050405020304" pitchFamily="18" charset="0"/>
                  </a:rPr>
                  <a:t> BT </a:t>
                </a:r>
                <a:r>
                  <a:rPr lang="en-US" altLang="en-US" sz="3200" dirty="0" err="1">
                    <a:solidFill>
                      <a:srgbClr val="0000FF"/>
                    </a:solidFill>
                    <a:latin typeface="Times New Roman" panose="02020603050405020304" pitchFamily="18" charset="0"/>
                    <a:cs typeface="Times New Roman" panose="02020603050405020304" pitchFamily="18" charset="0"/>
                  </a:rPr>
                  <a:t>vào</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vở</a:t>
                </a:r>
                <a:endParaRPr lang="zh-CN" altLang="en-US" sz="3200" dirty="0">
                  <a:latin typeface="Times New Roman" panose="02020603050405020304" pitchFamily="18" charset="0"/>
                  <a:cs typeface="Times New Roman" panose="02020603050405020304" pitchFamily="18" charset="0"/>
                </a:endParaRPr>
              </a:p>
            </p:txBody>
          </p:sp>
        </p:grpSp>
        <p:sp>
          <p:nvSpPr>
            <p:cNvPr id="27" name="淘宝网chenying0907出品 67">
              <a:extLst>
                <a:ext uri="{FF2B5EF4-FFF2-40B4-BE49-F238E27FC236}">
                  <a16:creationId xmlns="" xmlns:a16="http://schemas.microsoft.com/office/drawing/2014/main" id="{2F7E6C3E-5A28-4857-B34C-C013EB0BB209}"/>
                </a:ext>
              </a:extLst>
            </p:cNvPr>
            <p:cNvSpPr>
              <a:spLocks noEditPoints="1"/>
            </p:cNvSpPr>
            <p:nvPr/>
          </p:nvSpPr>
          <p:spPr bwMode="auto">
            <a:xfrm>
              <a:off x="2273339" y="2582633"/>
              <a:ext cx="776233" cy="471384"/>
            </a:xfrm>
            <a:custGeom>
              <a:avLst/>
              <a:gdLst>
                <a:gd name="T0" fmla="*/ 297519 w 122"/>
                <a:gd name="T1" fmla="*/ 270470 h 122"/>
                <a:gd name="T2" fmla="*/ 223754 w 122"/>
                <a:gd name="T3" fmla="*/ 194247 h 122"/>
                <a:gd name="T4" fmla="*/ 216378 w 122"/>
                <a:gd name="T5" fmla="*/ 194247 h 122"/>
                <a:gd name="T6" fmla="*/ 191789 w 122"/>
                <a:gd name="T7" fmla="*/ 169659 h 122"/>
                <a:gd name="T8" fmla="*/ 167201 w 122"/>
                <a:gd name="T9" fmla="*/ 145070 h 122"/>
                <a:gd name="T10" fmla="*/ 167201 w 122"/>
                <a:gd name="T11" fmla="*/ 145070 h 122"/>
                <a:gd name="T12" fmla="*/ 184413 w 122"/>
                <a:gd name="T13" fmla="*/ 90976 h 122"/>
                <a:gd name="T14" fmla="*/ 93436 w 122"/>
                <a:gd name="T15" fmla="*/ 0 h 122"/>
                <a:gd name="T16" fmla="*/ 0 w 122"/>
                <a:gd name="T17" fmla="*/ 90976 h 122"/>
                <a:gd name="T18" fmla="*/ 93436 w 122"/>
                <a:gd name="T19" fmla="*/ 181953 h 122"/>
                <a:gd name="T20" fmla="*/ 145071 w 122"/>
                <a:gd name="T21" fmla="*/ 164741 h 122"/>
                <a:gd name="T22" fmla="*/ 145071 w 122"/>
                <a:gd name="T23" fmla="*/ 164741 h 122"/>
                <a:gd name="T24" fmla="*/ 169660 w 122"/>
                <a:gd name="T25" fmla="*/ 189329 h 122"/>
                <a:gd name="T26" fmla="*/ 196707 w 122"/>
                <a:gd name="T27" fmla="*/ 216376 h 122"/>
                <a:gd name="T28" fmla="*/ 196707 w 122"/>
                <a:gd name="T29" fmla="*/ 221294 h 122"/>
                <a:gd name="T30" fmla="*/ 270472 w 122"/>
                <a:gd name="T31" fmla="*/ 295058 h 122"/>
                <a:gd name="T32" fmla="*/ 287684 w 122"/>
                <a:gd name="T33" fmla="*/ 287682 h 122"/>
                <a:gd name="T34" fmla="*/ 290143 w 122"/>
                <a:gd name="T35" fmla="*/ 287682 h 122"/>
                <a:gd name="T36" fmla="*/ 297519 w 122"/>
                <a:gd name="T37" fmla="*/ 270470 h 122"/>
                <a:gd name="T38" fmla="*/ 93436 w 122"/>
                <a:gd name="T39" fmla="*/ 162282 h 122"/>
                <a:gd name="T40" fmla="*/ 22130 w 122"/>
                <a:gd name="T41" fmla="*/ 90976 h 122"/>
                <a:gd name="T42" fmla="*/ 93436 w 122"/>
                <a:gd name="T43" fmla="*/ 19671 h 122"/>
                <a:gd name="T44" fmla="*/ 164742 w 122"/>
                <a:gd name="T45" fmla="*/ 90976 h 122"/>
                <a:gd name="T46" fmla="*/ 93436 w 122"/>
                <a:gd name="T47" fmla="*/ 162282 h 1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2" h="122">
                  <a:moveTo>
                    <a:pt x="121" y="110"/>
                  </a:moveTo>
                  <a:cubicBezTo>
                    <a:pt x="91" y="79"/>
                    <a:pt x="91" y="79"/>
                    <a:pt x="91" y="79"/>
                  </a:cubicBezTo>
                  <a:cubicBezTo>
                    <a:pt x="90" y="79"/>
                    <a:pt x="89" y="79"/>
                    <a:pt x="88" y="79"/>
                  </a:cubicBezTo>
                  <a:cubicBezTo>
                    <a:pt x="78" y="69"/>
                    <a:pt x="78" y="69"/>
                    <a:pt x="78" y="69"/>
                  </a:cubicBezTo>
                  <a:cubicBezTo>
                    <a:pt x="68" y="59"/>
                    <a:pt x="68" y="59"/>
                    <a:pt x="68" y="59"/>
                  </a:cubicBezTo>
                  <a:cubicBezTo>
                    <a:pt x="68" y="59"/>
                    <a:pt x="68" y="59"/>
                    <a:pt x="68" y="59"/>
                  </a:cubicBezTo>
                  <a:cubicBezTo>
                    <a:pt x="72" y="53"/>
                    <a:pt x="75" y="45"/>
                    <a:pt x="75" y="37"/>
                  </a:cubicBezTo>
                  <a:cubicBezTo>
                    <a:pt x="75" y="17"/>
                    <a:pt x="58" y="0"/>
                    <a:pt x="38" y="0"/>
                  </a:cubicBezTo>
                  <a:cubicBezTo>
                    <a:pt x="17" y="0"/>
                    <a:pt x="0" y="17"/>
                    <a:pt x="0" y="37"/>
                  </a:cubicBezTo>
                  <a:cubicBezTo>
                    <a:pt x="0" y="58"/>
                    <a:pt x="17" y="74"/>
                    <a:pt x="38" y="74"/>
                  </a:cubicBezTo>
                  <a:cubicBezTo>
                    <a:pt x="46" y="74"/>
                    <a:pt x="53" y="72"/>
                    <a:pt x="59" y="67"/>
                  </a:cubicBezTo>
                  <a:cubicBezTo>
                    <a:pt x="59" y="67"/>
                    <a:pt x="59" y="67"/>
                    <a:pt x="59" y="67"/>
                  </a:cubicBezTo>
                  <a:cubicBezTo>
                    <a:pt x="69" y="77"/>
                    <a:pt x="69" y="77"/>
                    <a:pt x="69" y="77"/>
                  </a:cubicBezTo>
                  <a:cubicBezTo>
                    <a:pt x="80" y="88"/>
                    <a:pt x="80" y="88"/>
                    <a:pt x="80" y="88"/>
                  </a:cubicBezTo>
                  <a:cubicBezTo>
                    <a:pt x="79" y="89"/>
                    <a:pt x="79" y="90"/>
                    <a:pt x="80" y="90"/>
                  </a:cubicBezTo>
                  <a:cubicBezTo>
                    <a:pt x="110" y="120"/>
                    <a:pt x="110" y="120"/>
                    <a:pt x="110" y="120"/>
                  </a:cubicBezTo>
                  <a:cubicBezTo>
                    <a:pt x="111" y="122"/>
                    <a:pt x="115" y="120"/>
                    <a:pt x="117" y="117"/>
                  </a:cubicBezTo>
                  <a:cubicBezTo>
                    <a:pt x="118" y="117"/>
                    <a:pt x="118" y="117"/>
                    <a:pt x="118" y="117"/>
                  </a:cubicBezTo>
                  <a:cubicBezTo>
                    <a:pt x="121" y="114"/>
                    <a:pt x="122" y="111"/>
                    <a:pt x="121" y="110"/>
                  </a:cubicBezTo>
                  <a:close/>
                  <a:moveTo>
                    <a:pt x="38" y="66"/>
                  </a:moveTo>
                  <a:cubicBezTo>
                    <a:pt x="22" y="66"/>
                    <a:pt x="9" y="53"/>
                    <a:pt x="9" y="37"/>
                  </a:cubicBezTo>
                  <a:cubicBezTo>
                    <a:pt x="9" y="21"/>
                    <a:pt x="22" y="8"/>
                    <a:pt x="38" y="8"/>
                  </a:cubicBezTo>
                  <a:cubicBezTo>
                    <a:pt x="54" y="8"/>
                    <a:pt x="67" y="21"/>
                    <a:pt x="67" y="37"/>
                  </a:cubicBezTo>
                  <a:cubicBezTo>
                    <a:pt x="67" y="53"/>
                    <a:pt x="54" y="66"/>
                    <a:pt x="38" y="6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sp>
        <p:nvSpPr>
          <p:cNvPr id="32" name="TextBox 5">
            <a:extLst>
              <a:ext uri="{FF2B5EF4-FFF2-40B4-BE49-F238E27FC236}">
                <a16:creationId xmlns="" xmlns:a16="http://schemas.microsoft.com/office/drawing/2014/main" id="{517F976D-A714-4F0F-BAE6-FC8062DFEA62}"/>
              </a:ext>
            </a:extLst>
          </p:cNvPr>
          <p:cNvSpPr txBox="1">
            <a:spLocks noChangeArrowheads="1"/>
          </p:cNvSpPr>
          <p:nvPr/>
        </p:nvSpPr>
        <p:spPr bwMode="auto">
          <a:xfrm flipH="1">
            <a:off x="1197769" y="-67792"/>
            <a:ext cx="996076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800" dirty="0" err="1" smtClean="0">
                <a:solidFill>
                  <a:srgbClr val="FF0000"/>
                </a:solidFill>
                <a:latin typeface="#9Slide03 Arima Madurai Black" panose="00000A00000000000000" pitchFamily="2" charset="0"/>
                <a:cs typeface="#9Slide03 Arima Madurai Black" panose="00000A00000000000000" pitchFamily="2" charset="0"/>
              </a:rPr>
              <a:t>Hướng</a:t>
            </a:r>
            <a:r>
              <a:rPr lang="en-US" altLang="en-US" sz="8800" dirty="0" smtClean="0">
                <a:solidFill>
                  <a:srgbClr val="FF0000"/>
                </a:solidFill>
                <a:latin typeface="#9Slide03 Arima Madurai Black" panose="00000A00000000000000" pitchFamily="2" charset="0"/>
                <a:cs typeface="#9Slide03 Arima Madurai Black" panose="00000A00000000000000" pitchFamily="2" charset="0"/>
              </a:rPr>
              <a:t> </a:t>
            </a:r>
            <a:r>
              <a:rPr lang="en-US" altLang="en-US" sz="8800" dirty="0" err="1" smtClean="0">
                <a:solidFill>
                  <a:srgbClr val="FF0000"/>
                </a:solidFill>
                <a:latin typeface="#9Slide03 Arima Madurai Black" panose="00000A00000000000000" pitchFamily="2" charset="0"/>
                <a:cs typeface="#9Slide03 Arima Madurai Black" panose="00000A00000000000000" pitchFamily="2" charset="0"/>
              </a:rPr>
              <a:t>dẫn</a:t>
            </a:r>
            <a:r>
              <a:rPr lang="en-US" altLang="en-US" sz="8800" dirty="0" smtClean="0">
                <a:solidFill>
                  <a:srgbClr val="FF0000"/>
                </a:solidFill>
                <a:latin typeface="#9Slide03 Arima Madurai Black" panose="00000A00000000000000" pitchFamily="2" charset="0"/>
                <a:cs typeface="#9Slide03 Arima Madurai Black" panose="00000A00000000000000" pitchFamily="2" charset="0"/>
              </a:rPr>
              <a:t> </a:t>
            </a:r>
            <a:r>
              <a:rPr lang="en-US" altLang="en-US" sz="8800" dirty="0" err="1" smtClean="0">
                <a:solidFill>
                  <a:srgbClr val="FF0000"/>
                </a:solidFill>
                <a:latin typeface="#9Slide03 Arima Madurai Black" panose="00000A00000000000000" pitchFamily="2" charset="0"/>
                <a:cs typeface="#9Slide03 Arima Madurai Black" panose="00000A00000000000000" pitchFamily="2" charset="0"/>
              </a:rPr>
              <a:t>tự</a:t>
            </a:r>
            <a:r>
              <a:rPr lang="en-US" altLang="en-US" sz="8800" dirty="0" smtClean="0">
                <a:solidFill>
                  <a:srgbClr val="FF0000"/>
                </a:solidFill>
                <a:latin typeface="#9Slide03 Arima Madurai Black" panose="00000A00000000000000" pitchFamily="2" charset="0"/>
                <a:cs typeface="#9Slide03 Arima Madurai Black" panose="00000A00000000000000" pitchFamily="2" charset="0"/>
              </a:rPr>
              <a:t> </a:t>
            </a:r>
            <a:r>
              <a:rPr lang="en-US" altLang="en-US" sz="8800" dirty="0" err="1" smtClean="0">
                <a:solidFill>
                  <a:srgbClr val="FF0000"/>
                </a:solidFill>
                <a:latin typeface="#9Slide03 Arima Madurai Black" panose="00000A00000000000000" pitchFamily="2" charset="0"/>
                <a:cs typeface="#9Slide03 Arima Madurai Black" panose="00000A00000000000000" pitchFamily="2" charset="0"/>
              </a:rPr>
              <a:t>học</a:t>
            </a:r>
            <a:r>
              <a:rPr lang="en-US" altLang="en-US" sz="8800" dirty="0" smtClean="0">
                <a:solidFill>
                  <a:srgbClr val="FF0000"/>
                </a:solidFill>
                <a:latin typeface="#9Slide03 Arima Madurai Black" panose="00000A00000000000000" pitchFamily="2" charset="0"/>
                <a:cs typeface="#9Slide03 Arima Madurai Black" panose="00000A00000000000000" pitchFamily="2" charset="0"/>
              </a:rPr>
              <a:t>:</a:t>
            </a:r>
            <a:endParaRPr lang="en-SG" altLang="en-US" sz="8800" dirty="0">
              <a:solidFill>
                <a:srgbClr val="FF0000"/>
              </a:solidFill>
              <a:latin typeface="#9Slide03 Arima Madurai Black" panose="00000A00000000000000" pitchFamily="2" charset="0"/>
              <a:cs typeface="#9Slide03 Arima Madurai Black" panose="00000A00000000000000" pitchFamily="2" charset="0"/>
            </a:endParaRPr>
          </a:p>
        </p:txBody>
      </p:sp>
      <p:pic>
        <p:nvPicPr>
          <p:cNvPr id="33" name="Picture 32" descr="Tay viÕt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809052">
            <a:off x="320086" y="120453"/>
            <a:ext cx="1197782" cy="122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7225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slide trắng"/>
          <p:cNvPicPr>
            <a:picLocks noChangeAspect="1" noChangeArrowheads="1"/>
          </p:cNvPicPr>
          <p:nvPr/>
        </p:nvPicPr>
        <p:blipFill>
          <a:blip r:embed="rId3"/>
          <a:srcRect l="5649"/>
          <a:stretch>
            <a:fillRect/>
          </a:stretch>
        </p:blipFill>
        <p:spPr bwMode="auto">
          <a:xfrm>
            <a:off x="0" y="0"/>
            <a:ext cx="12192000" cy="6858000"/>
          </a:xfrm>
          <a:prstGeom prst="rect">
            <a:avLst/>
          </a:prstGeom>
          <a:noFill/>
        </p:spPr>
      </p:pic>
      <p:pic>
        <p:nvPicPr>
          <p:cNvPr id="5" name="图片 1">
            <a:extLst>
              <a:ext uri="{FF2B5EF4-FFF2-40B4-BE49-F238E27FC236}">
                <a16:creationId xmlns:a16="http://schemas.microsoft.com/office/drawing/2014/main" xmlns="" id="{12A16C41-48AD-4304-BADC-CE172958BC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63" y="576196"/>
            <a:ext cx="2413958" cy="569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
            <a:extLst>
              <a:ext uri="{FF2B5EF4-FFF2-40B4-BE49-F238E27FC236}">
                <a16:creationId xmlns:a16="http://schemas.microsoft.com/office/drawing/2014/main" xmlns="" id="{68127C01-F28E-4A2C-ABD2-C36B3891B71E}"/>
              </a:ext>
            </a:extLst>
          </p:cNvPr>
          <p:cNvSpPr txBox="1">
            <a:spLocks noChangeArrowheads="1"/>
          </p:cNvSpPr>
          <p:nvPr/>
        </p:nvSpPr>
        <p:spPr bwMode="auto">
          <a:xfrm flipH="1">
            <a:off x="1979112" y="221295"/>
            <a:ext cx="1009915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6000" dirty="0">
                <a:solidFill>
                  <a:srgbClr val="FF0000"/>
                </a:solidFill>
                <a:latin typeface="#9Slide03 Arima Madurai Black" panose="00000A00000000000000" pitchFamily="2" charset="0"/>
                <a:cs typeface="#9Slide03 Arima Madurai Black" panose="00000A00000000000000" pitchFamily="2" charset="0"/>
              </a:rPr>
              <a:t>I. </a:t>
            </a:r>
            <a:r>
              <a:rPr lang="en-US" altLang="en-US" sz="6000" dirty="0" err="1">
                <a:solidFill>
                  <a:srgbClr val="FF0000"/>
                </a:solidFill>
                <a:latin typeface="#9Slide03 Arima Madurai Black" panose="00000A00000000000000" pitchFamily="2" charset="0"/>
                <a:cs typeface="#9Slide03 Arima Madurai Black" panose="00000A00000000000000" pitchFamily="2" charset="0"/>
              </a:rPr>
              <a:t>Cách</a:t>
            </a:r>
            <a:r>
              <a:rPr lang="en-US" altLang="en-US" sz="6000" dirty="0">
                <a:solidFill>
                  <a:srgbClr val="FF0000"/>
                </a:solidFill>
                <a:latin typeface="#9Slide03 Arima Madurai Black" panose="00000A00000000000000" pitchFamily="2" charset="0"/>
                <a:cs typeface="#9Slide03 Arima Madurai Black" panose="00000A00000000000000" pitchFamily="2" charset="0"/>
              </a:rPr>
              <a:t> </a:t>
            </a:r>
            <a:r>
              <a:rPr lang="en-US" altLang="en-US" sz="6000" dirty="0" err="1">
                <a:solidFill>
                  <a:srgbClr val="FF0000"/>
                </a:solidFill>
                <a:latin typeface="#9Slide03 Arima Madurai Black" panose="00000A00000000000000" pitchFamily="2" charset="0"/>
                <a:cs typeface="#9Slide03 Arima Madurai Black" panose="00000A00000000000000" pitchFamily="2" charset="0"/>
              </a:rPr>
              <a:t>dẫn</a:t>
            </a:r>
            <a:r>
              <a:rPr lang="en-US" altLang="en-US" sz="6000" dirty="0">
                <a:solidFill>
                  <a:srgbClr val="FF0000"/>
                </a:solidFill>
                <a:latin typeface="#9Slide03 Arima Madurai Black" panose="00000A00000000000000" pitchFamily="2" charset="0"/>
                <a:cs typeface="#9Slide03 Arima Madurai Black" panose="00000A00000000000000" pitchFamily="2" charset="0"/>
              </a:rPr>
              <a:t> </a:t>
            </a:r>
            <a:r>
              <a:rPr lang="en-US" altLang="en-US" sz="6000" dirty="0" err="1">
                <a:solidFill>
                  <a:srgbClr val="FF0000"/>
                </a:solidFill>
                <a:latin typeface="#9Slide03 Arima Madurai Black" panose="00000A00000000000000" pitchFamily="2" charset="0"/>
                <a:cs typeface="#9Slide03 Arima Madurai Black" panose="00000A00000000000000" pitchFamily="2" charset="0"/>
              </a:rPr>
              <a:t>trực</a:t>
            </a:r>
            <a:r>
              <a:rPr lang="en-US" altLang="en-US" sz="6000" dirty="0">
                <a:solidFill>
                  <a:srgbClr val="FF0000"/>
                </a:solidFill>
                <a:latin typeface="#9Slide03 Arima Madurai Black" panose="00000A00000000000000" pitchFamily="2" charset="0"/>
                <a:cs typeface="#9Slide03 Arima Madurai Black" panose="00000A00000000000000" pitchFamily="2" charset="0"/>
              </a:rPr>
              <a:t> </a:t>
            </a:r>
            <a:r>
              <a:rPr lang="en-US" altLang="en-US" sz="6000" dirty="0" err="1">
                <a:solidFill>
                  <a:srgbClr val="FF0000"/>
                </a:solidFill>
                <a:latin typeface="#9Slide03 Arima Madurai Black" panose="00000A00000000000000" pitchFamily="2" charset="0"/>
                <a:cs typeface="#9Slide03 Arima Madurai Black" panose="00000A00000000000000" pitchFamily="2" charset="0"/>
              </a:rPr>
              <a:t>tiếp</a:t>
            </a:r>
            <a:endParaRPr lang="en-SG" altLang="en-US" sz="6000" dirty="0">
              <a:solidFill>
                <a:srgbClr val="FF0000"/>
              </a:solidFill>
              <a:latin typeface="#9Slide03 Arima Madurai Black" panose="00000A00000000000000" pitchFamily="2" charset="0"/>
              <a:cs typeface="#9Slide03 Arima Madurai Black" panose="00000A00000000000000" pitchFamily="2" charset="0"/>
            </a:endParaRPr>
          </a:p>
        </p:txBody>
      </p:sp>
      <p:sp>
        <p:nvSpPr>
          <p:cNvPr id="2" name="TextBox 1"/>
          <p:cNvSpPr txBox="1"/>
          <p:nvPr/>
        </p:nvSpPr>
        <p:spPr>
          <a:xfrm>
            <a:off x="1979112" y="1389955"/>
            <a:ext cx="9958192" cy="5078313"/>
          </a:xfrm>
          <a:prstGeom prst="rect">
            <a:avLst/>
          </a:prstGeom>
          <a:noFill/>
          <a:ln>
            <a:solidFill>
              <a:srgbClr val="FF0000"/>
            </a:solidFill>
          </a:ln>
        </p:spPr>
        <p:txBody>
          <a:bodyPr wrap="square" rtlCol="0">
            <a:spAutoFit/>
          </a:bodyPr>
          <a:lstStyle/>
          <a:p>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  </a:t>
            </a:r>
            <a:r>
              <a:rPr lang="en-US" sz="3600" u="sng" dirty="0" err="1" smtClean="0">
                <a:solidFill>
                  <a:srgbClr val="00B050"/>
                </a:solidFill>
                <a:latin typeface="Times New Roman" pitchFamily="18" charset="0"/>
                <a:cs typeface="Times New Roman" pitchFamily="18" charset="0"/>
              </a:rPr>
              <a:t>Đọc</a:t>
            </a:r>
            <a:r>
              <a:rPr lang="en-US" sz="3600" u="sng" dirty="0" smtClean="0">
                <a:solidFill>
                  <a:srgbClr val="00B050"/>
                </a:solidFill>
                <a:latin typeface="Times New Roman" pitchFamily="18" charset="0"/>
                <a:cs typeface="Times New Roman" pitchFamily="18" charset="0"/>
              </a:rPr>
              <a:t> </a:t>
            </a:r>
            <a:r>
              <a:rPr lang="en-US" sz="3600" u="sng" dirty="0" err="1" smtClean="0">
                <a:solidFill>
                  <a:srgbClr val="00B050"/>
                </a:solidFill>
                <a:latin typeface="Times New Roman" pitchFamily="18" charset="0"/>
                <a:cs typeface="Times New Roman" pitchFamily="18" charset="0"/>
              </a:rPr>
              <a:t>các</a:t>
            </a:r>
            <a:r>
              <a:rPr lang="en-US" sz="3600" u="sng" dirty="0" smtClean="0">
                <a:solidFill>
                  <a:srgbClr val="00B050"/>
                </a:solidFill>
                <a:latin typeface="Times New Roman" pitchFamily="18" charset="0"/>
                <a:cs typeface="Times New Roman" pitchFamily="18" charset="0"/>
              </a:rPr>
              <a:t> </a:t>
            </a:r>
            <a:r>
              <a:rPr lang="en-US" sz="3600" u="sng" dirty="0" err="1" smtClean="0">
                <a:solidFill>
                  <a:srgbClr val="00B050"/>
                </a:solidFill>
                <a:latin typeface="Times New Roman" pitchFamily="18" charset="0"/>
                <a:cs typeface="Times New Roman" pitchFamily="18" charset="0"/>
              </a:rPr>
              <a:t>đoạn</a:t>
            </a:r>
            <a:r>
              <a:rPr lang="en-US" sz="3600" u="sng" dirty="0" smtClean="0">
                <a:solidFill>
                  <a:srgbClr val="00B050"/>
                </a:solidFill>
                <a:latin typeface="Times New Roman" pitchFamily="18" charset="0"/>
                <a:cs typeface="Times New Roman" pitchFamily="18" charset="0"/>
              </a:rPr>
              <a:t> </a:t>
            </a:r>
            <a:r>
              <a:rPr lang="en-US" sz="3600" u="sng" dirty="0" err="1" smtClean="0">
                <a:solidFill>
                  <a:srgbClr val="00B050"/>
                </a:solidFill>
                <a:latin typeface="Times New Roman" pitchFamily="18" charset="0"/>
                <a:cs typeface="Times New Roman" pitchFamily="18" charset="0"/>
              </a:rPr>
              <a:t>trích</a:t>
            </a:r>
            <a:r>
              <a:rPr lang="en-US" sz="3600" u="sng" dirty="0" smtClean="0">
                <a:solidFill>
                  <a:srgbClr val="00B050"/>
                </a:solidFill>
                <a:latin typeface="Times New Roman" pitchFamily="18" charset="0"/>
                <a:cs typeface="Times New Roman" pitchFamily="18" charset="0"/>
              </a:rPr>
              <a:t> </a:t>
            </a:r>
            <a:r>
              <a:rPr lang="en-US" sz="3600" u="sng" dirty="0" err="1" smtClean="0">
                <a:solidFill>
                  <a:srgbClr val="00B050"/>
                </a:solidFill>
                <a:latin typeface="Times New Roman" pitchFamily="18" charset="0"/>
                <a:cs typeface="Times New Roman" pitchFamily="18" charset="0"/>
              </a:rPr>
              <a:t>sau</a:t>
            </a:r>
            <a:r>
              <a:rPr lang="en-US" sz="3600" u="sng" dirty="0" smtClean="0">
                <a:solidFill>
                  <a:srgbClr val="00B050"/>
                </a:solidFill>
                <a:latin typeface="Times New Roman" pitchFamily="18" charset="0"/>
                <a:cs typeface="Times New Roman" pitchFamily="18" charset="0"/>
              </a:rPr>
              <a:t> </a:t>
            </a:r>
            <a:r>
              <a:rPr lang="en-US" sz="3600" u="sng" dirty="0" err="1" smtClean="0">
                <a:solidFill>
                  <a:srgbClr val="00B050"/>
                </a:solidFill>
                <a:latin typeface="Times New Roman" pitchFamily="18" charset="0"/>
                <a:cs typeface="Times New Roman" pitchFamily="18" charset="0"/>
              </a:rPr>
              <a:t>và</a:t>
            </a:r>
            <a:r>
              <a:rPr lang="en-US" sz="3600" u="sng" dirty="0" smtClean="0">
                <a:solidFill>
                  <a:srgbClr val="00B050"/>
                </a:solidFill>
                <a:latin typeface="Times New Roman" pitchFamily="18" charset="0"/>
                <a:cs typeface="Times New Roman" pitchFamily="18" charset="0"/>
              </a:rPr>
              <a:t> </a:t>
            </a:r>
            <a:r>
              <a:rPr lang="en-US" sz="3600" u="sng" dirty="0" err="1" smtClean="0">
                <a:solidFill>
                  <a:srgbClr val="00B050"/>
                </a:solidFill>
                <a:latin typeface="Times New Roman" pitchFamily="18" charset="0"/>
                <a:cs typeface="Times New Roman" pitchFamily="18" charset="0"/>
              </a:rPr>
              <a:t>trả</a:t>
            </a:r>
            <a:r>
              <a:rPr lang="en-US" sz="3600" u="sng" dirty="0" smtClean="0">
                <a:solidFill>
                  <a:srgbClr val="00B050"/>
                </a:solidFill>
                <a:latin typeface="Times New Roman" pitchFamily="18" charset="0"/>
                <a:cs typeface="Times New Roman" pitchFamily="18" charset="0"/>
              </a:rPr>
              <a:t> </a:t>
            </a:r>
            <a:r>
              <a:rPr lang="en-US" sz="3600" u="sng" dirty="0" err="1" smtClean="0">
                <a:solidFill>
                  <a:srgbClr val="00B050"/>
                </a:solidFill>
                <a:latin typeface="Times New Roman" pitchFamily="18" charset="0"/>
                <a:cs typeface="Times New Roman" pitchFamily="18" charset="0"/>
              </a:rPr>
              <a:t>lời</a:t>
            </a:r>
            <a:r>
              <a:rPr lang="en-US" sz="3600" u="sng" dirty="0" smtClean="0">
                <a:solidFill>
                  <a:srgbClr val="00B050"/>
                </a:solidFill>
                <a:latin typeface="Times New Roman" pitchFamily="18" charset="0"/>
                <a:cs typeface="Times New Roman" pitchFamily="18" charset="0"/>
              </a:rPr>
              <a:t> </a:t>
            </a:r>
            <a:r>
              <a:rPr lang="en-US" sz="3600" u="sng" dirty="0" err="1" smtClean="0">
                <a:solidFill>
                  <a:srgbClr val="00B050"/>
                </a:solidFill>
                <a:latin typeface="Times New Roman" pitchFamily="18" charset="0"/>
                <a:cs typeface="Times New Roman" pitchFamily="18" charset="0"/>
              </a:rPr>
              <a:t>các</a:t>
            </a:r>
            <a:r>
              <a:rPr lang="en-US" sz="3600" u="sng" dirty="0" smtClean="0">
                <a:solidFill>
                  <a:srgbClr val="00B050"/>
                </a:solidFill>
                <a:latin typeface="Times New Roman" pitchFamily="18" charset="0"/>
                <a:cs typeface="Times New Roman" pitchFamily="18" charset="0"/>
              </a:rPr>
              <a:t> </a:t>
            </a:r>
            <a:r>
              <a:rPr lang="en-US" sz="3600" u="sng" dirty="0" err="1" smtClean="0">
                <a:solidFill>
                  <a:srgbClr val="00B050"/>
                </a:solidFill>
                <a:latin typeface="Times New Roman" pitchFamily="18" charset="0"/>
                <a:cs typeface="Times New Roman" pitchFamily="18" charset="0"/>
              </a:rPr>
              <a:t>câu</a:t>
            </a:r>
            <a:r>
              <a:rPr lang="en-US" sz="3600" u="sng" dirty="0" smtClean="0">
                <a:solidFill>
                  <a:srgbClr val="00B050"/>
                </a:solidFill>
                <a:latin typeface="Times New Roman" pitchFamily="18" charset="0"/>
                <a:cs typeface="Times New Roman" pitchFamily="18" charset="0"/>
              </a:rPr>
              <a:t> </a:t>
            </a:r>
            <a:r>
              <a:rPr lang="en-US" sz="3600" u="sng" dirty="0" err="1" smtClean="0">
                <a:solidFill>
                  <a:srgbClr val="00B050"/>
                </a:solidFill>
                <a:latin typeface="Times New Roman" pitchFamily="18" charset="0"/>
                <a:cs typeface="Times New Roman" pitchFamily="18" charset="0"/>
              </a:rPr>
              <a:t>hỏi</a:t>
            </a:r>
            <a:r>
              <a:rPr lang="en-US" sz="3600" dirty="0" smtClean="0">
                <a:solidFill>
                  <a:srgbClr val="00B050"/>
                </a:solidFill>
                <a:latin typeface="Times New Roman" pitchFamily="18" charset="0"/>
                <a:cs typeface="Times New Roman" pitchFamily="18" charset="0"/>
              </a:rPr>
              <a:t>:</a:t>
            </a:r>
          </a:p>
          <a:p>
            <a:pPr marL="514350" indent="-514350">
              <a:buAutoNum type="alphaLcPeriod"/>
            </a:pPr>
            <a:r>
              <a:rPr lang="en-US" sz="3600" dirty="0" err="1" smtClean="0">
                <a:latin typeface="Times New Roman" pitchFamily="18" charset="0"/>
                <a:cs typeface="Times New Roman" pitchFamily="18" charset="0"/>
              </a:rPr>
              <a:t>Cháu</a:t>
            </a:r>
            <a:r>
              <a:rPr lang="en-US" sz="3600" dirty="0" smtClean="0">
                <a:latin typeface="Times New Roman" pitchFamily="18" charset="0"/>
                <a:cs typeface="Times New Roman" pitchFamily="18" charset="0"/>
              </a:rPr>
              <a:t> ở </a:t>
            </a:r>
            <a:r>
              <a:rPr lang="en-US" sz="3600" dirty="0" err="1" smtClean="0">
                <a:latin typeface="Times New Roman" pitchFamily="18" charset="0"/>
                <a:cs typeface="Times New Roman" pitchFamily="18" charset="0"/>
              </a:rPr>
              <a:t>liền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trong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trạm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hằng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tháng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xe</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bao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lần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dừng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bóp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còi</a:t>
            </a:r>
            <a:r>
              <a:rPr lang="en-US" sz="3600" dirty="0" smtClean="0">
                <a:latin typeface="Times New Roman" pitchFamily="18" charset="0"/>
                <a:cs typeface="Times New Roman" pitchFamily="18" charset="0"/>
              </a:rPr>
              <a:t> toe </a:t>
            </a:r>
            <a:r>
              <a:rPr lang="en-US" sz="3600" dirty="0" err="1" smtClean="0">
                <a:latin typeface="Times New Roman" pitchFamily="18" charset="0"/>
                <a:cs typeface="Times New Roman" pitchFamily="18" charset="0"/>
              </a:rPr>
              <a:t>toe</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mặc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cháu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gan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lì</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nhất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định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xuống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Ấy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thế</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một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hôm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phải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hành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trạm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cháu.Cháu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nói</a:t>
            </a:r>
            <a:r>
              <a:rPr lang="en-US" sz="3600" dirty="0" smtClean="0">
                <a:latin typeface="Times New Roman" pitchFamily="18" charset="0"/>
                <a:cs typeface="Times New Roman" pitchFamily="18" charset="0"/>
              </a:rPr>
              <a:t>: </a:t>
            </a:r>
            <a:r>
              <a:rPr lang="en-US" sz="3600" b="1" i="1" dirty="0" smtClean="0">
                <a:solidFill>
                  <a:srgbClr val="C00000"/>
                </a:solidFill>
                <a:latin typeface="Times New Roman" pitchFamily="18" charset="0"/>
                <a:cs typeface="Times New Roman" pitchFamily="18" charset="0"/>
              </a:rPr>
              <a:t>“</a:t>
            </a:r>
            <a:r>
              <a:rPr lang="en-US" sz="3600" b="1" i="1" dirty="0" err="1" smtClean="0">
                <a:solidFill>
                  <a:srgbClr val="C00000"/>
                </a:solidFill>
                <a:latin typeface="Times New Roman" pitchFamily="18" charset="0"/>
                <a:cs typeface="Times New Roman" pitchFamily="18" charset="0"/>
              </a:rPr>
              <a:t>Đấy</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bác</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cũng</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chẳng</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thèm</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người</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là</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gi</a:t>
            </a:r>
            <a:r>
              <a:rPr lang="en-US" sz="3600" b="1" i="1" dirty="0" smtClean="0">
                <a:solidFill>
                  <a:srgbClr val="C00000"/>
                </a:solidFill>
                <a:latin typeface="Times New Roman" pitchFamily="18" charset="0"/>
                <a:cs typeface="Times New Roman" pitchFamily="18" charset="0"/>
              </a:rPr>
              <a:t>?”</a:t>
            </a:r>
            <a:r>
              <a:rPr lang="en-US" sz="3600" dirty="0" smtClean="0">
                <a:latin typeface="Times New Roman" pitchFamily="18" charset="0"/>
                <a:cs typeface="Times New Roman" pitchFamily="18" charset="0"/>
              </a:rPr>
              <a:t>.</a:t>
            </a:r>
          </a:p>
          <a:p>
            <a:pPr marL="514350" indent="-514350">
              <a:buAutoNum type="alphaLcPeriod"/>
            </a:pPr>
            <a:r>
              <a:rPr lang="en-US" sz="3600" dirty="0" err="1" smtClean="0">
                <a:latin typeface="Times New Roman" pitchFamily="18" charset="0"/>
                <a:cs typeface="Times New Roman" pitchFamily="18" charset="0"/>
              </a:rPr>
              <a:t>Họa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sĩ</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nghĩ</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thầm</a:t>
            </a:r>
            <a:r>
              <a:rPr lang="en-US" sz="3600" dirty="0" smtClean="0">
                <a:latin typeface="Times New Roman" pitchFamily="18" charset="0"/>
                <a:cs typeface="Times New Roman" pitchFamily="18" charset="0"/>
              </a:rPr>
              <a:t>: </a:t>
            </a:r>
            <a:r>
              <a:rPr lang="en-US" sz="3600" b="1" i="1" dirty="0" smtClean="0">
                <a:solidFill>
                  <a:srgbClr val="C00000"/>
                </a:solidFill>
                <a:latin typeface="Times New Roman" pitchFamily="18" charset="0"/>
                <a:cs typeface="Times New Roman" pitchFamily="18" charset="0"/>
              </a:rPr>
              <a:t>“</a:t>
            </a:r>
            <a:r>
              <a:rPr lang="en-US" sz="3600" b="1" i="1" dirty="0" err="1" smtClean="0">
                <a:solidFill>
                  <a:srgbClr val="C00000"/>
                </a:solidFill>
                <a:latin typeface="Times New Roman" pitchFamily="18" charset="0"/>
                <a:cs typeface="Times New Roman" pitchFamily="18" charset="0"/>
              </a:rPr>
              <a:t>Khách</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đến</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bất</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ngờ</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chắc</a:t>
            </a:r>
            <a:r>
              <a:rPr lang="en-US" sz="3600" b="1" i="1" dirty="0" smtClean="0">
                <a:solidFill>
                  <a:srgbClr val="C00000"/>
                </a:solidFill>
                <a:latin typeface="Times New Roman" pitchFamily="18" charset="0"/>
                <a:cs typeface="Times New Roman" pitchFamily="18" charset="0"/>
              </a:rPr>
              <a:t> cu </a:t>
            </a:r>
            <a:r>
              <a:rPr lang="en-US" sz="3600" b="1" i="1" dirty="0" err="1" smtClean="0">
                <a:solidFill>
                  <a:srgbClr val="C00000"/>
                </a:solidFill>
                <a:latin typeface="Times New Roman" pitchFamily="18" charset="0"/>
                <a:cs typeface="Times New Roman" pitchFamily="18" charset="0"/>
              </a:rPr>
              <a:t>cậu</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chưa</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kịp</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quét</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tước</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dọn</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dẹp</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chưa</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kịp</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gấp</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chăn</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chẳng</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hạn</a:t>
            </a:r>
            <a:r>
              <a:rPr lang="en-US" sz="3600" b="1" i="1" dirty="0" smtClean="0">
                <a:solidFill>
                  <a:srgbClr val="C00000"/>
                </a:solidFill>
                <a:latin typeface="Times New Roman" pitchFamily="18" charset="0"/>
                <a:cs typeface="Times New Roman" pitchFamily="18" charset="0"/>
              </a:rPr>
              <a:t>”</a:t>
            </a:r>
            <a:r>
              <a:rPr lang="en-US" sz="36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1253517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slide trắng"/>
          <p:cNvPicPr>
            <a:picLocks noChangeAspect="1" noChangeArrowheads="1"/>
          </p:cNvPicPr>
          <p:nvPr/>
        </p:nvPicPr>
        <p:blipFill>
          <a:blip r:embed="rId3"/>
          <a:srcRect l="5649"/>
          <a:stretch>
            <a:fillRect/>
          </a:stretch>
        </p:blipFill>
        <p:spPr bwMode="auto">
          <a:xfrm>
            <a:off x="0" y="0"/>
            <a:ext cx="12192000" cy="6858000"/>
          </a:xfrm>
          <a:prstGeom prst="rect">
            <a:avLst/>
          </a:prstGeom>
          <a:noFill/>
        </p:spPr>
      </p:pic>
      <p:pic>
        <p:nvPicPr>
          <p:cNvPr id="5" name="图片 1">
            <a:extLst>
              <a:ext uri="{FF2B5EF4-FFF2-40B4-BE49-F238E27FC236}">
                <a16:creationId xmlns:a16="http://schemas.microsoft.com/office/drawing/2014/main" xmlns="" id="{12A16C41-48AD-4304-BADC-CE172958BC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63" y="576196"/>
            <a:ext cx="2413958" cy="569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979112" y="1389955"/>
            <a:ext cx="9958192" cy="5016758"/>
          </a:xfrm>
          <a:prstGeom prst="rect">
            <a:avLst/>
          </a:prstGeom>
          <a:noFill/>
          <a:ln>
            <a:solidFill>
              <a:srgbClr val="FF0000"/>
            </a:solidFill>
          </a:ln>
        </p:spPr>
        <p:txBody>
          <a:bodyPr wrap="square" rtlCol="0">
            <a:spAutoFit/>
          </a:bodyPr>
          <a:lstStyle/>
          <a:p>
            <a:pPr marL="342900" indent="-342900">
              <a:buAutoNum type="arabicPeriod"/>
            </a:pP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trích</a:t>
            </a:r>
            <a:r>
              <a:rPr lang="en-US" sz="3200" dirty="0" smtClean="0">
                <a:latin typeface="Times New Roman" pitchFamily="18" charset="0"/>
                <a:cs typeface="Times New Roman" pitchFamily="18" charset="0"/>
              </a:rPr>
              <a:t> (a), </a:t>
            </a:r>
            <a:r>
              <a:rPr lang="en-US" sz="3200" dirty="0" err="1" smtClean="0">
                <a:latin typeface="Times New Roman" pitchFamily="18" charset="0"/>
                <a:cs typeface="Times New Roman" pitchFamily="18" charset="0"/>
              </a:rPr>
              <a:t>bộ</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phận</a:t>
            </a:r>
            <a:r>
              <a:rPr lang="en-US" sz="3200" dirty="0" smtClean="0">
                <a:latin typeface="Times New Roman" pitchFamily="18" charset="0"/>
                <a:cs typeface="Times New Roman" pitchFamily="18" charset="0"/>
              </a:rPr>
              <a:t> in </a:t>
            </a:r>
            <a:r>
              <a:rPr lang="en-US" sz="3200" dirty="0" err="1" smtClean="0">
                <a:latin typeface="Times New Roman" pitchFamily="18" charset="0"/>
                <a:cs typeface="Times New Roman" pitchFamily="18" charset="0"/>
              </a:rPr>
              <a:t>đậm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nói</a:t>
            </a:r>
            <a:r>
              <a:rPr lang="en-US" sz="3200" dirty="0" smtClean="0">
                <a:latin typeface="Times New Roman" pitchFamily="18" charset="0"/>
                <a:cs typeface="Times New Roman" pitchFamily="18" charset="0"/>
              </a:rPr>
              <a:t> hay ý </a:t>
            </a:r>
            <a:r>
              <a:rPr lang="en-US" sz="3200" dirty="0" err="1" smtClean="0">
                <a:latin typeface="Times New Roman" pitchFamily="18" charset="0"/>
                <a:cs typeface="Times New Roman" pitchFamily="18" charset="0"/>
              </a:rPr>
              <a:t>nghĩ</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bộ</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bằng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dấu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gì</a:t>
            </a:r>
            <a:r>
              <a:rPr lang="en-US" sz="3200" dirty="0" smtClean="0">
                <a:latin typeface="Times New Roman" pitchFamily="18" charset="0"/>
                <a:cs typeface="Times New Roman" pitchFamily="18" charset="0"/>
              </a:rPr>
              <a:t>?</a:t>
            </a:r>
          </a:p>
          <a:p>
            <a:pPr marL="342900" indent="-342900">
              <a:buFontTx/>
              <a:buAutoNum type="arabicPeriod"/>
            </a:pP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đoạn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trích</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(b), </a:t>
            </a:r>
            <a:r>
              <a:rPr lang="en-US" sz="3200" dirty="0" err="1">
                <a:latin typeface="Times New Roman" pitchFamily="18" charset="0"/>
                <a:cs typeface="Times New Roman" pitchFamily="18" charset="0"/>
              </a:rPr>
              <a:t>bộ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phận</a:t>
            </a:r>
            <a:r>
              <a:rPr lang="en-US" sz="3200" dirty="0">
                <a:latin typeface="Times New Roman" pitchFamily="18" charset="0"/>
                <a:cs typeface="Times New Roman" pitchFamily="18" charset="0"/>
              </a:rPr>
              <a:t> in </a:t>
            </a:r>
            <a:r>
              <a:rPr lang="en-US" sz="3200" dirty="0" err="1">
                <a:latin typeface="Times New Roman" pitchFamily="18" charset="0"/>
                <a:cs typeface="Times New Roman" pitchFamily="18" charset="0"/>
              </a:rPr>
              <a:t>đậm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nói</a:t>
            </a:r>
            <a:r>
              <a:rPr lang="en-US" sz="3200" dirty="0">
                <a:latin typeface="Times New Roman" pitchFamily="18" charset="0"/>
                <a:cs typeface="Times New Roman" pitchFamily="18" charset="0"/>
              </a:rPr>
              <a:t> hay ý </a:t>
            </a:r>
            <a:r>
              <a:rPr lang="en-US" sz="3200" dirty="0" err="1">
                <a:latin typeface="Times New Roman" pitchFamily="18" charset="0"/>
                <a:cs typeface="Times New Roman" pitchFamily="18" charset="0"/>
              </a:rPr>
              <a:t>nghĩ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bằng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dấu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gì</a:t>
            </a:r>
            <a:r>
              <a:rPr lang="en-US" sz="3200" dirty="0">
                <a:latin typeface="Times New Roman" pitchFamily="18" charset="0"/>
                <a:cs typeface="Times New Roman" pitchFamily="18" charset="0"/>
              </a:rPr>
              <a:t>?</a:t>
            </a:r>
          </a:p>
          <a:p>
            <a:pPr marL="342900" indent="-342900">
              <a:buAutoNum type="arabicPeriod"/>
            </a:pP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trích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thay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đổi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vị</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giữa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bộ</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phận</a:t>
            </a:r>
            <a:r>
              <a:rPr lang="en-US" sz="3200" dirty="0" smtClean="0">
                <a:latin typeface="Times New Roman" pitchFamily="18" charset="0"/>
                <a:cs typeface="Times New Roman" pitchFamily="18" charset="0"/>
              </a:rPr>
              <a:t> in </a:t>
            </a:r>
            <a:r>
              <a:rPr lang="en-US" sz="3200" dirty="0" err="1" smtClean="0">
                <a:latin typeface="Times New Roman" pitchFamily="18" charset="0"/>
                <a:cs typeface="Times New Roman" pitchFamily="18" charset="0"/>
              </a:rPr>
              <a:t>đậm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bộ</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Nếu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thì</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bộ</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ấy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nhau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bằng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dấu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gì</a:t>
            </a:r>
            <a:r>
              <a:rPr lang="en-US" sz="3200" dirty="0" smtClean="0">
                <a:latin typeface="Times New Roman" pitchFamily="18" charset="0"/>
                <a:cs typeface="Times New Roman" pitchFamily="18" charset="0"/>
              </a:rPr>
              <a:t>?</a:t>
            </a:r>
          </a:p>
        </p:txBody>
      </p:sp>
      <p:sp>
        <p:nvSpPr>
          <p:cNvPr id="6" name="TextBox 5">
            <a:extLst>
              <a:ext uri="{FF2B5EF4-FFF2-40B4-BE49-F238E27FC236}">
                <a16:creationId xmlns:a16="http://schemas.microsoft.com/office/drawing/2014/main" xmlns="" id="{68127C01-F28E-4A2C-ABD2-C36B3891B71E}"/>
              </a:ext>
            </a:extLst>
          </p:cNvPr>
          <p:cNvSpPr txBox="1">
            <a:spLocks noChangeArrowheads="1"/>
          </p:cNvSpPr>
          <p:nvPr/>
        </p:nvSpPr>
        <p:spPr bwMode="auto">
          <a:xfrm flipH="1">
            <a:off x="1842446" y="221295"/>
            <a:ext cx="1034955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5400" dirty="0">
                <a:solidFill>
                  <a:srgbClr val="FF0000"/>
                </a:solidFill>
                <a:latin typeface="#9Slide03 Arima Madurai Black" panose="00000A00000000000000" pitchFamily="2" charset="0"/>
                <a:cs typeface="#9Slide03 Arima Madurai Black" panose="00000A00000000000000" pitchFamily="2" charset="0"/>
              </a:rPr>
              <a:t> </a:t>
            </a:r>
            <a:r>
              <a:rPr lang="en-US" altLang="en-US" sz="5400" b="1" dirty="0" smtClean="0">
                <a:solidFill>
                  <a:srgbClr val="FF0000"/>
                </a:solidFill>
                <a:latin typeface="#9Slide03 Arima Madurai Black" panose="00000A00000000000000" pitchFamily="2" charset="0"/>
                <a:cs typeface="#9Slide03 Arima Madurai Black" panose="00000A00000000000000" pitchFamily="2" charset="0"/>
              </a:rPr>
              <a:t>? </a:t>
            </a:r>
            <a:r>
              <a:rPr lang="en-US" altLang="en-US" sz="5400" b="1" dirty="0" err="1" smtClean="0">
                <a:solidFill>
                  <a:srgbClr val="FF0000"/>
                </a:solidFill>
                <a:latin typeface="#9Slide03 Arima Madurai Black" panose="00000A00000000000000" pitchFamily="2" charset="0"/>
                <a:cs typeface="#9Slide03 Arima Madurai Black" panose="00000A00000000000000" pitchFamily="2" charset="0"/>
              </a:rPr>
              <a:t>Suy</a:t>
            </a:r>
            <a:r>
              <a:rPr lang="en-US" altLang="en-US" sz="5400" b="1" dirty="0" smtClean="0">
                <a:solidFill>
                  <a:srgbClr val="FF0000"/>
                </a:solidFill>
                <a:latin typeface="#9Slide03 Arima Madurai Black" panose="00000A00000000000000" pitchFamily="2" charset="0"/>
                <a:cs typeface="#9Slide03 Arima Madurai Black" panose="00000A00000000000000" pitchFamily="2" charset="0"/>
              </a:rPr>
              <a:t> </a:t>
            </a:r>
            <a:r>
              <a:rPr lang="en-US" altLang="en-US" sz="5400" b="1" dirty="0" err="1" smtClean="0">
                <a:solidFill>
                  <a:srgbClr val="FF0000"/>
                </a:solidFill>
                <a:latin typeface="#9Slide03 Arima Madurai Black" panose="00000A00000000000000" pitchFamily="2" charset="0"/>
                <a:cs typeface="#9Slide03 Arima Madurai Black" panose="00000A00000000000000" pitchFamily="2" charset="0"/>
              </a:rPr>
              <a:t>ngẫm</a:t>
            </a:r>
            <a:r>
              <a:rPr lang="en-US" altLang="en-US" sz="5400" b="1" dirty="0" smtClean="0">
                <a:solidFill>
                  <a:srgbClr val="FF0000"/>
                </a:solidFill>
                <a:latin typeface="#9Slide03 Arima Madurai Black" panose="00000A00000000000000" pitchFamily="2" charset="0"/>
                <a:cs typeface="#9Slide03 Arima Madurai Black" panose="00000A00000000000000" pitchFamily="2" charset="0"/>
              </a:rPr>
              <a:t> </a:t>
            </a:r>
            <a:r>
              <a:rPr lang="en-US" altLang="en-US" sz="5400" b="1" dirty="0" err="1" smtClean="0">
                <a:solidFill>
                  <a:srgbClr val="FF0000"/>
                </a:solidFill>
                <a:latin typeface="#9Slide03 Arima Madurai Black" panose="00000A00000000000000" pitchFamily="2" charset="0"/>
                <a:cs typeface="#9Slide03 Arima Madurai Black" panose="00000A00000000000000" pitchFamily="2" charset="0"/>
              </a:rPr>
              <a:t>và</a:t>
            </a:r>
            <a:r>
              <a:rPr lang="en-US" altLang="en-US" sz="5400" b="1" dirty="0" smtClean="0">
                <a:solidFill>
                  <a:srgbClr val="FF0000"/>
                </a:solidFill>
                <a:latin typeface="#9Slide03 Arima Madurai Black" panose="00000A00000000000000" pitchFamily="2" charset="0"/>
                <a:cs typeface="#9Slide03 Arima Madurai Black" panose="00000A00000000000000" pitchFamily="2" charset="0"/>
              </a:rPr>
              <a:t> </a:t>
            </a:r>
            <a:r>
              <a:rPr lang="en-US" altLang="en-US" sz="5400" b="1" dirty="0" err="1">
                <a:solidFill>
                  <a:srgbClr val="FF0000"/>
                </a:solidFill>
                <a:latin typeface="#9Slide03 Arima Madurai Black" panose="00000A00000000000000" pitchFamily="2" charset="0"/>
                <a:cs typeface="#9Slide03 Arima Madurai Black" panose="00000A00000000000000" pitchFamily="2" charset="0"/>
              </a:rPr>
              <a:t>t</a:t>
            </a:r>
            <a:r>
              <a:rPr lang="en-US" altLang="en-US" sz="5400" b="1" dirty="0" err="1" smtClean="0">
                <a:solidFill>
                  <a:srgbClr val="FF0000"/>
                </a:solidFill>
                <a:latin typeface="#9Slide03 Arima Madurai Black" panose="00000A00000000000000" pitchFamily="2" charset="0"/>
                <a:cs typeface="#9Slide03 Arima Madurai Black" panose="00000A00000000000000" pitchFamily="2" charset="0"/>
              </a:rPr>
              <a:t>rả</a:t>
            </a:r>
            <a:r>
              <a:rPr lang="en-US" altLang="en-US" sz="5400" b="1" dirty="0" smtClean="0">
                <a:solidFill>
                  <a:srgbClr val="FF0000"/>
                </a:solidFill>
                <a:latin typeface="#9Slide03 Arima Madurai Black" panose="00000A00000000000000" pitchFamily="2" charset="0"/>
                <a:cs typeface="#9Slide03 Arima Madurai Black" panose="00000A00000000000000" pitchFamily="2" charset="0"/>
              </a:rPr>
              <a:t> </a:t>
            </a:r>
            <a:r>
              <a:rPr lang="en-US" altLang="en-US" sz="5400" b="1" dirty="0" err="1" smtClean="0">
                <a:solidFill>
                  <a:srgbClr val="FF0000"/>
                </a:solidFill>
                <a:latin typeface="#9Slide03 Arima Madurai Black" panose="00000A00000000000000" pitchFamily="2" charset="0"/>
                <a:cs typeface="#9Slide03 Arima Madurai Black" panose="00000A00000000000000" pitchFamily="2" charset="0"/>
              </a:rPr>
              <a:t>lời</a:t>
            </a:r>
            <a:r>
              <a:rPr lang="en-US" altLang="en-US" sz="5400" b="1" dirty="0" smtClean="0">
                <a:solidFill>
                  <a:srgbClr val="FF0000"/>
                </a:solidFill>
                <a:latin typeface="#9Slide03 Arima Madurai Black" panose="00000A00000000000000" pitchFamily="2" charset="0"/>
                <a:cs typeface="#9Slide03 Arima Madurai Black" panose="00000A00000000000000" pitchFamily="2" charset="0"/>
              </a:rPr>
              <a:t>:</a:t>
            </a:r>
            <a:endParaRPr lang="en-SG" altLang="en-US" sz="5400" b="1" dirty="0">
              <a:solidFill>
                <a:srgbClr val="FF0000"/>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2836527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slide trắng"/>
          <p:cNvPicPr>
            <a:picLocks noChangeAspect="1" noChangeArrowheads="1"/>
          </p:cNvPicPr>
          <p:nvPr/>
        </p:nvPicPr>
        <p:blipFill>
          <a:blip r:embed="rId3"/>
          <a:srcRect l="5649"/>
          <a:stretch>
            <a:fillRect/>
          </a:stretch>
        </p:blipFill>
        <p:spPr bwMode="auto">
          <a:xfrm>
            <a:off x="0" y="-39665"/>
            <a:ext cx="12192000" cy="6858000"/>
          </a:xfrm>
          <a:prstGeom prst="rect">
            <a:avLst/>
          </a:prstGeom>
          <a:noFill/>
        </p:spPr>
      </p:pic>
      <p:sp>
        <p:nvSpPr>
          <p:cNvPr id="7" name="TextBox 5">
            <a:extLst>
              <a:ext uri="{FF2B5EF4-FFF2-40B4-BE49-F238E27FC236}">
                <a16:creationId xmlns="" xmlns:a16="http://schemas.microsoft.com/office/drawing/2014/main" id="{68127C01-F28E-4A2C-ABD2-C36B3891B71E}"/>
              </a:ext>
            </a:extLst>
          </p:cNvPr>
          <p:cNvSpPr txBox="1">
            <a:spLocks noChangeArrowheads="1"/>
          </p:cNvSpPr>
          <p:nvPr/>
        </p:nvSpPr>
        <p:spPr bwMode="auto">
          <a:xfrm flipH="1">
            <a:off x="3551570" y="240556"/>
            <a:ext cx="508885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800" dirty="0" err="1">
                <a:solidFill>
                  <a:srgbClr val="FF0000"/>
                </a:solidFill>
                <a:latin typeface="#9Slide03 Arima Madurai Black" panose="00000A00000000000000" pitchFamily="2" charset="0"/>
                <a:cs typeface="#9Slide03 Arima Madurai Black" panose="00000A00000000000000" pitchFamily="2" charset="0"/>
              </a:rPr>
              <a:t>Phiếu</a:t>
            </a:r>
            <a:r>
              <a:rPr lang="en-US" altLang="en-US" sz="4800" dirty="0">
                <a:solidFill>
                  <a:srgbClr val="FF0000"/>
                </a:solidFill>
                <a:latin typeface="#9Slide03 Arima Madurai Black" panose="00000A00000000000000" pitchFamily="2" charset="0"/>
                <a:cs typeface="#9Slide03 Arima Madurai Black" panose="00000A00000000000000" pitchFamily="2" charset="0"/>
              </a:rPr>
              <a:t> </a:t>
            </a:r>
            <a:r>
              <a:rPr lang="en-US" altLang="en-US" sz="4800" dirty="0" err="1">
                <a:solidFill>
                  <a:srgbClr val="FF0000"/>
                </a:solidFill>
                <a:latin typeface="#9Slide03 Arima Madurai Black" panose="00000A00000000000000" pitchFamily="2" charset="0"/>
                <a:cs typeface="#9Slide03 Arima Madurai Black" panose="00000A00000000000000" pitchFamily="2" charset="0"/>
              </a:rPr>
              <a:t>bài</a:t>
            </a:r>
            <a:r>
              <a:rPr lang="en-US" altLang="en-US" sz="4800" dirty="0">
                <a:solidFill>
                  <a:srgbClr val="FF0000"/>
                </a:solidFill>
                <a:latin typeface="#9Slide03 Arima Madurai Black" panose="00000A00000000000000" pitchFamily="2" charset="0"/>
                <a:cs typeface="#9Slide03 Arima Madurai Black" panose="00000A00000000000000" pitchFamily="2" charset="0"/>
              </a:rPr>
              <a:t> </a:t>
            </a:r>
            <a:r>
              <a:rPr lang="en-US" altLang="en-US" sz="4800" dirty="0" err="1" smtClean="0">
                <a:solidFill>
                  <a:srgbClr val="FF0000"/>
                </a:solidFill>
                <a:latin typeface="#9Slide03 Arima Madurai Black" panose="00000A00000000000000" pitchFamily="2" charset="0"/>
                <a:cs typeface="#9Slide03 Arima Madurai Black" panose="00000A00000000000000" pitchFamily="2" charset="0"/>
              </a:rPr>
              <a:t>tập</a:t>
            </a:r>
            <a:endParaRPr lang="en-SG" altLang="en-US" sz="4800" dirty="0">
              <a:solidFill>
                <a:srgbClr val="FF0000"/>
              </a:solidFill>
              <a:latin typeface="#9Slide03 Arima Madurai Black" panose="00000A00000000000000" pitchFamily="2" charset="0"/>
              <a:cs typeface="#9Slide03 Arima Madurai Black" panose="00000A00000000000000" pitchFamily="2" charset="0"/>
            </a:endParaRPr>
          </a:p>
        </p:txBody>
      </p:sp>
      <p:graphicFrame>
        <p:nvGraphicFramePr>
          <p:cNvPr id="2" name="Table 7">
            <a:extLst>
              <a:ext uri="{FF2B5EF4-FFF2-40B4-BE49-F238E27FC236}">
                <a16:creationId xmlns="" xmlns:a16="http://schemas.microsoft.com/office/drawing/2014/main" id="{8CDC27D3-845B-425F-A269-A5BFC4EF1055}"/>
              </a:ext>
            </a:extLst>
          </p:cNvPr>
          <p:cNvGraphicFramePr>
            <a:graphicFrameLocks noGrp="1"/>
          </p:cNvGraphicFramePr>
          <p:nvPr>
            <p:extLst>
              <p:ext uri="{D42A27DB-BD31-4B8C-83A1-F6EECF244321}">
                <p14:modId xmlns:p14="http://schemas.microsoft.com/office/powerpoint/2010/main" val="3985297167"/>
              </p:ext>
            </p:extLst>
          </p:nvPr>
        </p:nvGraphicFramePr>
        <p:xfrm>
          <a:off x="285136" y="1263279"/>
          <a:ext cx="11661057" cy="5274835"/>
        </p:xfrm>
        <a:graphic>
          <a:graphicData uri="http://schemas.openxmlformats.org/drawingml/2006/table">
            <a:tbl>
              <a:tblPr firstRow="1" bandRow="1">
                <a:tableStyleId>{5C22544A-7EE6-4342-B048-85BDC9FD1C3A}</a:tableStyleId>
              </a:tblPr>
              <a:tblGrid>
                <a:gridCol w="2880110">
                  <a:extLst>
                    <a:ext uri="{9D8B030D-6E8A-4147-A177-3AD203B41FA5}">
                      <a16:colId xmlns="" xmlns:a16="http://schemas.microsoft.com/office/drawing/2014/main" val="255723926"/>
                    </a:ext>
                  </a:extLst>
                </a:gridCol>
                <a:gridCol w="1606420">
                  <a:extLst>
                    <a:ext uri="{9D8B030D-6E8A-4147-A177-3AD203B41FA5}">
                      <a16:colId xmlns="" xmlns:a16="http://schemas.microsoft.com/office/drawing/2014/main" val="2297988993"/>
                    </a:ext>
                  </a:extLst>
                </a:gridCol>
                <a:gridCol w="1765837">
                  <a:extLst>
                    <a:ext uri="{9D8B030D-6E8A-4147-A177-3AD203B41FA5}">
                      <a16:colId xmlns="" xmlns:a16="http://schemas.microsoft.com/office/drawing/2014/main" val="3913833582"/>
                    </a:ext>
                  </a:extLst>
                </a:gridCol>
                <a:gridCol w="2537671">
                  <a:extLst>
                    <a:ext uri="{9D8B030D-6E8A-4147-A177-3AD203B41FA5}">
                      <a16:colId xmlns="" xmlns:a16="http://schemas.microsoft.com/office/drawing/2014/main" val="4210199677"/>
                    </a:ext>
                  </a:extLst>
                </a:gridCol>
                <a:gridCol w="2871019">
                  <a:extLst>
                    <a:ext uri="{9D8B030D-6E8A-4147-A177-3AD203B41FA5}">
                      <a16:colId xmlns="" xmlns:a16="http://schemas.microsoft.com/office/drawing/2014/main" val="4195157590"/>
                    </a:ext>
                  </a:extLst>
                </a:gridCol>
              </a:tblGrid>
              <a:tr h="429115">
                <a:tc rowSpan="2">
                  <a:txBody>
                    <a:bodyPr/>
                    <a:lstStyle/>
                    <a:p>
                      <a:pPr algn="ctr"/>
                      <a:r>
                        <a:rPr lang="en-SG" sz="2400" b="1" dirty="0" err="1">
                          <a:solidFill>
                            <a:srgbClr val="0070C0"/>
                          </a:solidFill>
                          <a:latin typeface="Times New Roman" panose="02020603050405020304" pitchFamily="18" charset="0"/>
                          <a:cs typeface="Times New Roman" panose="02020603050405020304" pitchFamily="18" charset="0"/>
                        </a:rPr>
                        <a:t>Ví</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dụ</a:t>
                      </a:r>
                      <a:endParaRPr lang="en-SG" sz="2400" b="1"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SG" sz="2400" b="1" dirty="0" err="1">
                          <a:solidFill>
                            <a:srgbClr val="0070C0"/>
                          </a:solidFill>
                          <a:latin typeface="Times New Roman" panose="02020603050405020304" pitchFamily="18" charset="0"/>
                          <a:cs typeface="Times New Roman" panose="02020603050405020304" pitchFamily="18" charset="0"/>
                        </a:rPr>
                        <a:t>Bộ</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phân</a:t>
                      </a:r>
                      <a:r>
                        <a:rPr lang="en-SG" sz="2400" b="1" dirty="0">
                          <a:solidFill>
                            <a:srgbClr val="0070C0"/>
                          </a:solidFill>
                          <a:latin typeface="Times New Roman" panose="02020603050405020304" pitchFamily="18" charset="0"/>
                          <a:cs typeface="Times New Roman" panose="02020603050405020304" pitchFamily="18" charset="0"/>
                        </a:rPr>
                        <a:t> in </a:t>
                      </a:r>
                      <a:r>
                        <a:rPr lang="en-SG" sz="2400" b="1" dirty="0" err="1">
                          <a:solidFill>
                            <a:srgbClr val="0070C0"/>
                          </a:solidFill>
                          <a:latin typeface="Times New Roman" panose="02020603050405020304" pitchFamily="18" charset="0"/>
                          <a:cs typeface="Times New Roman" panose="02020603050405020304" pitchFamily="18" charset="0"/>
                        </a:rPr>
                        <a:t>đậm</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là</a:t>
                      </a:r>
                      <a:endParaRPr lang="en-SG" sz="2400" b="1"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SG"/>
                    </a:p>
                  </a:txBody>
                  <a:tcPr/>
                </a:tc>
                <a:tc rowSpan="2">
                  <a:txBody>
                    <a:bodyPr/>
                    <a:lstStyle/>
                    <a:p>
                      <a:pPr algn="ctr"/>
                      <a:r>
                        <a:rPr lang="en-SG" sz="2400" b="1" dirty="0">
                          <a:solidFill>
                            <a:srgbClr val="0070C0"/>
                          </a:solidFill>
                          <a:latin typeface="Times New Roman" panose="02020603050405020304" pitchFamily="18" charset="0"/>
                          <a:cs typeface="Times New Roman" panose="02020603050405020304" pitchFamily="18" charset="0"/>
                        </a:rPr>
                        <a:t>Đ</a:t>
                      </a:r>
                      <a:r>
                        <a:rPr lang="vi-VN" sz="2400" b="1" dirty="0">
                          <a:solidFill>
                            <a:srgbClr val="0070C0"/>
                          </a:solidFill>
                          <a:latin typeface="Times New Roman" panose="02020603050405020304" pitchFamily="18" charset="0"/>
                          <a:cs typeface="Times New Roman" panose="02020603050405020304" pitchFamily="18" charset="0"/>
                        </a:rPr>
                        <a:t>ư</a:t>
                      </a:r>
                      <a:r>
                        <a:rPr lang="en-SG" sz="2400" b="1" dirty="0" err="1">
                          <a:solidFill>
                            <a:srgbClr val="0070C0"/>
                          </a:solidFill>
                          <a:latin typeface="Times New Roman" panose="02020603050405020304" pitchFamily="18" charset="0"/>
                          <a:cs typeface="Times New Roman" panose="02020603050405020304" pitchFamily="18" charset="0"/>
                        </a:rPr>
                        <a:t>ợc</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ngăn</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cách</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với</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bộ</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phận</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đứng</a:t>
                      </a:r>
                      <a:r>
                        <a:rPr lang="en-SG" sz="2400" b="1" dirty="0">
                          <a:solidFill>
                            <a:srgbClr val="0070C0"/>
                          </a:solidFill>
                          <a:latin typeface="Times New Roman" panose="02020603050405020304" pitchFamily="18" charset="0"/>
                          <a:cs typeface="Times New Roman" panose="02020603050405020304" pitchFamily="18" charset="0"/>
                        </a:rPr>
                        <a:t> tr</a:t>
                      </a:r>
                      <a:r>
                        <a:rPr lang="vi-VN" sz="2400" b="1" dirty="0">
                          <a:solidFill>
                            <a:srgbClr val="0070C0"/>
                          </a:solidFill>
                          <a:latin typeface="Times New Roman" panose="02020603050405020304" pitchFamily="18" charset="0"/>
                          <a:cs typeface="Times New Roman" panose="02020603050405020304" pitchFamily="18" charset="0"/>
                        </a:rPr>
                        <a:t>ư</a:t>
                      </a:r>
                      <a:r>
                        <a:rPr lang="en-SG" sz="2400" b="1" dirty="0" err="1">
                          <a:solidFill>
                            <a:srgbClr val="0070C0"/>
                          </a:solidFill>
                          <a:latin typeface="Times New Roman" panose="02020603050405020304" pitchFamily="18" charset="0"/>
                          <a:cs typeface="Times New Roman" panose="02020603050405020304" pitchFamily="18" charset="0"/>
                        </a:rPr>
                        <a:t>ớc</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bằng</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dấu</a:t>
                      </a:r>
                      <a:endParaRPr lang="en-SG" sz="2400" b="1"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SG" sz="2400" b="1" dirty="0" err="1">
                          <a:solidFill>
                            <a:srgbClr val="0070C0"/>
                          </a:solidFill>
                          <a:latin typeface="Times New Roman" panose="02020603050405020304" pitchFamily="18" charset="0"/>
                          <a:cs typeface="Times New Roman" panose="02020603050405020304" pitchFamily="18" charset="0"/>
                        </a:rPr>
                        <a:t>Câu</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đã</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thay</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đổi</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vị</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trí</a:t>
                      </a:r>
                      <a:r>
                        <a:rPr lang="en-SG" sz="2400" b="1" dirty="0">
                          <a:solidFill>
                            <a:srgbClr val="0070C0"/>
                          </a:solidFill>
                          <a:latin typeface="Times New Roman" panose="02020603050405020304" pitchFamily="18" charset="0"/>
                          <a:cs typeface="Times New Roman" panose="02020603050405020304" pitchFamily="18" charset="0"/>
                        </a:rPr>
                        <a:t> tr</a:t>
                      </a:r>
                      <a:r>
                        <a:rPr lang="vi-VN" sz="2400" b="1" dirty="0">
                          <a:solidFill>
                            <a:srgbClr val="0070C0"/>
                          </a:solidFill>
                          <a:latin typeface="Times New Roman" panose="02020603050405020304" pitchFamily="18" charset="0"/>
                          <a:cs typeface="Times New Roman" panose="02020603050405020304" pitchFamily="18" charset="0"/>
                        </a:rPr>
                        <a:t>ư</a:t>
                      </a:r>
                      <a:r>
                        <a:rPr lang="en-SG" sz="2400" b="1" dirty="0" err="1">
                          <a:solidFill>
                            <a:srgbClr val="0070C0"/>
                          </a:solidFill>
                          <a:latin typeface="Times New Roman" panose="02020603050405020304" pitchFamily="18" charset="0"/>
                          <a:cs typeface="Times New Roman" panose="02020603050405020304" pitchFamily="18" charset="0"/>
                        </a:rPr>
                        <a:t>ớc</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sau</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của</a:t>
                      </a:r>
                      <a:r>
                        <a:rPr lang="en-SG" sz="2400" b="1" dirty="0">
                          <a:solidFill>
                            <a:srgbClr val="0070C0"/>
                          </a:solidFill>
                          <a:latin typeface="Times New Roman" panose="02020603050405020304" pitchFamily="18" charset="0"/>
                          <a:cs typeface="Times New Roman" panose="02020603050405020304" pitchFamily="18" charset="0"/>
                        </a:rPr>
                        <a:t> 2 </a:t>
                      </a:r>
                      <a:r>
                        <a:rPr lang="en-SG" sz="2400" b="1" dirty="0" err="1">
                          <a:solidFill>
                            <a:srgbClr val="0070C0"/>
                          </a:solidFill>
                          <a:latin typeface="Times New Roman" panose="02020603050405020304" pitchFamily="18" charset="0"/>
                          <a:cs typeface="Times New Roman" panose="02020603050405020304" pitchFamily="18" charset="0"/>
                        </a:rPr>
                        <a:t>phần</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kèm</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dấu</a:t>
                      </a:r>
                      <a:r>
                        <a:rPr lang="en-SG" sz="2400" b="1" dirty="0">
                          <a:solidFill>
                            <a:srgbClr val="0070C0"/>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694633375"/>
                  </a:ext>
                </a:extLst>
              </a:tr>
              <a:tr h="884732">
                <a:tc vMerge="1">
                  <a:txBody>
                    <a:bodyPr/>
                    <a:lstStyle/>
                    <a:p>
                      <a:endParaRPr lang="en-SG" dirty="0"/>
                    </a:p>
                  </a:txBody>
                  <a:tcPr/>
                </a:tc>
                <a:tc>
                  <a:txBody>
                    <a:bodyPr/>
                    <a:lstStyle/>
                    <a:p>
                      <a:pPr algn="ctr"/>
                      <a:r>
                        <a:rPr lang="en-SG" sz="2400" b="0" dirty="0" err="1">
                          <a:solidFill>
                            <a:srgbClr val="0070C0"/>
                          </a:solidFill>
                          <a:latin typeface="Times New Roman" panose="02020603050405020304" pitchFamily="18" charset="0"/>
                          <a:cs typeface="Times New Roman" panose="02020603050405020304" pitchFamily="18" charset="0"/>
                        </a:rPr>
                        <a:t>Lời</a:t>
                      </a:r>
                      <a:r>
                        <a:rPr lang="en-SG" sz="2400" b="0" dirty="0">
                          <a:solidFill>
                            <a:srgbClr val="0070C0"/>
                          </a:solidFill>
                          <a:latin typeface="Times New Roman" panose="02020603050405020304" pitchFamily="18" charset="0"/>
                          <a:cs typeface="Times New Roman" panose="02020603050405020304" pitchFamily="18" charset="0"/>
                        </a:rPr>
                        <a:t> </a:t>
                      </a:r>
                      <a:r>
                        <a:rPr lang="en-SG" sz="2400" b="0" dirty="0" err="1">
                          <a:solidFill>
                            <a:srgbClr val="0070C0"/>
                          </a:solidFill>
                          <a:latin typeface="Times New Roman" panose="02020603050405020304" pitchFamily="18" charset="0"/>
                          <a:cs typeface="Times New Roman" panose="02020603050405020304" pitchFamily="18" charset="0"/>
                        </a:rPr>
                        <a:t>nói</a:t>
                      </a:r>
                      <a:r>
                        <a:rPr lang="en-SG" sz="2400" b="0" dirty="0">
                          <a:solidFill>
                            <a:srgbClr val="0070C0"/>
                          </a:solidFill>
                          <a:latin typeface="Times New Roman" panose="02020603050405020304" pitchFamily="18" charset="0"/>
                          <a:cs typeface="Times New Roman" panose="02020603050405020304" pitchFamily="18" charset="0"/>
                        </a:rPr>
                        <a:t> </a:t>
                      </a:r>
                      <a:r>
                        <a:rPr lang="en-SG" sz="2400" b="0" dirty="0" err="1">
                          <a:solidFill>
                            <a:srgbClr val="0070C0"/>
                          </a:solidFill>
                          <a:latin typeface="Times New Roman" panose="02020603050405020304" pitchFamily="18" charset="0"/>
                          <a:cs typeface="Times New Roman" panose="02020603050405020304" pitchFamily="18" charset="0"/>
                        </a:rPr>
                        <a:t>của</a:t>
                      </a:r>
                      <a:r>
                        <a:rPr lang="en-SG" sz="2400" b="0" dirty="0">
                          <a:solidFill>
                            <a:srgbClr val="0070C0"/>
                          </a:solidFill>
                          <a:latin typeface="Times New Roman" panose="02020603050405020304" pitchFamily="18" charset="0"/>
                          <a:cs typeface="Times New Roman" panose="02020603050405020304" pitchFamily="18" charset="0"/>
                        </a:rPr>
                        <a:t> </a:t>
                      </a:r>
                      <a:r>
                        <a:rPr lang="en-SG" sz="2400" b="0" dirty="0" err="1">
                          <a:solidFill>
                            <a:srgbClr val="0070C0"/>
                          </a:solidFill>
                          <a:latin typeface="Times New Roman" panose="02020603050405020304" pitchFamily="18" charset="0"/>
                          <a:cs typeface="Times New Roman" panose="02020603050405020304" pitchFamily="18" charset="0"/>
                        </a:rPr>
                        <a:t>nhân</a:t>
                      </a:r>
                      <a:r>
                        <a:rPr lang="en-SG" sz="2400" b="0" dirty="0">
                          <a:solidFill>
                            <a:srgbClr val="0070C0"/>
                          </a:solidFill>
                          <a:latin typeface="Times New Roman" panose="02020603050405020304" pitchFamily="18" charset="0"/>
                          <a:cs typeface="Times New Roman" panose="02020603050405020304" pitchFamily="18" charset="0"/>
                        </a:rPr>
                        <a:t> </a:t>
                      </a:r>
                      <a:r>
                        <a:rPr lang="en-SG" sz="2400" b="0" dirty="0" err="1">
                          <a:solidFill>
                            <a:srgbClr val="0070C0"/>
                          </a:solidFill>
                          <a:latin typeface="Times New Roman" panose="02020603050405020304" pitchFamily="18" charset="0"/>
                          <a:cs typeface="Times New Roman" panose="02020603050405020304" pitchFamily="18" charset="0"/>
                        </a:rPr>
                        <a:t>vật</a:t>
                      </a:r>
                      <a:endParaRPr lang="en-SG" sz="2400" b="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SG" sz="2400" b="0" dirty="0" err="1">
                          <a:solidFill>
                            <a:srgbClr val="0070C0"/>
                          </a:solidFill>
                          <a:latin typeface="Times New Roman" panose="02020603050405020304" pitchFamily="18" charset="0"/>
                          <a:cs typeface="Times New Roman" panose="02020603050405020304" pitchFamily="18" charset="0"/>
                        </a:rPr>
                        <a:t>Suy</a:t>
                      </a:r>
                      <a:r>
                        <a:rPr lang="en-SG" sz="2400" b="0" dirty="0">
                          <a:solidFill>
                            <a:srgbClr val="0070C0"/>
                          </a:solidFill>
                          <a:latin typeface="Times New Roman" panose="02020603050405020304" pitchFamily="18" charset="0"/>
                          <a:cs typeface="Times New Roman" panose="02020603050405020304" pitchFamily="18" charset="0"/>
                        </a:rPr>
                        <a:t> </a:t>
                      </a:r>
                      <a:r>
                        <a:rPr lang="en-SG" sz="2400" b="0" dirty="0" err="1">
                          <a:solidFill>
                            <a:srgbClr val="0070C0"/>
                          </a:solidFill>
                          <a:latin typeface="Times New Roman" panose="02020603050405020304" pitchFamily="18" charset="0"/>
                          <a:cs typeface="Times New Roman" panose="02020603050405020304" pitchFamily="18" charset="0"/>
                        </a:rPr>
                        <a:t>nghĩ</a:t>
                      </a:r>
                      <a:r>
                        <a:rPr lang="en-SG" sz="2400" b="0" dirty="0">
                          <a:solidFill>
                            <a:srgbClr val="0070C0"/>
                          </a:solidFill>
                          <a:latin typeface="Times New Roman" panose="02020603050405020304" pitchFamily="18" charset="0"/>
                          <a:cs typeface="Times New Roman" panose="02020603050405020304" pitchFamily="18" charset="0"/>
                        </a:rPr>
                        <a:t> </a:t>
                      </a:r>
                      <a:r>
                        <a:rPr lang="en-SG" sz="2400" b="0" dirty="0" err="1">
                          <a:solidFill>
                            <a:srgbClr val="0070C0"/>
                          </a:solidFill>
                          <a:latin typeface="Times New Roman" panose="02020603050405020304" pitchFamily="18" charset="0"/>
                          <a:cs typeface="Times New Roman" panose="02020603050405020304" pitchFamily="18" charset="0"/>
                        </a:rPr>
                        <a:t>của</a:t>
                      </a:r>
                      <a:r>
                        <a:rPr lang="en-SG" sz="2400" b="0" dirty="0">
                          <a:solidFill>
                            <a:srgbClr val="0070C0"/>
                          </a:solidFill>
                          <a:latin typeface="Times New Roman" panose="02020603050405020304" pitchFamily="18" charset="0"/>
                          <a:cs typeface="Times New Roman" panose="02020603050405020304" pitchFamily="18" charset="0"/>
                        </a:rPr>
                        <a:t> </a:t>
                      </a:r>
                      <a:r>
                        <a:rPr lang="en-SG" sz="2400" b="0" dirty="0" err="1">
                          <a:solidFill>
                            <a:srgbClr val="0070C0"/>
                          </a:solidFill>
                          <a:latin typeface="Times New Roman" panose="02020603050405020304" pitchFamily="18" charset="0"/>
                          <a:cs typeface="Times New Roman" panose="02020603050405020304" pitchFamily="18" charset="0"/>
                        </a:rPr>
                        <a:t>nhân</a:t>
                      </a:r>
                      <a:r>
                        <a:rPr lang="en-SG" sz="2400" b="0" dirty="0">
                          <a:solidFill>
                            <a:srgbClr val="0070C0"/>
                          </a:solidFill>
                          <a:latin typeface="Times New Roman" panose="02020603050405020304" pitchFamily="18" charset="0"/>
                          <a:cs typeface="Times New Roman" panose="02020603050405020304" pitchFamily="18" charset="0"/>
                        </a:rPr>
                        <a:t> </a:t>
                      </a:r>
                      <a:r>
                        <a:rPr lang="en-SG" sz="2400" b="0" dirty="0" err="1">
                          <a:solidFill>
                            <a:srgbClr val="0070C0"/>
                          </a:solidFill>
                          <a:latin typeface="Times New Roman" panose="02020603050405020304" pitchFamily="18" charset="0"/>
                          <a:cs typeface="Times New Roman" panose="02020603050405020304" pitchFamily="18" charset="0"/>
                        </a:rPr>
                        <a:t>vật</a:t>
                      </a:r>
                      <a:endParaRPr lang="en-SG" sz="2400" b="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SG" sz="2400" dirty="0">
                        <a:latin typeface="Times New Roman" panose="02020603050405020304" pitchFamily="18" charset="0"/>
                        <a:cs typeface="Times New Roman" panose="02020603050405020304" pitchFamily="18" charset="0"/>
                      </a:endParaRPr>
                    </a:p>
                  </a:txBody>
                  <a:tcPr anchor="ctr"/>
                </a:tc>
                <a:tc vMerge="1">
                  <a:txBody>
                    <a:bodyPr/>
                    <a:lstStyle/>
                    <a:p>
                      <a:endParaRPr lang="en-SG"/>
                    </a:p>
                  </a:txBody>
                  <a:tcPr/>
                </a:tc>
                <a:extLst>
                  <a:ext uri="{0D108BD9-81ED-4DB2-BD59-A6C34878D82A}">
                    <a16:rowId xmlns="" xmlns:a16="http://schemas.microsoft.com/office/drawing/2014/main" val="2916796289"/>
                  </a:ext>
                </a:extLst>
              </a:tr>
              <a:tr h="1563329">
                <a:tc>
                  <a:txBody>
                    <a:bodyPr/>
                    <a:lstStyle/>
                    <a:p>
                      <a:pPr algn="ctr"/>
                      <a:r>
                        <a:rPr lang="en-SG" sz="2200" b="0" i="0" kern="1200" dirty="0">
                          <a:solidFill>
                            <a:schemeClr val="dk1"/>
                          </a:solidFill>
                          <a:effectLst/>
                          <a:latin typeface="Times New Roman" panose="02020603050405020304" pitchFamily="18" charset="0"/>
                          <a:ea typeface="+mn-ea"/>
                          <a:cs typeface="Times New Roman" panose="02020603050405020304" pitchFamily="18" charset="0"/>
                        </a:rPr>
                        <a:t>…</a:t>
                      </a:r>
                      <a:r>
                        <a:rPr lang="vi-VN" sz="2200" b="0" i="0" kern="1200" dirty="0">
                          <a:solidFill>
                            <a:schemeClr val="dk1"/>
                          </a:solidFill>
                          <a:effectLst/>
                          <a:latin typeface="Times New Roman" panose="02020603050405020304" pitchFamily="18" charset="0"/>
                          <a:ea typeface="+mn-ea"/>
                          <a:cs typeface="Times New Roman" panose="02020603050405020304" pitchFamily="18" charset="0"/>
                        </a:rPr>
                        <a:t> Cháu nói: </a:t>
                      </a:r>
                      <a:r>
                        <a:rPr lang="vi-VN" sz="2200" b="1" i="0" kern="1200" dirty="0">
                          <a:solidFill>
                            <a:schemeClr val="dk1"/>
                          </a:solidFill>
                          <a:effectLst/>
                          <a:latin typeface="Times New Roman" panose="02020603050405020304" pitchFamily="18" charset="0"/>
                          <a:ea typeface="+mn-ea"/>
                          <a:cs typeface="Times New Roman" panose="02020603050405020304" pitchFamily="18" charset="0"/>
                        </a:rPr>
                        <a:t>“Đấy, bác cũng chẳng “thèm” người là gì?”.</a:t>
                      </a:r>
                      <a:endParaRPr lang="en-SG" sz="2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SG"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SG"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SG"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SG"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187250230"/>
                  </a:ext>
                </a:extLst>
              </a:tr>
              <a:tr h="2369574">
                <a:tc>
                  <a:txBody>
                    <a:bodyPr/>
                    <a:lstStyle/>
                    <a:p>
                      <a:pPr algn="ctr"/>
                      <a:r>
                        <a:rPr lang="vi-VN" sz="2200" b="0" i="0" kern="1200" dirty="0">
                          <a:solidFill>
                            <a:schemeClr val="dk1"/>
                          </a:solidFill>
                          <a:effectLst/>
                          <a:latin typeface="Times New Roman" panose="02020603050405020304" pitchFamily="18" charset="0"/>
                          <a:ea typeface="+mn-ea"/>
                          <a:cs typeface="Times New Roman" panose="02020603050405020304" pitchFamily="18" charset="0"/>
                        </a:rPr>
                        <a:t>Họa sĩ nghĩ thầm: </a:t>
                      </a:r>
                      <a:r>
                        <a:rPr lang="vi-VN" sz="2200" b="1" i="0" kern="1200" dirty="0">
                          <a:solidFill>
                            <a:schemeClr val="dk1"/>
                          </a:solidFill>
                          <a:effectLst/>
                          <a:latin typeface="Times New Roman" panose="02020603050405020304" pitchFamily="18" charset="0"/>
                          <a:ea typeface="+mn-ea"/>
                          <a:cs typeface="Times New Roman" panose="02020603050405020304" pitchFamily="18" charset="0"/>
                        </a:rPr>
                        <a:t>“Khách tới bất ngờ, chắc cu cậu chưa kịp quét tước, dọn dẹp, chưa kịp gấp chăn chẳng hạn”.</a:t>
                      </a:r>
                      <a:endParaRPr lang="en-SG" sz="2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SG" sz="24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SG" sz="24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SG"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SG"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913379273"/>
                  </a:ext>
                </a:extLst>
              </a:tr>
            </a:tbl>
          </a:graphicData>
        </a:graphic>
      </p:graphicFrame>
      <p:sp>
        <p:nvSpPr>
          <p:cNvPr id="9" name="TextBox 8">
            <a:extLst>
              <a:ext uri="{FF2B5EF4-FFF2-40B4-BE49-F238E27FC236}">
                <a16:creationId xmlns="" xmlns:a16="http://schemas.microsoft.com/office/drawing/2014/main" id="{73D6BDBB-4033-429E-9A87-2D263E58459F}"/>
              </a:ext>
            </a:extLst>
          </p:cNvPr>
          <p:cNvSpPr txBox="1"/>
          <p:nvPr/>
        </p:nvSpPr>
        <p:spPr>
          <a:xfrm>
            <a:off x="3761490" y="3066169"/>
            <a:ext cx="387723" cy="646331"/>
          </a:xfrm>
          <a:prstGeom prst="rect">
            <a:avLst/>
          </a:prstGeom>
          <a:noFill/>
        </p:spPr>
        <p:txBody>
          <a:bodyPr wrap="square" rtlCol="0">
            <a:spAutoFit/>
          </a:bodyPr>
          <a:lstStyle/>
          <a:p>
            <a:r>
              <a:rPr lang="en-SG" sz="3600" b="1" dirty="0">
                <a:solidFill>
                  <a:srgbClr val="00B050"/>
                </a:solidFill>
                <a:latin typeface="Times New Roman" panose="02020603050405020304" pitchFamily="18" charset="0"/>
                <a:cs typeface="Times New Roman" panose="02020603050405020304" pitchFamily="18" charset="0"/>
              </a:rPr>
              <a:t>x</a:t>
            </a:r>
          </a:p>
        </p:txBody>
      </p:sp>
      <p:sp>
        <p:nvSpPr>
          <p:cNvPr id="11" name="TextBox 10">
            <a:extLst>
              <a:ext uri="{FF2B5EF4-FFF2-40B4-BE49-F238E27FC236}">
                <a16:creationId xmlns="" xmlns:a16="http://schemas.microsoft.com/office/drawing/2014/main" id="{82AC6221-CD94-40D5-A908-985E0E00EC96}"/>
              </a:ext>
            </a:extLst>
          </p:cNvPr>
          <p:cNvSpPr txBox="1"/>
          <p:nvPr/>
        </p:nvSpPr>
        <p:spPr>
          <a:xfrm>
            <a:off x="5418225" y="4886265"/>
            <a:ext cx="387723" cy="646331"/>
          </a:xfrm>
          <a:prstGeom prst="rect">
            <a:avLst/>
          </a:prstGeom>
          <a:noFill/>
        </p:spPr>
        <p:txBody>
          <a:bodyPr wrap="square" rtlCol="0">
            <a:spAutoFit/>
          </a:bodyPr>
          <a:lstStyle/>
          <a:p>
            <a:r>
              <a:rPr lang="en-SG" sz="3600" b="1" dirty="0">
                <a:solidFill>
                  <a:srgbClr val="00B050"/>
                </a:solidFill>
                <a:latin typeface="Times New Roman" panose="02020603050405020304" pitchFamily="18" charset="0"/>
                <a:cs typeface="Times New Roman" panose="02020603050405020304" pitchFamily="18" charset="0"/>
              </a:rPr>
              <a:t>x</a:t>
            </a:r>
          </a:p>
        </p:txBody>
      </p:sp>
      <p:sp>
        <p:nvSpPr>
          <p:cNvPr id="12" name="TextBox 11">
            <a:extLst>
              <a:ext uri="{FF2B5EF4-FFF2-40B4-BE49-F238E27FC236}">
                <a16:creationId xmlns="" xmlns:a16="http://schemas.microsoft.com/office/drawing/2014/main" id="{3F6C8397-B9B3-43D7-8A87-D971AF3F2DE5}"/>
              </a:ext>
            </a:extLst>
          </p:cNvPr>
          <p:cNvSpPr txBox="1"/>
          <p:nvPr/>
        </p:nvSpPr>
        <p:spPr>
          <a:xfrm>
            <a:off x="6705599" y="2962930"/>
            <a:ext cx="2176362" cy="830997"/>
          </a:xfrm>
          <a:prstGeom prst="rect">
            <a:avLst/>
          </a:prstGeom>
          <a:noFill/>
        </p:spPr>
        <p:txBody>
          <a:bodyPr wrap="square" rtlCol="0">
            <a:spAutoFit/>
          </a:bodyPr>
          <a:lstStyle/>
          <a:p>
            <a:pPr algn="ctr"/>
            <a:r>
              <a:rPr lang="en-SG" sz="2400" dirty="0" err="1">
                <a:solidFill>
                  <a:srgbClr val="00B050"/>
                </a:solidFill>
                <a:latin typeface="Times New Roman" panose="02020603050405020304" pitchFamily="18" charset="0"/>
                <a:cs typeface="Times New Roman" panose="02020603050405020304" pitchFamily="18" charset="0"/>
              </a:rPr>
              <a:t>dấu</a:t>
            </a:r>
            <a:r>
              <a:rPr lang="en-SG" sz="2400" dirty="0">
                <a:solidFill>
                  <a:srgbClr val="00B050"/>
                </a:solidFill>
                <a:latin typeface="Times New Roman" panose="02020603050405020304" pitchFamily="18" charset="0"/>
                <a:cs typeface="Times New Roman" panose="02020603050405020304" pitchFamily="18" charset="0"/>
              </a:rPr>
              <a:t> </a:t>
            </a:r>
            <a:r>
              <a:rPr lang="en-SG" sz="2400" dirty="0" err="1">
                <a:solidFill>
                  <a:srgbClr val="00B050"/>
                </a:solidFill>
                <a:latin typeface="Times New Roman" panose="02020603050405020304" pitchFamily="18" charset="0"/>
                <a:cs typeface="Times New Roman" panose="02020603050405020304" pitchFamily="18" charset="0"/>
              </a:rPr>
              <a:t>hai</a:t>
            </a:r>
            <a:r>
              <a:rPr lang="en-SG" sz="2400" dirty="0">
                <a:solidFill>
                  <a:srgbClr val="00B050"/>
                </a:solidFill>
                <a:latin typeface="Times New Roman" panose="02020603050405020304" pitchFamily="18" charset="0"/>
                <a:cs typeface="Times New Roman" panose="02020603050405020304" pitchFamily="18" charset="0"/>
              </a:rPr>
              <a:t> </a:t>
            </a:r>
            <a:r>
              <a:rPr lang="en-SG" sz="2400" dirty="0" err="1">
                <a:solidFill>
                  <a:srgbClr val="00B050"/>
                </a:solidFill>
                <a:latin typeface="Times New Roman" panose="02020603050405020304" pitchFamily="18" charset="0"/>
                <a:cs typeface="Times New Roman" panose="02020603050405020304" pitchFamily="18" charset="0"/>
              </a:rPr>
              <a:t>chấm</a:t>
            </a:r>
            <a:r>
              <a:rPr lang="en-SG" sz="2400" dirty="0">
                <a:solidFill>
                  <a:srgbClr val="00B050"/>
                </a:solidFill>
                <a:latin typeface="Times New Roman" panose="02020603050405020304" pitchFamily="18" charset="0"/>
                <a:cs typeface="Times New Roman" panose="02020603050405020304" pitchFamily="18" charset="0"/>
              </a:rPr>
              <a:t> </a:t>
            </a:r>
            <a:r>
              <a:rPr lang="en-SG" sz="2400" dirty="0" err="1">
                <a:solidFill>
                  <a:srgbClr val="00B050"/>
                </a:solidFill>
                <a:latin typeface="Times New Roman" panose="02020603050405020304" pitchFamily="18" charset="0"/>
                <a:cs typeface="Times New Roman" panose="02020603050405020304" pitchFamily="18" charset="0"/>
              </a:rPr>
              <a:t>và</a:t>
            </a:r>
            <a:r>
              <a:rPr lang="en-SG" sz="2400" dirty="0">
                <a:solidFill>
                  <a:srgbClr val="00B050"/>
                </a:solidFill>
                <a:latin typeface="Times New Roman" panose="02020603050405020304" pitchFamily="18" charset="0"/>
                <a:cs typeface="Times New Roman" panose="02020603050405020304" pitchFamily="18" charset="0"/>
              </a:rPr>
              <a:t> </a:t>
            </a:r>
            <a:r>
              <a:rPr lang="en-SG" sz="2400" dirty="0" err="1">
                <a:solidFill>
                  <a:srgbClr val="00B050"/>
                </a:solidFill>
                <a:latin typeface="Times New Roman" panose="02020603050405020304" pitchFamily="18" charset="0"/>
                <a:cs typeface="Times New Roman" panose="02020603050405020304" pitchFamily="18" charset="0"/>
              </a:rPr>
              <a:t>dấu</a:t>
            </a:r>
            <a:r>
              <a:rPr lang="en-SG" sz="2400" dirty="0">
                <a:solidFill>
                  <a:srgbClr val="00B050"/>
                </a:solidFill>
                <a:latin typeface="Times New Roman" panose="02020603050405020304" pitchFamily="18" charset="0"/>
                <a:cs typeface="Times New Roman" panose="02020603050405020304" pitchFamily="18" charset="0"/>
              </a:rPr>
              <a:t> </a:t>
            </a:r>
            <a:r>
              <a:rPr lang="en-SG" sz="2400" dirty="0" err="1">
                <a:solidFill>
                  <a:srgbClr val="00B050"/>
                </a:solidFill>
                <a:latin typeface="Times New Roman" panose="02020603050405020304" pitchFamily="18" charset="0"/>
                <a:cs typeface="Times New Roman" panose="02020603050405020304" pitchFamily="18" charset="0"/>
              </a:rPr>
              <a:t>ngoặc</a:t>
            </a:r>
            <a:r>
              <a:rPr lang="en-SG" sz="2400" dirty="0">
                <a:solidFill>
                  <a:srgbClr val="00B050"/>
                </a:solidFill>
                <a:latin typeface="Times New Roman" panose="02020603050405020304" pitchFamily="18" charset="0"/>
                <a:cs typeface="Times New Roman" panose="02020603050405020304" pitchFamily="18" charset="0"/>
              </a:rPr>
              <a:t> </a:t>
            </a:r>
            <a:r>
              <a:rPr lang="en-SG" sz="2400" dirty="0" err="1">
                <a:solidFill>
                  <a:srgbClr val="00B050"/>
                </a:solidFill>
                <a:latin typeface="Times New Roman" panose="02020603050405020304" pitchFamily="18" charset="0"/>
                <a:cs typeface="Times New Roman" panose="02020603050405020304" pitchFamily="18" charset="0"/>
              </a:rPr>
              <a:t>kép</a:t>
            </a:r>
            <a:r>
              <a:rPr lang="en-SG" sz="2400" dirty="0">
                <a:solidFill>
                  <a:srgbClr val="00B050"/>
                </a:solidFill>
                <a:latin typeface="Times New Roman" panose="02020603050405020304" pitchFamily="18" charset="0"/>
                <a:cs typeface="Times New Roman" panose="02020603050405020304" pitchFamily="18" charset="0"/>
              </a:rPr>
              <a:t>.</a:t>
            </a:r>
            <a:endParaRPr lang="en-SG" sz="2400" b="1" dirty="0">
              <a:solidFill>
                <a:srgbClr val="00B05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 xmlns:a16="http://schemas.microsoft.com/office/drawing/2014/main" id="{4E533E5E-7468-4C27-B6A9-A2B8072D9C02}"/>
              </a:ext>
            </a:extLst>
          </p:cNvPr>
          <p:cNvSpPr txBox="1"/>
          <p:nvPr/>
        </p:nvSpPr>
        <p:spPr>
          <a:xfrm>
            <a:off x="6735096" y="4924801"/>
            <a:ext cx="2176362" cy="830997"/>
          </a:xfrm>
          <a:prstGeom prst="rect">
            <a:avLst/>
          </a:prstGeom>
          <a:noFill/>
        </p:spPr>
        <p:txBody>
          <a:bodyPr wrap="square" rtlCol="0">
            <a:spAutoFit/>
          </a:bodyPr>
          <a:lstStyle/>
          <a:p>
            <a:pPr algn="ctr"/>
            <a:r>
              <a:rPr lang="en-SG" sz="2400" dirty="0" err="1">
                <a:solidFill>
                  <a:srgbClr val="00B050"/>
                </a:solidFill>
                <a:latin typeface="Times New Roman" panose="02020603050405020304" pitchFamily="18" charset="0"/>
                <a:cs typeface="Times New Roman" panose="02020603050405020304" pitchFamily="18" charset="0"/>
              </a:rPr>
              <a:t>dấu</a:t>
            </a:r>
            <a:r>
              <a:rPr lang="en-SG" sz="2400" dirty="0">
                <a:solidFill>
                  <a:srgbClr val="00B050"/>
                </a:solidFill>
                <a:latin typeface="Times New Roman" panose="02020603050405020304" pitchFamily="18" charset="0"/>
                <a:cs typeface="Times New Roman" panose="02020603050405020304" pitchFamily="18" charset="0"/>
              </a:rPr>
              <a:t> </a:t>
            </a:r>
            <a:r>
              <a:rPr lang="en-SG" sz="2400" dirty="0" err="1">
                <a:solidFill>
                  <a:srgbClr val="00B050"/>
                </a:solidFill>
                <a:latin typeface="Times New Roman" panose="02020603050405020304" pitchFamily="18" charset="0"/>
                <a:cs typeface="Times New Roman" panose="02020603050405020304" pitchFamily="18" charset="0"/>
              </a:rPr>
              <a:t>hai</a:t>
            </a:r>
            <a:r>
              <a:rPr lang="en-SG" sz="2400" dirty="0">
                <a:solidFill>
                  <a:srgbClr val="00B050"/>
                </a:solidFill>
                <a:latin typeface="Times New Roman" panose="02020603050405020304" pitchFamily="18" charset="0"/>
                <a:cs typeface="Times New Roman" panose="02020603050405020304" pitchFamily="18" charset="0"/>
              </a:rPr>
              <a:t> </a:t>
            </a:r>
            <a:r>
              <a:rPr lang="en-SG" sz="2400" dirty="0" err="1">
                <a:solidFill>
                  <a:srgbClr val="00B050"/>
                </a:solidFill>
                <a:latin typeface="Times New Roman" panose="02020603050405020304" pitchFamily="18" charset="0"/>
                <a:cs typeface="Times New Roman" panose="02020603050405020304" pitchFamily="18" charset="0"/>
              </a:rPr>
              <a:t>chấm</a:t>
            </a:r>
            <a:r>
              <a:rPr lang="en-SG" sz="2400" dirty="0">
                <a:solidFill>
                  <a:srgbClr val="00B050"/>
                </a:solidFill>
                <a:latin typeface="Times New Roman" panose="02020603050405020304" pitchFamily="18" charset="0"/>
                <a:cs typeface="Times New Roman" panose="02020603050405020304" pitchFamily="18" charset="0"/>
              </a:rPr>
              <a:t> </a:t>
            </a:r>
            <a:r>
              <a:rPr lang="en-SG" sz="2400" dirty="0" err="1">
                <a:solidFill>
                  <a:srgbClr val="00B050"/>
                </a:solidFill>
                <a:latin typeface="Times New Roman" panose="02020603050405020304" pitchFamily="18" charset="0"/>
                <a:cs typeface="Times New Roman" panose="02020603050405020304" pitchFamily="18" charset="0"/>
              </a:rPr>
              <a:t>và</a:t>
            </a:r>
            <a:r>
              <a:rPr lang="en-SG" sz="2400" dirty="0">
                <a:solidFill>
                  <a:srgbClr val="00B050"/>
                </a:solidFill>
                <a:latin typeface="Times New Roman" panose="02020603050405020304" pitchFamily="18" charset="0"/>
                <a:cs typeface="Times New Roman" panose="02020603050405020304" pitchFamily="18" charset="0"/>
              </a:rPr>
              <a:t> </a:t>
            </a:r>
            <a:r>
              <a:rPr lang="en-SG" sz="2400" dirty="0" err="1">
                <a:solidFill>
                  <a:srgbClr val="00B050"/>
                </a:solidFill>
                <a:latin typeface="Times New Roman" panose="02020603050405020304" pitchFamily="18" charset="0"/>
                <a:cs typeface="Times New Roman" panose="02020603050405020304" pitchFamily="18" charset="0"/>
              </a:rPr>
              <a:t>dấu</a:t>
            </a:r>
            <a:r>
              <a:rPr lang="en-SG" sz="2400" dirty="0">
                <a:solidFill>
                  <a:srgbClr val="00B050"/>
                </a:solidFill>
                <a:latin typeface="Times New Roman" panose="02020603050405020304" pitchFamily="18" charset="0"/>
                <a:cs typeface="Times New Roman" panose="02020603050405020304" pitchFamily="18" charset="0"/>
              </a:rPr>
              <a:t> </a:t>
            </a:r>
            <a:r>
              <a:rPr lang="en-SG" sz="2400" dirty="0" err="1">
                <a:solidFill>
                  <a:srgbClr val="00B050"/>
                </a:solidFill>
                <a:latin typeface="Times New Roman" panose="02020603050405020304" pitchFamily="18" charset="0"/>
                <a:cs typeface="Times New Roman" panose="02020603050405020304" pitchFamily="18" charset="0"/>
              </a:rPr>
              <a:t>ngoặc</a:t>
            </a:r>
            <a:r>
              <a:rPr lang="en-SG" sz="2400" dirty="0">
                <a:solidFill>
                  <a:srgbClr val="00B050"/>
                </a:solidFill>
                <a:latin typeface="Times New Roman" panose="02020603050405020304" pitchFamily="18" charset="0"/>
                <a:cs typeface="Times New Roman" panose="02020603050405020304" pitchFamily="18" charset="0"/>
              </a:rPr>
              <a:t> </a:t>
            </a:r>
            <a:r>
              <a:rPr lang="en-SG" sz="2400" dirty="0" err="1">
                <a:solidFill>
                  <a:srgbClr val="00B050"/>
                </a:solidFill>
                <a:latin typeface="Times New Roman" panose="02020603050405020304" pitchFamily="18" charset="0"/>
                <a:cs typeface="Times New Roman" panose="02020603050405020304" pitchFamily="18" charset="0"/>
              </a:rPr>
              <a:t>kép</a:t>
            </a:r>
            <a:r>
              <a:rPr lang="en-SG" sz="2400" dirty="0">
                <a:solidFill>
                  <a:srgbClr val="00B050"/>
                </a:solidFill>
                <a:latin typeface="Times New Roman" panose="02020603050405020304" pitchFamily="18" charset="0"/>
                <a:cs typeface="Times New Roman" panose="02020603050405020304" pitchFamily="18" charset="0"/>
              </a:rPr>
              <a:t>.</a:t>
            </a:r>
            <a:endParaRPr lang="en-SG" sz="2400" b="1" dirty="0">
              <a:solidFill>
                <a:srgbClr val="00B05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 xmlns:a16="http://schemas.microsoft.com/office/drawing/2014/main" id="{7BDD1C96-D60A-4B01-A9D5-D41FB57EC4F7}"/>
              </a:ext>
            </a:extLst>
          </p:cNvPr>
          <p:cNvSpPr txBox="1"/>
          <p:nvPr/>
        </p:nvSpPr>
        <p:spPr>
          <a:xfrm>
            <a:off x="9094840" y="2632926"/>
            <a:ext cx="2812024" cy="1508105"/>
          </a:xfrm>
          <a:prstGeom prst="rect">
            <a:avLst/>
          </a:prstGeom>
          <a:noFill/>
        </p:spPr>
        <p:txBody>
          <a:bodyPr wrap="square" rtlCol="0">
            <a:spAutoFit/>
          </a:bodyPr>
          <a:lstStyle/>
          <a:p>
            <a:pPr algn="ctr"/>
            <a:r>
              <a:rPr lang="vi-VN" sz="2300" i="1" dirty="0">
                <a:solidFill>
                  <a:srgbClr val="00B050"/>
                </a:solidFill>
                <a:latin typeface="Times New Roman" panose="02020603050405020304" pitchFamily="18" charset="0"/>
                <a:cs typeface="Times New Roman" panose="02020603050405020304" pitchFamily="18" charset="0"/>
              </a:rPr>
              <a:t>“Đấy, bác cũng chẳng “thèm” người là gì?”</a:t>
            </a:r>
            <a:r>
              <a:rPr lang="en-SG" sz="2300" dirty="0">
                <a:solidFill>
                  <a:srgbClr val="00B050"/>
                </a:solidFill>
                <a:latin typeface="Times New Roman" panose="02020603050405020304" pitchFamily="18" charset="0"/>
                <a:cs typeface="Times New Roman" panose="02020603050405020304" pitchFamily="18" charset="0"/>
              </a:rPr>
              <a:t> </a:t>
            </a:r>
            <a:r>
              <a:rPr lang="en-SG" sz="2300" b="1" dirty="0">
                <a:solidFill>
                  <a:srgbClr val="00B050"/>
                </a:solidFill>
                <a:latin typeface="Times New Roman" panose="02020603050405020304" pitchFamily="18" charset="0"/>
                <a:cs typeface="Times New Roman" panose="02020603050405020304" pitchFamily="18" charset="0"/>
              </a:rPr>
              <a:t>- </a:t>
            </a:r>
            <a:r>
              <a:rPr lang="vi-VN" sz="2300" b="1" dirty="0">
                <a:solidFill>
                  <a:srgbClr val="00B050"/>
                </a:solidFill>
                <a:latin typeface="Times New Roman" panose="02020603050405020304" pitchFamily="18" charset="0"/>
                <a:cs typeface="Times New Roman" panose="02020603050405020304" pitchFamily="18" charset="0"/>
              </a:rPr>
              <a:t>Cháu </a:t>
            </a:r>
            <a:r>
              <a:rPr lang="en-SG" sz="2300" b="1" dirty="0" err="1">
                <a:solidFill>
                  <a:srgbClr val="00B050"/>
                </a:solidFill>
                <a:latin typeface="Times New Roman" panose="02020603050405020304" pitchFamily="18" charset="0"/>
                <a:cs typeface="Times New Roman" panose="02020603050405020304" pitchFamily="18" charset="0"/>
              </a:rPr>
              <a:t>đã</a:t>
            </a:r>
            <a:r>
              <a:rPr lang="en-SG" sz="2300" b="1" dirty="0">
                <a:solidFill>
                  <a:srgbClr val="00B050"/>
                </a:solidFill>
                <a:latin typeface="Times New Roman" panose="02020603050405020304" pitchFamily="18" charset="0"/>
                <a:cs typeface="Times New Roman" panose="02020603050405020304" pitchFamily="18" charset="0"/>
              </a:rPr>
              <a:t> </a:t>
            </a:r>
            <a:r>
              <a:rPr lang="vi-VN" sz="2300" b="1" dirty="0">
                <a:solidFill>
                  <a:srgbClr val="00B050"/>
                </a:solidFill>
                <a:latin typeface="Times New Roman" panose="02020603050405020304" pitchFamily="18" charset="0"/>
                <a:cs typeface="Times New Roman" panose="02020603050405020304" pitchFamily="18" charset="0"/>
              </a:rPr>
              <a:t>nói</a:t>
            </a:r>
            <a:r>
              <a:rPr lang="en-SG" sz="2300" b="1" dirty="0">
                <a:solidFill>
                  <a:srgbClr val="00B050"/>
                </a:solidFill>
                <a:latin typeface="Times New Roman" panose="02020603050405020304" pitchFamily="18" charset="0"/>
                <a:cs typeface="Times New Roman" panose="02020603050405020304" pitchFamily="18" charset="0"/>
              </a:rPr>
              <a:t> </a:t>
            </a:r>
            <a:r>
              <a:rPr lang="en-SG" sz="2300" b="1" dirty="0" err="1">
                <a:solidFill>
                  <a:srgbClr val="00B050"/>
                </a:solidFill>
                <a:latin typeface="Times New Roman" panose="02020603050405020304" pitchFamily="18" charset="0"/>
                <a:cs typeface="Times New Roman" panose="02020603050405020304" pitchFamily="18" charset="0"/>
              </a:rPr>
              <a:t>vậy</a:t>
            </a:r>
            <a:r>
              <a:rPr lang="en-SG" sz="2300" b="1" dirty="0">
                <a:solidFill>
                  <a:srgbClr val="00B050"/>
                </a:solidFill>
                <a:latin typeface="Times New Roman" panose="02020603050405020304" pitchFamily="18" charset="0"/>
                <a:cs typeface="Times New Roman" panose="02020603050405020304" pitchFamily="18" charset="0"/>
              </a:rPr>
              <a:t> </a:t>
            </a:r>
            <a:r>
              <a:rPr lang="en-SG" sz="2300" b="1" dirty="0" err="1">
                <a:solidFill>
                  <a:srgbClr val="00B050"/>
                </a:solidFill>
                <a:latin typeface="Times New Roman" panose="02020603050405020304" pitchFamily="18" charset="0"/>
                <a:cs typeface="Times New Roman" panose="02020603050405020304" pitchFamily="18" charset="0"/>
              </a:rPr>
              <a:t>đấy</a:t>
            </a:r>
            <a:r>
              <a:rPr lang="vi-VN" sz="2300" b="1" dirty="0">
                <a:solidFill>
                  <a:srgbClr val="00B050"/>
                </a:solidFill>
                <a:latin typeface="Times New Roman" panose="02020603050405020304" pitchFamily="18" charset="0"/>
                <a:cs typeface="Times New Roman" panose="02020603050405020304" pitchFamily="18" charset="0"/>
              </a:rPr>
              <a:t>.</a:t>
            </a:r>
            <a:endParaRPr lang="en-SG" sz="2300" b="1" dirty="0">
              <a:solidFill>
                <a:srgbClr val="00B05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 xmlns:a16="http://schemas.microsoft.com/office/drawing/2014/main" id="{131D9590-F714-4439-B9FB-879C42405193}"/>
              </a:ext>
            </a:extLst>
          </p:cNvPr>
          <p:cNvSpPr txBox="1"/>
          <p:nvPr/>
        </p:nvSpPr>
        <p:spPr>
          <a:xfrm>
            <a:off x="9094840" y="4242023"/>
            <a:ext cx="2812024" cy="2215991"/>
          </a:xfrm>
          <a:prstGeom prst="rect">
            <a:avLst/>
          </a:prstGeom>
          <a:noFill/>
        </p:spPr>
        <p:txBody>
          <a:bodyPr wrap="square" rtlCol="0">
            <a:spAutoFit/>
          </a:bodyPr>
          <a:lstStyle/>
          <a:p>
            <a:pPr algn="ctr"/>
            <a:r>
              <a:rPr lang="vi-VN" sz="2300" i="1" dirty="0">
                <a:solidFill>
                  <a:srgbClr val="00B050"/>
                </a:solidFill>
                <a:latin typeface="Times New Roman" panose="02020603050405020304" pitchFamily="18" charset="0"/>
                <a:cs typeface="Times New Roman" panose="02020603050405020304" pitchFamily="18" charset="0"/>
              </a:rPr>
              <a:t>“Khách tới bất ngờ, chắc cu cậu chưa kịp quét tước, dọn dẹp, chưa kịp gấp chăn chẳng hạn”</a:t>
            </a:r>
            <a:r>
              <a:rPr lang="en-SG" sz="2300" i="1" dirty="0">
                <a:solidFill>
                  <a:srgbClr val="00B050"/>
                </a:solidFill>
                <a:latin typeface="Times New Roman" panose="02020603050405020304" pitchFamily="18" charset="0"/>
                <a:cs typeface="Times New Roman" panose="02020603050405020304" pitchFamily="18" charset="0"/>
              </a:rPr>
              <a:t> </a:t>
            </a:r>
            <a:r>
              <a:rPr lang="en-SG" sz="2300" b="1" dirty="0">
                <a:solidFill>
                  <a:srgbClr val="00B050"/>
                </a:solidFill>
                <a:latin typeface="Times New Roman" panose="02020603050405020304" pitchFamily="18" charset="0"/>
                <a:cs typeface="Times New Roman" panose="02020603050405020304" pitchFamily="18" charset="0"/>
              </a:rPr>
              <a:t>- </a:t>
            </a:r>
            <a:r>
              <a:rPr lang="vi-VN" sz="2300" b="1" dirty="0">
                <a:solidFill>
                  <a:srgbClr val="00B050"/>
                </a:solidFill>
                <a:latin typeface="Times New Roman" panose="02020603050405020304" pitchFamily="18" charset="0"/>
                <a:cs typeface="Times New Roman" panose="02020603050405020304" pitchFamily="18" charset="0"/>
              </a:rPr>
              <a:t>Họa sĩ nghĩ thầm.</a:t>
            </a:r>
            <a:endParaRPr lang="en-SG" sz="23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736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ết quả hình ảnh cho slide trắng">
            <a:extLst>
              <a:ext uri="{FF2B5EF4-FFF2-40B4-BE49-F238E27FC236}">
                <a16:creationId xmlns="" xmlns:a16="http://schemas.microsoft.com/office/drawing/2014/main" id="{9B8F841F-2852-4951-9439-671187BB25DD}"/>
              </a:ext>
            </a:extLst>
          </p:cNvPr>
          <p:cNvPicPr>
            <a:picLocks noChangeAspect="1" noChangeArrowheads="1"/>
          </p:cNvPicPr>
          <p:nvPr/>
        </p:nvPicPr>
        <p:blipFill>
          <a:blip r:embed="rId3"/>
          <a:srcRect l="5649"/>
          <a:stretch>
            <a:fillRect/>
          </a:stretch>
        </p:blipFill>
        <p:spPr bwMode="auto">
          <a:xfrm>
            <a:off x="0" y="0"/>
            <a:ext cx="12192000" cy="6858000"/>
          </a:xfrm>
          <a:prstGeom prst="rect">
            <a:avLst/>
          </a:prstGeom>
          <a:noFill/>
        </p:spPr>
      </p:pic>
      <p:sp>
        <p:nvSpPr>
          <p:cNvPr id="3" name="淘宝网chenying0907出品 9">
            <a:extLst>
              <a:ext uri="{FF2B5EF4-FFF2-40B4-BE49-F238E27FC236}">
                <a16:creationId xmlns="" xmlns:a16="http://schemas.microsoft.com/office/drawing/2014/main" id="{8954E353-4271-4342-BCAF-E10FA4C055B2}"/>
              </a:ext>
            </a:extLst>
          </p:cNvPr>
          <p:cNvSpPr/>
          <p:nvPr/>
        </p:nvSpPr>
        <p:spPr>
          <a:xfrm>
            <a:off x="316587" y="2763348"/>
            <a:ext cx="4922163" cy="248145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淘宝网chenying0907出品 2">
            <a:extLst>
              <a:ext uri="{FF2B5EF4-FFF2-40B4-BE49-F238E27FC236}">
                <a16:creationId xmlns="" xmlns:a16="http://schemas.microsoft.com/office/drawing/2014/main" id="{D5A1DD2C-A7AD-4526-B4BA-0827012C9343}"/>
              </a:ext>
            </a:extLst>
          </p:cNvPr>
          <p:cNvSpPr/>
          <p:nvPr/>
        </p:nvSpPr>
        <p:spPr>
          <a:xfrm>
            <a:off x="0" y="4375738"/>
            <a:ext cx="12192000" cy="1809750"/>
          </a:xfrm>
          <a:prstGeom prst="rect">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1">
            <a:extLst>
              <a:ext uri="{FF2B5EF4-FFF2-40B4-BE49-F238E27FC236}">
                <a16:creationId xmlns="" xmlns:a16="http://schemas.microsoft.com/office/drawing/2014/main" id="{997FF005-8E98-412B-A52F-5398FD65F46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1465" y="1063220"/>
            <a:ext cx="3729083" cy="5122268"/>
          </a:xfrm>
          <a:prstGeom prst="rect">
            <a:avLst/>
          </a:prstGeom>
        </p:spPr>
      </p:pic>
      <p:sp>
        <p:nvSpPr>
          <p:cNvPr id="6" name="淘宝网chenying0907出品 7">
            <a:extLst>
              <a:ext uri="{FF2B5EF4-FFF2-40B4-BE49-F238E27FC236}">
                <a16:creationId xmlns="" xmlns:a16="http://schemas.microsoft.com/office/drawing/2014/main" id="{38AD5AB5-D872-4EBC-A63A-993998DCFBD1}"/>
              </a:ext>
            </a:extLst>
          </p:cNvPr>
          <p:cNvSpPr/>
          <p:nvPr/>
        </p:nvSpPr>
        <p:spPr>
          <a:xfrm>
            <a:off x="4272013" y="1421042"/>
            <a:ext cx="7196087" cy="416242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淘宝网chenying0907出品 8">
            <a:extLst>
              <a:ext uri="{FF2B5EF4-FFF2-40B4-BE49-F238E27FC236}">
                <a16:creationId xmlns="" xmlns:a16="http://schemas.microsoft.com/office/drawing/2014/main" id="{3ECE4019-0DA3-400B-BCB0-15D43F681A6A}"/>
              </a:ext>
            </a:extLst>
          </p:cNvPr>
          <p:cNvSpPr/>
          <p:nvPr/>
        </p:nvSpPr>
        <p:spPr>
          <a:xfrm>
            <a:off x="5293193" y="1709676"/>
            <a:ext cx="6670207" cy="4487940"/>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淘宝网chenying0907出品 28">
            <a:extLst>
              <a:ext uri="{FF2B5EF4-FFF2-40B4-BE49-F238E27FC236}">
                <a16:creationId xmlns="" xmlns:a16="http://schemas.microsoft.com/office/drawing/2014/main" id="{6645A391-F87C-4DE5-8F49-C0F21EAA48A4}"/>
              </a:ext>
            </a:extLst>
          </p:cNvPr>
          <p:cNvGrpSpPr/>
          <p:nvPr/>
        </p:nvGrpSpPr>
        <p:grpSpPr>
          <a:xfrm>
            <a:off x="4456423" y="2572700"/>
            <a:ext cx="652360" cy="655752"/>
            <a:chOff x="5054062" y="3469758"/>
            <a:chExt cx="636077" cy="636077"/>
          </a:xfrm>
        </p:grpSpPr>
        <p:sp>
          <p:nvSpPr>
            <p:cNvPr id="12" name="淘宝网chenying0907出品 11">
              <a:extLst>
                <a:ext uri="{FF2B5EF4-FFF2-40B4-BE49-F238E27FC236}">
                  <a16:creationId xmlns="" xmlns:a16="http://schemas.microsoft.com/office/drawing/2014/main" id="{286EC88F-DD93-42F2-99FA-578D856D394B}"/>
                </a:ext>
              </a:extLst>
            </p:cNvPr>
            <p:cNvSpPr/>
            <p:nvPr/>
          </p:nvSpPr>
          <p:spPr>
            <a:xfrm>
              <a:off x="5054062" y="3469758"/>
              <a:ext cx="636077" cy="636077"/>
            </a:xfrm>
            <a:prstGeom prst="ellipse">
              <a:avLst/>
            </a:prstGeom>
            <a:noFill/>
            <a:ln>
              <a:solidFill>
                <a:schemeClr val="tx2">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淘宝网chenying0907出品 104">
              <a:extLst>
                <a:ext uri="{FF2B5EF4-FFF2-40B4-BE49-F238E27FC236}">
                  <a16:creationId xmlns="" xmlns:a16="http://schemas.microsoft.com/office/drawing/2014/main" id="{45B56927-F666-473D-804A-9265D658774A}"/>
                </a:ext>
              </a:extLst>
            </p:cNvPr>
            <p:cNvSpPr>
              <a:spLocks noEditPoints="1"/>
            </p:cNvSpPr>
            <p:nvPr/>
          </p:nvSpPr>
          <p:spPr bwMode="auto">
            <a:xfrm>
              <a:off x="5278522" y="3638876"/>
              <a:ext cx="221491" cy="26773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14" name="淘宝网chenying0907出品 29">
            <a:extLst>
              <a:ext uri="{FF2B5EF4-FFF2-40B4-BE49-F238E27FC236}">
                <a16:creationId xmlns="" xmlns:a16="http://schemas.microsoft.com/office/drawing/2014/main" id="{267A0F6D-F03F-481F-8781-96E0612FD21B}"/>
              </a:ext>
            </a:extLst>
          </p:cNvPr>
          <p:cNvGrpSpPr/>
          <p:nvPr/>
        </p:nvGrpSpPr>
        <p:grpSpPr>
          <a:xfrm>
            <a:off x="4456423" y="4087041"/>
            <a:ext cx="652360" cy="655752"/>
            <a:chOff x="5054062" y="4712770"/>
            <a:chExt cx="636077" cy="636077"/>
          </a:xfrm>
        </p:grpSpPr>
        <p:sp>
          <p:nvSpPr>
            <p:cNvPr id="15" name="淘宝网chenying0907出品 12">
              <a:extLst>
                <a:ext uri="{FF2B5EF4-FFF2-40B4-BE49-F238E27FC236}">
                  <a16:creationId xmlns="" xmlns:a16="http://schemas.microsoft.com/office/drawing/2014/main" id="{B8FE7F57-9437-4635-981D-BFB3C1C7B77E}"/>
                </a:ext>
              </a:extLst>
            </p:cNvPr>
            <p:cNvSpPr/>
            <p:nvPr/>
          </p:nvSpPr>
          <p:spPr>
            <a:xfrm>
              <a:off x="5054062" y="4712770"/>
              <a:ext cx="636077" cy="636077"/>
            </a:xfrm>
            <a:prstGeom prst="ellipse">
              <a:avLst/>
            </a:prstGeom>
            <a:noFill/>
            <a:ln>
              <a:solidFill>
                <a:schemeClr val="tx2">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淘宝网chenying0907出品 5">
              <a:extLst>
                <a:ext uri="{FF2B5EF4-FFF2-40B4-BE49-F238E27FC236}">
                  <a16:creationId xmlns="" xmlns:a16="http://schemas.microsoft.com/office/drawing/2014/main" id="{214CFB54-675D-4A7A-9034-793825BFFDAC}"/>
                </a:ext>
              </a:extLst>
            </p:cNvPr>
            <p:cNvSpPr>
              <a:spLocks noEditPoints="1"/>
            </p:cNvSpPr>
            <p:nvPr/>
          </p:nvSpPr>
          <p:spPr bwMode="auto">
            <a:xfrm>
              <a:off x="5271307" y="4871501"/>
              <a:ext cx="201587" cy="318614"/>
            </a:xfrm>
            <a:custGeom>
              <a:avLst/>
              <a:gdLst>
                <a:gd name="T0" fmla="*/ 107 w 126"/>
                <a:gd name="T1" fmla="*/ 19 h 199"/>
                <a:gd name="T2" fmla="*/ 117 w 126"/>
                <a:gd name="T3" fmla="*/ 95 h 199"/>
                <a:gd name="T4" fmla="*/ 97 w 126"/>
                <a:gd name="T5" fmla="*/ 123 h 199"/>
                <a:gd name="T6" fmla="*/ 104 w 126"/>
                <a:gd name="T7" fmla="*/ 122 h 199"/>
                <a:gd name="T8" fmla="*/ 108 w 126"/>
                <a:gd name="T9" fmla="*/ 137 h 199"/>
                <a:gd name="T10" fmla="*/ 105 w 126"/>
                <a:gd name="T11" fmla="*/ 149 h 199"/>
                <a:gd name="T12" fmla="*/ 108 w 126"/>
                <a:gd name="T13" fmla="*/ 161 h 199"/>
                <a:gd name="T14" fmla="*/ 104 w 126"/>
                <a:gd name="T15" fmla="*/ 175 h 199"/>
                <a:gd name="T16" fmla="*/ 29 w 126"/>
                <a:gd name="T17" fmla="*/ 181 h 199"/>
                <a:gd name="T18" fmla="*/ 22 w 126"/>
                <a:gd name="T19" fmla="*/ 177 h 199"/>
                <a:gd name="T20" fmla="*/ 22 w 126"/>
                <a:gd name="T21" fmla="*/ 156 h 199"/>
                <a:gd name="T22" fmla="*/ 22 w 126"/>
                <a:gd name="T23" fmla="*/ 153 h 199"/>
                <a:gd name="T24" fmla="*/ 22 w 126"/>
                <a:gd name="T25" fmla="*/ 132 h 199"/>
                <a:gd name="T26" fmla="*/ 28 w 126"/>
                <a:gd name="T27" fmla="*/ 129 h 199"/>
                <a:gd name="T28" fmla="*/ 31 w 126"/>
                <a:gd name="T29" fmla="*/ 117 h 199"/>
                <a:gd name="T30" fmla="*/ 0 w 126"/>
                <a:gd name="T31" fmla="*/ 63 h 199"/>
                <a:gd name="T32" fmla="*/ 63 w 126"/>
                <a:gd name="T33" fmla="*/ 0 h 199"/>
                <a:gd name="T34" fmla="*/ 52 w 126"/>
                <a:gd name="T35" fmla="*/ 76 h 199"/>
                <a:gd name="T36" fmla="*/ 57 w 126"/>
                <a:gd name="T37" fmla="*/ 73 h 199"/>
                <a:gd name="T38" fmla="*/ 63 w 126"/>
                <a:gd name="T39" fmla="*/ 76 h 199"/>
                <a:gd name="T40" fmla="*/ 68 w 126"/>
                <a:gd name="T41" fmla="*/ 73 h 199"/>
                <a:gd name="T42" fmla="*/ 74 w 126"/>
                <a:gd name="T43" fmla="*/ 76 h 199"/>
                <a:gd name="T44" fmla="*/ 81 w 126"/>
                <a:gd name="T45" fmla="*/ 71 h 199"/>
                <a:gd name="T46" fmla="*/ 73 w 126"/>
                <a:gd name="T47" fmla="*/ 96 h 199"/>
                <a:gd name="T48" fmla="*/ 84 w 126"/>
                <a:gd name="T49" fmla="*/ 124 h 199"/>
                <a:gd name="T50" fmla="*/ 84 w 126"/>
                <a:gd name="T51" fmla="*/ 109 h 199"/>
                <a:gd name="T52" fmla="*/ 106 w 126"/>
                <a:gd name="T53" fmla="*/ 88 h 199"/>
                <a:gd name="T54" fmla="*/ 98 w 126"/>
                <a:gd name="T55" fmla="*/ 28 h 199"/>
                <a:gd name="T56" fmla="*/ 28 w 126"/>
                <a:gd name="T57" fmla="*/ 28 h 199"/>
                <a:gd name="T58" fmla="*/ 20 w 126"/>
                <a:gd name="T59" fmla="*/ 89 h 199"/>
                <a:gd name="T60" fmla="*/ 44 w 126"/>
                <a:gd name="T61" fmla="*/ 109 h 199"/>
                <a:gd name="T62" fmla="*/ 44 w 126"/>
                <a:gd name="T63" fmla="*/ 125 h 199"/>
                <a:gd name="T64" fmla="*/ 55 w 126"/>
                <a:gd name="T65" fmla="*/ 96 h 199"/>
                <a:gd name="T66" fmla="*/ 47 w 126"/>
                <a:gd name="T67" fmla="*/ 71 h 199"/>
                <a:gd name="T68" fmla="*/ 76 w 126"/>
                <a:gd name="T69" fmla="*/ 79 h 199"/>
                <a:gd name="T70" fmla="*/ 68 w 126"/>
                <a:gd name="T71" fmla="*/ 78 h 199"/>
                <a:gd name="T72" fmla="*/ 57 w 126"/>
                <a:gd name="T73" fmla="*/ 78 h 199"/>
                <a:gd name="T74" fmla="*/ 52 w 126"/>
                <a:gd name="T75" fmla="*/ 79 h 199"/>
                <a:gd name="T76" fmla="*/ 61 w 126"/>
                <a:gd name="T77" fmla="*/ 94 h 199"/>
                <a:gd name="T78" fmla="*/ 61 w 126"/>
                <a:gd name="T79" fmla="*/ 125 h 199"/>
                <a:gd name="T80" fmla="*/ 66 w 126"/>
                <a:gd name="T81" fmla="*/ 95 h 199"/>
                <a:gd name="T82" fmla="*/ 67 w 126"/>
                <a:gd name="T83" fmla="*/ 93 h 199"/>
                <a:gd name="T84" fmla="*/ 82 w 126"/>
                <a:gd name="T85" fmla="*/ 180 h 199"/>
                <a:gd name="T86" fmla="*/ 64 w 126"/>
                <a:gd name="T87" fmla="*/ 199 h 199"/>
                <a:gd name="T88" fmla="*/ 82 w 126"/>
                <a:gd name="T89" fmla="*/ 180 h 199"/>
                <a:gd name="T90" fmla="*/ 33 w 126"/>
                <a:gd name="T91" fmla="*/ 165 h 199"/>
                <a:gd name="T92" fmla="*/ 33 w 126"/>
                <a:gd name="T93" fmla="*/ 168 h 199"/>
                <a:gd name="T94" fmla="*/ 95 w 126"/>
                <a:gd name="T95" fmla="*/ 161 h 199"/>
                <a:gd name="T96" fmla="*/ 95 w 126"/>
                <a:gd name="T97" fmla="*/ 136 h 199"/>
                <a:gd name="T98" fmla="*/ 33 w 126"/>
                <a:gd name="T99" fmla="*/ 143 h 199"/>
                <a:gd name="T100" fmla="*/ 95 w 126"/>
                <a:gd name="T101" fmla="*/ 139 h 199"/>
                <a:gd name="T102" fmla="*/ 95 w 126"/>
                <a:gd name="T103" fmla="*/ 13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6" h="199">
                  <a:moveTo>
                    <a:pt x="63" y="0"/>
                  </a:moveTo>
                  <a:cubicBezTo>
                    <a:pt x="80" y="0"/>
                    <a:pt x="96" y="7"/>
                    <a:pt x="107" y="19"/>
                  </a:cubicBezTo>
                  <a:cubicBezTo>
                    <a:pt x="119" y="30"/>
                    <a:pt x="126" y="46"/>
                    <a:pt x="126" y="63"/>
                  </a:cubicBezTo>
                  <a:cubicBezTo>
                    <a:pt x="126" y="75"/>
                    <a:pt x="123" y="86"/>
                    <a:pt x="117" y="95"/>
                  </a:cubicBezTo>
                  <a:cubicBezTo>
                    <a:pt x="112" y="104"/>
                    <a:pt x="105" y="111"/>
                    <a:pt x="97" y="116"/>
                  </a:cubicBezTo>
                  <a:cubicBezTo>
                    <a:pt x="97" y="123"/>
                    <a:pt x="97" y="123"/>
                    <a:pt x="97" y="123"/>
                  </a:cubicBezTo>
                  <a:cubicBezTo>
                    <a:pt x="99" y="122"/>
                    <a:pt x="99" y="122"/>
                    <a:pt x="99" y="122"/>
                  </a:cubicBezTo>
                  <a:cubicBezTo>
                    <a:pt x="104" y="122"/>
                    <a:pt x="104" y="122"/>
                    <a:pt x="104" y="122"/>
                  </a:cubicBezTo>
                  <a:cubicBezTo>
                    <a:pt x="106" y="126"/>
                    <a:pt x="106" y="126"/>
                    <a:pt x="106" y="126"/>
                  </a:cubicBezTo>
                  <a:cubicBezTo>
                    <a:pt x="107" y="130"/>
                    <a:pt x="108" y="134"/>
                    <a:pt x="108" y="137"/>
                  </a:cubicBezTo>
                  <a:cubicBezTo>
                    <a:pt x="108" y="141"/>
                    <a:pt x="107" y="144"/>
                    <a:pt x="106" y="148"/>
                  </a:cubicBezTo>
                  <a:cubicBezTo>
                    <a:pt x="105" y="149"/>
                    <a:pt x="105" y="149"/>
                    <a:pt x="105" y="149"/>
                  </a:cubicBezTo>
                  <a:cubicBezTo>
                    <a:pt x="106" y="150"/>
                    <a:pt x="106" y="150"/>
                    <a:pt x="106" y="150"/>
                  </a:cubicBezTo>
                  <a:cubicBezTo>
                    <a:pt x="107" y="154"/>
                    <a:pt x="108" y="157"/>
                    <a:pt x="108" y="161"/>
                  </a:cubicBezTo>
                  <a:cubicBezTo>
                    <a:pt x="108" y="164"/>
                    <a:pt x="107" y="168"/>
                    <a:pt x="106" y="171"/>
                  </a:cubicBezTo>
                  <a:cubicBezTo>
                    <a:pt x="104" y="175"/>
                    <a:pt x="104" y="175"/>
                    <a:pt x="104" y="175"/>
                  </a:cubicBezTo>
                  <a:cubicBezTo>
                    <a:pt x="100" y="175"/>
                    <a:pt x="100" y="175"/>
                    <a:pt x="100" y="175"/>
                  </a:cubicBezTo>
                  <a:cubicBezTo>
                    <a:pt x="29" y="181"/>
                    <a:pt x="29" y="181"/>
                    <a:pt x="29" y="181"/>
                  </a:cubicBezTo>
                  <a:cubicBezTo>
                    <a:pt x="24" y="182"/>
                    <a:pt x="24" y="182"/>
                    <a:pt x="24" y="182"/>
                  </a:cubicBezTo>
                  <a:cubicBezTo>
                    <a:pt x="22" y="177"/>
                    <a:pt x="22" y="177"/>
                    <a:pt x="22" y="177"/>
                  </a:cubicBezTo>
                  <a:cubicBezTo>
                    <a:pt x="21" y="174"/>
                    <a:pt x="20" y="171"/>
                    <a:pt x="20" y="167"/>
                  </a:cubicBezTo>
                  <a:cubicBezTo>
                    <a:pt x="20" y="164"/>
                    <a:pt x="21" y="160"/>
                    <a:pt x="22" y="156"/>
                  </a:cubicBezTo>
                  <a:cubicBezTo>
                    <a:pt x="23" y="155"/>
                    <a:pt x="23" y="155"/>
                    <a:pt x="23" y="155"/>
                  </a:cubicBezTo>
                  <a:cubicBezTo>
                    <a:pt x="22" y="153"/>
                    <a:pt x="22" y="153"/>
                    <a:pt x="22" y="153"/>
                  </a:cubicBezTo>
                  <a:cubicBezTo>
                    <a:pt x="21" y="150"/>
                    <a:pt x="20" y="147"/>
                    <a:pt x="20" y="144"/>
                  </a:cubicBezTo>
                  <a:cubicBezTo>
                    <a:pt x="20" y="140"/>
                    <a:pt x="21" y="136"/>
                    <a:pt x="22" y="132"/>
                  </a:cubicBezTo>
                  <a:cubicBezTo>
                    <a:pt x="24" y="129"/>
                    <a:pt x="24" y="129"/>
                    <a:pt x="24" y="129"/>
                  </a:cubicBezTo>
                  <a:cubicBezTo>
                    <a:pt x="28" y="129"/>
                    <a:pt x="28" y="129"/>
                    <a:pt x="28" y="129"/>
                  </a:cubicBezTo>
                  <a:cubicBezTo>
                    <a:pt x="31" y="129"/>
                    <a:pt x="31" y="129"/>
                    <a:pt x="31" y="129"/>
                  </a:cubicBezTo>
                  <a:cubicBezTo>
                    <a:pt x="31" y="117"/>
                    <a:pt x="31" y="117"/>
                    <a:pt x="31" y="117"/>
                  </a:cubicBezTo>
                  <a:cubicBezTo>
                    <a:pt x="22" y="112"/>
                    <a:pt x="15" y="104"/>
                    <a:pt x="9" y="96"/>
                  </a:cubicBezTo>
                  <a:cubicBezTo>
                    <a:pt x="3" y="86"/>
                    <a:pt x="0" y="75"/>
                    <a:pt x="0" y="63"/>
                  </a:cubicBezTo>
                  <a:cubicBezTo>
                    <a:pt x="0" y="46"/>
                    <a:pt x="7" y="30"/>
                    <a:pt x="19" y="19"/>
                  </a:cubicBezTo>
                  <a:cubicBezTo>
                    <a:pt x="30" y="7"/>
                    <a:pt x="46" y="0"/>
                    <a:pt x="63" y="0"/>
                  </a:cubicBezTo>
                  <a:close/>
                  <a:moveTo>
                    <a:pt x="49" y="75"/>
                  </a:moveTo>
                  <a:cubicBezTo>
                    <a:pt x="50" y="76"/>
                    <a:pt x="51" y="76"/>
                    <a:pt x="52" y="76"/>
                  </a:cubicBezTo>
                  <a:cubicBezTo>
                    <a:pt x="54" y="76"/>
                    <a:pt x="55" y="75"/>
                    <a:pt x="56" y="74"/>
                  </a:cubicBezTo>
                  <a:cubicBezTo>
                    <a:pt x="57" y="73"/>
                    <a:pt x="57" y="73"/>
                    <a:pt x="57" y="73"/>
                  </a:cubicBezTo>
                  <a:cubicBezTo>
                    <a:pt x="58" y="74"/>
                    <a:pt x="58" y="74"/>
                    <a:pt x="58" y="74"/>
                  </a:cubicBezTo>
                  <a:cubicBezTo>
                    <a:pt x="60" y="76"/>
                    <a:pt x="61" y="76"/>
                    <a:pt x="63" y="76"/>
                  </a:cubicBezTo>
                  <a:cubicBezTo>
                    <a:pt x="64" y="76"/>
                    <a:pt x="65" y="76"/>
                    <a:pt x="67" y="74"/>
                  </a:cubicBezTo>
                  <a:cubicBezTo>
                    <a:pt x="68" y="73"/>
                    <a:pt x="68" y="73"/>
                    <a:pt x="68" y="73"/>
                  </a:cubicBezTo>
                  <a:cubicBezTo>
                    <a:pt x="69" y="74"/>
                    <a:pt x="69" y="74"/>
                    <a:pt x="69" y="74"/>
                  </a:cubicBezTo>
                  <a:cubicBezTo>
                    <a:pt x="71" y="76"/>
                    <a:pt x="72" y="76"/>
                    <a:pt x="74" y="76"/>
                  </a:cubicBezTo>
                  <a:cubicBezTo>
                    <a:pt x="76" y="76"/>
                    <a:pt x="77" y="75"/>
                    <a:pt x="79" y="75"/>
                  </a:cubicBezTo>
                  <a:cubicBezTo>
                    <a:pt x="81" y="71"/>
                    <a:pt x="81" y="71"/>
                    <a:pt x="81" y="71"/>
                  </a:cubicBezTo>
                  <a:cubicBezTo>
                    <a:pt x="87" y="74"/>
                    <a:pt x="87" y="74"/>
                    <a:pt x="87" y="74"/>
                  </a:cubicBezTo>
                  <a:cubicBezTo>
                    <a:pt x="73" y="96"/>
                    <a:pt x="73" y="96"/>
                    <a:pt x="73" y="96"/>
                  </a:cubicBezTo>
                  <a:cubicBezTo>
                    <a:pt x="73" y="125"/>
                    <a:pt x="73" y="125"/>
                    <a:pt x="73" y="125"/>
                  </a:cubicBezTo>
                  <a:cubicBezTo>
                    <a:pt x="84" y="124"/>
                    <a:pt x="84" y="124"/>
                    <a:pt x="84" y="124"/>
                  </a:cubicBezTo>
                  <a:cubicBezTo>
                    <a:pt x="84" y="112"/>
                    <a:pt x="84" y="112"/>
                    <a:pt x="84" y="112"/>
                  </a:cubicBezTo>
                  <a:cubicBezTo>
                    <a:pt x="84" y="109"/>
                    <a:pt x="84" y="109"/>
                    <a:pt x="84" y="109"/>
                  </a:cubicBezTo>
                  <a:cubicBezTo>
                    <a:pt x="87" y="107"/>
                    <a:pt x="87" y="107"/>
                    <a:pt x="87" y="107"/>
                  </a:cubicBezTo>
                  <a:cubicBezTo>
                    <a:pt x="95" y="102"/>
                    <a:pt x="101" y="96"/>
                    <a:pt x="106" y="88"/>
                  </a:cubicBezTo>
                  <a:cubicBezTo>
                    <a:pt x="110" y="81"/>
                    <a:pt x="113" y="72"/>
                    <a:pt x="113" y="63"/>
                  </a:cubicBezTo>
                  <a:cubicBezTo>
                    <a:pt x="113" y="49"/>
                    <a:pt x="107" y="37"/>
                    <a:pt x="98" y="28"/>
                  </a:cubicBezTo>
                  <a:cubicBezTo>
                    <a:pt x="89" y="19"/>
                    <a:pt x="77" y="13"/>
                    <a:pt x="63" y="13"/>
                  </a:cubicBezTo>
                  <a:cubicBezTo>
                    <a:pt x="49" y="13"/>
                    <a:pt x="37" y="19"/>
                    <a:pt x="28" y="28"/>
                  </a:cubicBezTo>
                  <a:cubicBezTo>
                    <a:pt x="19" y="37"/>
                    <a:pt x="13" y="49"/>
                    <a:pt x="13" y="63"/>
                  </a:cubicBezTo>
                  <a:cubicBezTo>
                    <a:pt x="13" y="73"/>
                    <a:pt x="16" y="81"/>
                    <a:pt x="20" y="89"/>
                  </a:cubicBezTo>
                  <a:cubicBezTo>
                    <a:pt x="25" y="97"/>
                    <a:pt x="32" y="103"/>
                    <a:pt x="40" y="107"/>
                  </a:cubicBezTo>
                  <a:cubicBezTo>
                    <a:pt x="44" y="109"/>
                    <a:pt x="44" y="109"/>
                    <a:pt x="44" y="109"/>
                  </a:cubicBezTo>
                  <a:cubicBezTo>
                    <a:pt x="44" y="113"/>
                    <a:pt x="44" y="113"/>
                    <a:pt x="44" y="113"/>
                  </a:cubicBezTo>
                  <a:cubicBezTo>
                    <a:pt x="44" y="125"/>
                    <a:pt x="44" y="125"/>
                    <a:pt x="44" y="125"/>
                  </a:cubicBezTo>
                  <a:cubicBezTo>
                    <a:pt x="55" y="125"/>
                    <a:pt x="55" y="125"/>
                    <a:pt x="55" y="125"/>
                  </a:cubicBezTo>
                  <a:cubicBezTo>
                    <a:pt x="55" y="96"/>
                    <a:pt x="55" y="96"/>
                    <a:pt x="55" y="96"/>
                  </a:cubicBezTo>
                  <a:cubicBezTo>
                    <a:pt x="41" y="74"/>
                    <a:pt x="41" y="74"/>
                    <a:pt x="41" y="74"/>
                  </a:cubicBezTo>
                  <a:cubicBezTo>
                    <a:pt x="47" y="71"/>
                    <a:pt x="47" y="71"/>
                    <a:pt x="47" y="71"/>
                  </a:cubicBezTo>
                  <a:cubicBezTo>
                    <a:pt x="49" y="75"/>
                    <a:pt x="49" y="75"/>
                    <a:pt x="49" y="75"/>
                  </a:cubicBezTo>
                  <a:close/>
                  <a:moveTo>
                    <a:pt x="76" y="79"/>
                  </a:moveTo>
                  <a:cubicBezTo>
                    <a:pt x="75" y="79"/>
                    <a:pt x="75" y="79"/>
                    <a:pt x="74" y="79"/>
                  </a:cubicBezTo>
                  <a:cubicBezTo>
                    <a:pt x="72" y="80"/>
                    <a:pt x="70" y="79"/>
                    <a:pt x="68" y="78"/>
                  </a:cubicBezTo>
                  <a:cubicBezTo>
                    <a:pt x="66" y="79"/>
                    <a:pt x="65" y="80"/>
                    <a:pt x="63" y="80"/>
                  </a:cubicBezTo>
                  <a:cubicBezTo>
                    <a:pt x="61" y="80"/>
                    <a:pt x="59" y="79"/>
                    <a:pt x="57" y="78"/>
                  </a:cubicBezTo>
                  <a:cubicBezTo>
                    <a:pt x="56" y="79"/>
                    <a:pt x="54" y="79"/>
                    <a:pt x="52" y="79"/>
                  </a:cubicBezTo>
                  <a:cubicBezTo>
                    <a:pt x="52" y="79"/>
                    <a:pt x="52" y="79"/>
                    <a:pt x="52" y="79"/>
                  </a:cubicBezTo>
                  <a:cubicBezTo>
                    <a:pt x="61" y="93"/>
                    <a:pt x="61" y="93"/>
                    <a:pt x="61" y="93"/>
                  </a:cubicBezTo>
                  <a:cubicBezTo>
                    <a:pt x="61" y="94"/>
                    <a:pt x="61" y="94"/>
                    <a:pt x="61" y="94"/>
                  </a:cubicBezTo>
                  <a:cubicBezTo>
                    <a:pt x="61" y="95"/>
                    <a:pt x="61" y="95"/>
                    <a:pt x="61" y="95"/>
                  </a:cubicBezTo>
                  <a:cubicBezTo>
                    <a:pt x="61" y="125"/>
                    <a:pt x="61" y="125"/>
                    <a:pt x="61" y="125"/>
                  </a:cubicBezTo>
                  <a:cubicBezTo>
                    <a:pt x="66" y="125"/>
                    <a:pt x="66" y="125"/>
                    <a:pt x="66" y="125"/>
                  </a:cubicBezTo>
                  <a:cubicBezTo>
                    <a:pt x="66" y="95"/>
                    <a:pt x="66" y="95"/>
                    <a:pt x="66" y="95"/>
                  </a:cubicBezTo>
                  <a:cubicBezTo>
                    <a:pt x="66" y="94"/>
                    <a:pt x="66" y="94"/>
                    <a:pt x="66" y="94"/>
                  </a:cubicBezTo>
                  <a:cubicBezTo>
                    <a:pt x="67" y="93"/>
                    <a:pt x="67" y="93"/>
                    <a:pt x="67" y="93"/>
                  </a:cubicBezTo>
                  <a:cubicBezTo>
                    <a:pt x="76" y="79"/>
                    <a:pt x="76" y="79"/>
                    <a:pt x="76" y="79"/>
                  </a:cubicBezTo>
                  <a:close/>
                  <a:moveTo>
                    <a:pt x="82" y="180"/>
                  </a:moveTo>
                  <a:cubicBezTo>
                    <a:pt x="46" y="184"/>
                    <a:pt x="46" y="184"/>
                    <a:pt x="46" y="184"/>
                  </a:cubicBezTo>
                  <a:cubicBezTo>
                    <a:pt x="47" y="192"/>
                    <a:pt x="54" y="199"/>
                    <a:pt x="64" y="199"/>
                  </a:cubicBezTo>
                  <a:cubicBezTo>
                    <a:pt x="74" y="199"/>
                    <a:pt x="82" y="191"/>
                    <a:pt x="82" y="181"/>
                  </a:cubicBezTo>
                  <a:cubicBezTo>
                    <a:pt x="82" y="181"/>
                    <a:pt x="82" y="181"/>
                    <a:pt x="82" y="180"/>
                  </a:cubicBezTo>
                  <a:close/>
                  <a:moveTo>
                    <a:pt x="95" y="159"/>
                  </a:moveTo>
                  <a:cubicBezTo>
                    <a:pt x="33" y="165"/>
                    <a:pt x="33" y="165"/>
                    <a:pt x="33" y="165"/>
                  </a:cubicBezTo>
                  <a:cubicBezTo>
                    <a:pt x="33" y="166"/>
                    <a:pt x="33" y="166"/>
                    <a:pt x="33" y="167"/>
                  </a:cubicBezTo>
                  <a:cubicBezTo>
                    <a:pt x="33" y="167"/>
                    <a:pt x="33" y="167"/>
                    <a:pt x="33" y="168"/>
                  </a:cubicBezTo>
                  <a:cubicBezTo>
                    <a:pt x="95" y="162"/>
                    <a:pt x="95" y="162"/>
                    <a:pt x="95" y="162"/>
                  </a:cubicBezTo>
                  <a:cubicBezTo>
                    <a:pt x="95" y="162"/>
                    <a:pt x="95" y="161"/>
                    <a:pt x="95" y="161"/>
                  </a:cubicBezTo>
                  <a:cubicBezTo>
                    <a:pt x="95" y="160"/>
                    <a:pt x="95" y="160"/>
                    <a:pt x="95" y="159"/>
                  </a:cubicBezTo>
                  <a:close/>
                  <a:moveTo>
                    <a:pt x="95" y="136"/>
                  </a:moveTo>
                  <a:cubicBezTo>
                    <a:pt x="33" y="141"/>
                    <a:pt x="33" y="141"/>
                    <a:pt x="33" y="141"/>
                  </a:cubicBezTo>
                  <a:cubicBezTo>
                    <a:pt x="33" y="142"/>
                    <a:pt x="33" y="143"/>
                    <a:pt x="33" y="143"/>
                  </a:cubicBezTo>
                  <a:cubicBezTo>
                    <a:pt x="33" y="144"/>
                    <a:pt x="33" y="144"/>
                    <a:pt x="33" y="144"/>
                  </a:cubicBezTo>
                  <a:cubicBezTo>
                    <a:pt x="95" y="139"/>
                    <a:pt x="95" y="139"/>
                    <a:pt x="95" y="139"/>
                  </a:cubicBezTo>
                  <a:cubicBezTo>
                    <a:pt x="95" y="138"/>
                    <a:pt x="95" y="138"/>
                    <a:pt x="95" y="137"/>
                  </a:cubicBezTo>
                  <a:cubicBezTo>
                    <a:pt x="95" y="137"/>
                    <a:pt x="95" y="136"/>
                    <a:pt x="95" y="13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9" name="淘宝网chenying0907出品 18">
            <a:extLst>
              <a:ext uri="{FF2B5EF4-FFF2-40B4-BE49-F238E27FC236}">
                <a16:creationId xmlns="" xmlns:a16="http://schemas.microsoft.com/office/drawing/2014/main" id="{3FC197F6-744E-4D2D-911C-B5E69ADB3474}"/>
              </a:ext>
            </a:extLst>
          </p:cNvPr>
          <p:cNvSpPr txBox="1"/>
          <p:nvPr/>
        </p:nvSpPr>
        <p:spPr>
          <a:xfrm>
            <a:off x="5637580" y="310219"/>
            <a:ext cx="4916725" cy="986360"/>
          </a:xfrm>
          <a:prstGeom prst="rect">
            <a:avLst/>
          </a:prstGeom>
          <a:noFill/>
        </p:spPr>
        <p:txBody>
          <a:bodyPr wrap="square" rtlCol="0">
            <a:spAutoFit/>
          </a:bodyPr>
          <a:lstStyle/>
          <a:p>
            <a:pPr algn="ctr">
              <a:lnSpc>
                <a:spcPct val="150000"/>
              </a:lnSpc>
            </a:pPr>
            <a:r>
              <a:rPr lang="en-SG" altLang="zh-CN" sz="4400" b="1" spc="300" dirty="0" err="1">
                <a:solidFill>
                  <a:srgbClr val="FF0000"/>
                </a:solidFill>
                <a:latin typeface="Times New Roman" panose="02020603050405020304" pitchFamily="18" charset="0"/>
                <a:cs typeface="Times New Roman" panose="02020603050405020304" pitchFamily="18" charset="0"/>
              </a:rPr>
              <a:t>Nhận</a:t>
            </a:r>
            <a:r>
              <a:rPr lang="en-SG" altLang="zh-CN" sz="4400" b="1" spc="300" dirty="0">
                <a:solidFill>
                  <a:srgbClr val="FF0000"/>
                </a:solidFill>
                <a:latin typeface="Times New Roman" panose="02020603050405020304" pitchFamily="18" charset="0"/>
                <a:cs typeface="Times New Roman" panose="02020603050405020304" pitchFamily="18" charset="0"/>
              </a:rPr>
              <a:t> </a:t>
            </a:r>
            <a:r>
              <a:rPr lang="en-SG" altLang="zh-CN" sz="4400" b="1" spc="300" dirty="0" err="1">
                <a:solidFill>
                  <a:srgbClr val="FF0000"/>
                </a:solidFill>
                <a:latin typeface="Times New Roman" panose="02020603050405020304" pitchFamily="18" charset="0"/>
                <a:cs typeface="Times New Roman" panose="02020603050405020304" pitchFamily="18" charset="0"/>
              </a:rPr>
              <a:t>xét</a:t>
            </a:r>
            <a:endParaRPr lang="zh-CN" altLang="en-US" sz="4400" b="1" spc="300" dirty="0">
              <a:solidFill>
                <a:srgbClr val="FF0000"/>
              </a:solidFill>
              <a:latin typeface="Times New Roman" panose="02020603050405020304" pitchFamily="18" charset="0"/>
              <a:cs typeface="Times New Roman" panose="02020603050405020304" pitchFamily="18" charset="0"/>
            </a:endParaRPr>
          </a:p>
        </p:txBody>
      </p:sp>
      <p:sp>
        <p:nvSpPr>
          <p:cNvPr id="26" name="淘宝网chenying0907出品 23">
            <a:extLst>
              <a:ext uri="{FF2B5EF4-FFF2-40B4-BE49-F238E27FC236}">
                <a16:creationId xmlns="" xmlns:a16="http://schemas.microsoft.com/office/drawing/2014/main" id="{B2B1BCF1-224C-4A59-83C6-A93A3740E642}"/>
              </a:ext>
            </a:extLst>
          </p:cNvPr>
          <p:cNvSpPr txBox="1"/>
          <p:nvPr/>
        </p:nvSpPr>
        <p:spPr>
          <a:xfrm>
            <a:off x="5510215" y="2064958"/>
            <a:ext cx="6300646" cy="1077218"/>
          </a:xfrm>
          <a:prstGeom prst="rect">
            <a:avLst/>
          </a:prstGeom>
          <a:noFill/>
        </p:spPr>
        <p:txBody>
          <a:bodyPr wrap="square" rtlCol="0">
            <a:spAutoFit/>
          </a:bodyPr>
          <a:lstStyle/>
          <a:p>
            <a:pPr algn="just">
              <a:spcBef>
                <a:spcPct val="50000"/>
              </a:spcBef>
            </a:pP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Nội</a:t>
            </a:r>
            <a:r>
              <a:rPr lang="en-US" altLang="en-US" sz="3200" dirty="0" smtClean="0">
                <a:latin typeface="Times New Roman" panose="02020603050405020304" pitchFamily="18" charset="0"/>
                <a:cs typeface="Times New Roman" panose="02020603050405020304" pitchFamily="18" charset="0"/>
              </a:rPr>
              <a:t> </a:t>
            </a:r>
            <a:r>
              <a:rPr lang="en-US" altLang="en-US" sz="3200" dirty="0">
                <a:latin typeface="Times New Roman" panose="02020603050405020304" pitchFamily="18" charset="0"/>
                <a:cs typeface="Times New Roman" panose="02020603050405020304" pitchFamily="18" charset="0"/>
              </a:rPr>
              <a:t>dung in </a:t>
            </a:r>
            <a:r>
              <a:rPr lang="en-US" altLang="en-US" sz="3200" dirty="0" err="1">
                <a:latin typeface="Times New Roman" panose="02020603050405020304" pitchFamily="18" charset="0"/>
                <a:cs typeface="Times New Roman" panose="02020603050405020304" pitchFamily="18" charset="0"/>
              </a:rPr>
              <a:t>đậm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ví</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dụ</a:t>
            </a:r>
            <a:r>
              <a:rPr lang="en-US" altLang="en-US" sz="3200" dirty="0">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Được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nhắc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lại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một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cách</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nguyên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smtClean="0">
                <a:solidFill>
                  <a:srgbClr val="0000FF"/>
                </a:solidFill>
                <a:latin typeface="Times New Roman" panose="02020603050405020304" pitchFamily="18" charset="0"/>
                <a:cs typeface="Times New Roman" panose="02020603050405020304" pitchFamily="18" charset="0"/>
              </a:rPr>
              <a:t>v</a:t>
            </a:r>
            <a:r>
              <a:rPr lang="vi-VN" altLang="en-US" sz="3200" dirty="0" smtClean="0">
                <a:solidFill>
                  <a:srgbClr val="0000FF"/>
                </a:solidFill>
                <a:latin typeface="Times New Roman" panose="02020603050405020304" pitchFamily="18" charset="0"/>
                <a:cs typeface="Times New Roman" panose="02020603050405020304" pitchFamily="18" charset="0"/>
              </a:rPr>
              <a:t>ăn</a:t>
            </a:r>
            <a:endParaRPr lang="en-US" altLang="en-US" sz="3200" dirty="0">
              <a:solidFill>
                <a:srgbClr val="0000FF"/>
              </a:solidFill>
              <a:latin typeface="Times New Roman" panose="02020603050405020304" pitchFamily="18" charset="0"/>
              <a:cs typeface="Times New Roman" panose="02020603050405020304" pitchFamily="18" charset="0"/>
            </a:endParaRPr>
          </a:p>
        </p:txBody>
      </p:sp>
      <p:sp>
        <p:nvSpPr>
          <p:cNvPr id="29" name="淘宝网chenying0907出品 25">
            <a:extLst>
              <a:ext uri="{FF2B5EF4-FFF2-40B4-BE49-F238E27FC236}">
                <a16:creationId xmlns="" xmlns:a16="http://schemas.microsoft.com/office/drawing/2014/main" id="{4FEF2AAD-9394-4DA4-9B63-893DCE5132FF}"/>
              </a:ext>
            </a:extLst>
          </p:cNvPr>
          <p:cNvSpPr txBox="1"/>
          <p:nvPr/>
        </p:nvSpPr>
        <p:spPr>
          <a:xfrm>
            <a:off x="5510215" y="3295487"/>
            <a:ext cx="6300646" cy="1077218"/>
          </a:xfrm>
          <a:prstGeom prst="rect">
            <a:avLst/>
          </a:prstGeom>
          <a:noFill/>
        </p:spPr>
        <p:txBody>
          <a:bodyPr wrap="square" rtlCol="0">
            <a:spAutoFit/>
          </a:bodyPr>
          <a:lstStyle/>
          <a:p>
            <a:pPr>
              <a:spcBef>
                <a:spcPct val="50000"/>
              </a:spcBef>
            </a:pP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Dấu</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hiệu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hình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thức</a:t>
            </a:r>
            <a:r>
              <a:rPr lang="en-US" altLang="en-US" sz="3200" dirty="0">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Nằm</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trong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dấu</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ngoặc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kép</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và</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đứng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sau</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dấu</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hai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chấm</a:t>
            </a:r>
            <a:endParaRPr lang="en-US" altLang="en-US" sz="3200" dirty="0">
              <a:solidFill>
                <a:srgbClr val="0000FF"/>
              </a:solidFill>
              <a:latin typeface="Times New Roman" panose="02020603050405020304" pitchFamily="18" charset="0"/>
              <a:cs typeface="Times New Roman" panose="02020603050405020304" pitchFamily="18" charset="0"/>
            </a:endParaRPr>
          </a:p>
        </p:txBody>
      </p:sp>
      <p:sp>
        <p:nvSpPr>
          <p:cNvPr id="31" name="Text Box 13">
            <a:extLst>
              <a:ext uri="{FF2B5EF4-FFF2-40B4-BE49-F238E27FC236}">
                <a16:creationId xmlns="" xmlns:a16="http://schemas.microsoft.com/office/drawing/2014/main" id="{5EF4B1E4-3F52-45B8-865E-ADDC54091AAF}"/>
              </a:ext>
            </a:extLst>
          </p:cNvPr>
          <p:cNvSpPr txBox="1">
            <a:spLocks noChangeArrowheads="1"/>
          </p:cNvSpPr>
          <p:nvPr/>
        </p:nvSpPr>
        <p:spPr bwMode="auto">
          <a:xfrm>
            <a:off x="5651454" y="4619016"/>
            <a:ext cx="5486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FF0000"/>
                </a:solidFill>
                <a:latin typeface="Times New Roman" panose="02020603050405020304" pitchFamily="18" charset="0"/>
                <a:cs typeface="Times New Roman" panose="02020603050405020304" pitchFamily="18" charset="0"/>
              </a:rPr>
              <a:t>Cách</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dẫn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trực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tiếp</a:t>
            </a:r>
            <a:endParaRPr lang="en-US" alt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830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500"/>
                                        <p:tgtEl>
                                          <p:spTgt spid="4"/>
                                        </p:tgtEl>
                                      </p:cBhvr>
                                    </p:animEffect>
                                  </p:childTnLst>
                                </p:cTn>
                              </p:par>
                              <p:par>
                                <p:cTn id="14" presetID="22" presetClass="entr" presetSubtype="2" fill="hold" grpId="0" nodeType="withEffect">
                                  <p:stCondLst>
                                    <p:cond delay="10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500"/>
                                        <p:tgtEl>
                                          <p:spTgt spid="6"/>
                                        </p:tgtEl>
                                      </p:cBhvr>
                                    </p:animEffect>
                                  </p:childTnLst>
                                </p:cTn>
                              </p:par>
                              <p:par>
                                <p:cTn id="17" presetID="22" presetClass="entr" presetSubtype="8" fill="hold" grpId="0" nodeType="withEffect">
                                  <p:stCondLst>
                                    <p:cond delay="20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randombar(horizont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randombar(horizontal)">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52" presetClass="entr" presetSubtype="0"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Scale>
                                      <p:cBhvr>
                                        <p:cTn id="40"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31"/>
                                        </p:tgtEl>
                                        <p:attrNameLst>
                                          <p:attrName>ppt_x</p:attrName>
                                          <p:attrName>ppt_y</p:attrName>
                                        </p:attrNameLst>
                                      </p:cBhvr>
                                    </p:animMotion>
                                    <p:animEffect transition="in" filter="fade">
                                      <p:cBhvr>
                                        <p:cTn id="42"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26" grpId="0"/>
      <p:bldP spid="29"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slide trắng"/>
          <p:cNvPicPr>
            <a:picLocks noChangeAspect="1" noChangeArrowheads="1"/>
          </p:cNvPicPr>
          <p:nvPr/>
        </p:nvPicPr>
        <p:blipFill>
          <a:blip r:embed="rId3"/>
          <a:srcRect l="5649"/>
          <a:stretch>
            <a:fillRect/>
          </a:stretch>
        </p:blipFill>
        <p:spPr bwMode="auto">
          <a:xfrm>
            <a:off x="0" y="0"/>
            <a:ext cx="12192000" cy="6858000"/>
          </a:xfrm>
          <a:prstGeom prst="rect">
            <a:avLst/>
          </a:prstGeom>
          <a:noFill/>
        </p:spPr>
      </p:pic>
      <p:pic>
        <p:nvPicPr>
          <p:cNvPr id="3" name="图片 1">
            <a:extLst>
              <a:ext uri="{FF2B5EF4-FFF2-40B4-BE49-F238E27FC236}">
                <a16:creationId xmlns="" xmlns:a16="http://schemas.microsoft.com/office/drawing/2014/main" id="{AB4C5E1D-0E42-4B5C-B02D-FB892B12CAF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09286" y="-9525"/>
            <a:ext cx="5573189" cy="6877050"/>
          </a:xfrm>
          <a:prstGeom prst="rect">
            <a:avLst/>
          </a:prstGeom>
        </p:spPr>
      </p:pic>
      <p:sp>
        <p:nvSpPr>
          <p:cNvPr id="4" name="淘宝网chenying0907出品 6">
            <a:extLst>
              <a:ext uri="{FF2B5EF4-FFF2-40B4-BE49-F238E27FC236}">
                <a16:creationId xmlns="" xmlns:a16="http://schemas.microsoft.com/office/drawing/2014/main" id="{ECBB224A-7361-4A43-A262-5E3ACA883721}"/>
              </a:ext>
            </a:extLst>
          </p:cNvPr>
          <p:cNvSpPr/>
          <p:nvPr/>
        </p:nvSpPr>
        <p:spPr>
          <a:xfrm>
            <a:off x="1308100" y="1219200"/>
            <a:ext cx="9880600" cy="5105400"/>
          </a:xfrm>
          <a:prstGeom prst="rect">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9">
            <a:extLst>
              <a:ext uri="{FF2B5EF4-FFF2-40B4-BE49-F238E27FC236}">
                <a16:creationId xmlns="" xmlns:a16="http://schemas.microsoft.com/office/drawing/2014/main" id="{480B6EE7-AADB-4606-9645-BF8FC19796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32967" y="0"/>
            <a:ext cx="3748935" cy="6858000"/>
          </a:xfrm>
          <a:prstGeom prst="rect">
            <a:avLst/>
          </a:prstGeom>
        </p:spPr>
      </p:pic>
      <p:sp>
        <p:nvSpPr>
          <p:cNvPr id="6" name="淘宝网chenying0907出品 7">
            <a:extLst>
              <a:ext uri="{FF2B5EF4-FFF2-40B4-BE49-F238E27FC236}">
                <a16:creationId xmlns="" xmlns:a16="http://schemas.microsoft.com/office/drawing/2014/main" id="{CFC2C6F2-F5D7-4DFA-BB76-1758EE598F12}"/>
              </a:ext>
            </a:extLst>
          </p:cNvPr>
          <p:cNvSpPr/>
          <p:nvPr/>
        </p:nvSpPr>
        <p:spPr>
          <a:xfrm>
            <a:off x="2994561" y="1577653"/>
            <a:ext cx="8778339" cy="4377504"/>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淘宝网chenying0907出品 18">
            <a:extLst>
              <a:ext uri="{FF2B5EF4-FFF2-40B4-BE49-F238E27FC236}">
                <a16:creationId xmlns="" xmlns:a16="http://schemas.microsoft.com/office/drawing/2014/main" id="{98DF7323-5BC5-4B56-8D62-AD0BE4D6C47A}"/>
              </a:ext>
            </a:extLst>
          </p:cNvPr>
          <p:cNvSpPr txBox="1"/>
          <p:nvPr/>
        </p:nvSpPr>
        <p:spPr>
          <a:xfrm>
            <a:off x="4906072" y="-130470"/>
            <a:ext cx="4916725" cy="1189493"/>
          </a:xfrm>
          <a:prstGeom prst="rect">
            <a:avLst/>
          </a:prstGeom>
          <a:noFill/>
        </p:spPr>
        <p:txBody>
          <a:bodyPr wrap="square" rtlCol="0">
            <a:spAutoFit/>
          </a:bodyPr>
          <a:lstStyle/>
          <a:p>
            <a:pPr algn="ctr">
              <a:lnSpc>
                <a:spcPct val="150000"/>
              </a:lnSpc>
            </a:pPr>
            <a:r>
              <a:rPr lang="en-SG" altLang="zh-CN" sz="5400" b="1" spc="300" dirty="0" err="1">
                <a:solidFill>
                  <a:srgbClr val="FF0000"/>
                </a:solidFill>
                <a:latin typeface="Times New Roman" panose="02020603050405020304" pitchFamily="18" charset="0"/>
                <a:cs typeface="Times New Roman" panose="02020603050405020304" pitchFamily="18" charset="0"/>
              </a:rPr>
              <a:t>Lưu</a:t>
            </a:r>
            <a:r>
              <a:rPr lang="en-SG" altLang="zh-CN" sz="5400" b="1" spc="300" dirty="0">
                <a:solidFill>
                  <a:srgbClr val="FF0000"/>
                </a:solidFill>
                <a:latin typeface="Times New Roman" panose="02020603050405020304" pitchFamily="18" charset="0"/>
                <a:cs typeface="Times New Roman" panose="02020603050405020304" pitchFamily="18" charset="0"/>
              </a:rPr>
              <a:t> ý</a:t>
            </a:r>
            <a:endParaRPr lang="zh-CN" altLang="en-US" sz="5400" b="1" spc="300" dirty="0">
              <a:solidFill>
                <a:srgbClr val="FF00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 xmlns:a16="http://schemas.microsoft.com/office/drawing/2014/main" id="{6A856FC0-FB52-41E5-B3A7-6DB2399D8459}"/>
              </a:ext>
            </a:extLst>
          </p:cNvPr>
          <p:cNvSpPr/>
          <p:nvPr/>
        </p:nvSpPr>
        <p:spPr>
          <a:xfrm>
            <a:off x="4230842" y="1732123"/>
            <a:ext cx="7162646" cy="1077218"/>
          </a:xfrm>
          <a:prstGeom prst="rect">
            <a:avLst/>
          </a:prstGeom>
        </p:spPr>
        <p:txBody>
          <a:bodyPr wrap="square">
            <a:spAutoFit/>
          </a:bodyPr>
          <a:lstStyle/>
          <a:p>
            <a:pPr algn="ctr"/>
            <a:r>
              <a:rPr lang="en-US" altLang="en-US" sz="3200" b="1" dirty="0" err="1">
                <a:solidFill>
                  <a:srgbClr val="800080"/>
                </a:solidFill>
                <a:latin typeface="Times New Roman" panose="02020603050405020304" pitchFamily="18" charset="0"/>
                <a:cs typeface="Times New Roman" panose="02020603050405020304" pitchFamily="18" charset="0"/>
              </a:rPr>
              <a:t>Lời</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đối</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thoại</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của</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các</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nhân</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vật</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cũng</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được</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xem</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là</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lời</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dẫn</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trực</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tiếp</a:t>
            </a:r>
            <a:endParaRPr lang="en-SG" sz="3200" b="1" dirty="0">
              <a:latin typeface="Times New Roman" panose="02020603050405020304" pitchFamily="18" charset="0"/>
              <a:cs typeface="Times New Roman" panose="02020603050405020304" pitchFamily="18" charset="0"/>
            </a:endParaRPr>
          </a:p>
        </p:txBody>
      </p:sp>
      <p:sp>
        <p:nvSpPr>
          <p:cNvPr id="15" name="Text Box 23">
            <a:extLst>
              <a:ext uri="{FF2B5EF4-FFF2-40B4-BE49-F238E27FC236}">
                <a16:creationId xmlns="" xmlns:a16="http://schemas.microsoft.com/office/drawing/2014/main" id="{B3E45F1C-7525-456D-BBAA-8A785A8805F3}"/>
              </a:ext>
            </a:extLst>
          </p:cNvPr>
          <p:cNvSpPr txBox="1">
            <a:spLocks noChangeArrowheads="1"/>
          </p:cNvSpPr>
          <p:nvPr/>
        </p:nvSpPr>
        <p:spPr bwMode="auto">
          <a:xfrm>
            <a:off x="4205556" y="3071126"/>
            <a:ext cx="73914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b="1" u="sng" dirty="0" err="1">
                <a:latin typeface="Times New Roman" panose="02020603050405020304" pitchFamily="18" charset="0"/>
                <a:cs typeface="Times New Roman" panose="02020603050405020304" pitchFamily="18" charset="0"/>
              </a:rPr>
              <a:t>Ví</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dụ</a:t>
            </a:r>
            <a:r>
              <a:rPr lang="en-US" altLang="en-US" sz="2800" b="1" u="sng" dirty="0">
                <a:latin typeface="Times New Roman" panose="02020603050405020304" pitchFamily="18" charset="0"/>
                <a:cs typeface="Times New Roman" panose="02020603050405020304" pitchFamily="18" charset="0"/>
              </a:rPr>
              <a: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lão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ôm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thằng</a:t>
            </a:r>
            <a:r>
              <a:rPr lang="en-US" altLang="en-US" sz="2800" dirty="0">
                <a:latin typeface="Times New Roman" panose="02020603050405020304" pitchFamily="18" charset="0"/>
                <a:cs typeface="Times New Roman" panose="02020603050405020304" pitchFamily="18" charset="0"/>
              </a:rPr>
              <a:t> con </a:t>
            </a:r>
            <a:r>
              <a:rPr lang="en-US" altLang="en-US" sz="2800" dirty="0" err="1">
                <a:latin typeface="Times New Roman" panose="02020603050405020304" pitchFamily="18" charset="0"/>
                <a:cs typeface="Times New Roman" panose="02020603050405020304" pitchFamily="18" charset="0"/>
              </a:rPr>
              <a:t>út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lòng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vỗ</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nhè</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nhẹ</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lưng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khẽ</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hỏi</a:t>
            </a:r>
            <a:r>
              <a:rPr lang="en-US" altLang="en-US" sz="2800" dirty="0">
                <a:latin typeface="Times New Roman" panose="02020603050405020304" pitchFamily="18" charset="0"/>
                <a:cs typeface="Times New Roman" panose="02020603050405020304" pitchFamily="18" charset="0"/>
              </a:rPr>
              <a:t>:</a:t>
            </a:r>
          </a:p>
          <a:p>
            <a:pPr eaLnBrk="1" hangingPunct="1"/>
            <a:r>
              <a:rPr lang="en-US" altLang="en-US" sz="2800" dirty="0">
                <a:solidFill>
                  <a:srgbClr val="CC0000"/>
                </a:solidFill>
                <a:latin typeface="Times New Roman" panose="02020603050405020304" pitchFamily="18" charset="0"/>
                <a:cs typeface="Times New Roman" panose="02020603050405020304" pitchFamily="18" charset="0"/>
              </a:rPr>
              <a:t>- </a:t>
            </a:r>
            <a:r>
              <a:rPr lang="en-US" altLang="en-US" sz="2800" dirty="0" err="1">
                <a:solidFill>
                  <a:srgbClr val="CC0000"/>
                </a:solidFill>
                <a:latin typeface="Times New Roman" panose="02020603050405020304" pitchFamily="18" charset="0"/>
                <a:cs typeface="Times New Roman" panose="02020603050405020304" pitchFamily="18" charset="0"/>
              </a:rPr>
              <a:t>Húc</a:t>
            </a:r>
            <a:r>
              <a:rPr lang="en-US" altLang="en-US" sz="2800" dirty="0">
                <a:solidFill>
                  <a:srgbClr val="CC0000"/>
                </a:solidFill>
                <a:latin typeface="Times New Roman" panose="02020603050405020304" pitchFamily="18" charset="0"/>
                <a:cs typeface="Times New Roman" panose="02020603050405020304" pitchFamily="18" charset="0"/>
              </a:rPr>
              <a:t> </a:t>
            </a:r>
            <a:r>
              <a:rPr lang="en-US" altLang="en-US" sz="2800" dirty="0" err="1">
                <a:solidFill>
                  <a:srgbClr val="CC0000"/>
                </a:solidFill>
                <a:latin typeface="Times New Roman" panose="02020603050405020304" pitchFamily="18" charset="0"/>
                <a:cs typeface="Times New Roman" panose="02020603050405020304" pitchFamily="18" charset="0"/>
              </a:rPr>
              <a:t>kia</a:t>
            </a:r>
            <a:r>
              <a:rPr lang="en-US" altLang="en-US" sz="2800" dirty="0">
                <a:solidFill>
                  <a:srgbClr val="CC0000"/>
                </a:solidFill>
                <a:latin typeface="Times New Roman" panose="02020603050405020304" pitchFamily="18" charset="0"/>
                <a:cs typeface="Times New Roman" panose="02020603050405020304" pitchFamily="18" charset="0"/>
              </a:rPr>
              <a:t>! </a:t>
            </a:r>
            <a:r>
              <a:rPr lang="en-US" altLang="en-US" sz="2800" dirty="0" err="1">
                <a:solidFill>
                  <a:srgbClr val="CC0000"/>
                </a:solidFill>
                <a:latin typeface="Times New Roman" panose="02020603050405020304" pitchFamily="18" charset="0"/>
                <a:cs typeface="Times New Roman" panose="02020603050405020304" pitchFamily="18" charset="0"/>
              </a:rPr>
              <a:t>Thầy</a:t>
            </a:r>
            <a:r>
              <a:rPr lang="en-US" altLang="en-US" sz="2800" dirty="0">
                <a:solidFill>
                  <a:srgbClr val="CC0000"/>
                </a:solidFill>
                <a:latin typeface="Times New Roman" panose="02020603050405020304" pitchFamily="18" charset="0"/>
                <a:cs typeface="Times New Roman" panose="02020603050405020304" pitchFamily="18" charset="0"/>
              </a:rPr>
              <a:t> </a:t>
            </a:r>
            <a:r>
              <a:rPr lang="en-US" altLang="en-US" sz="2800" dirty="0" err="1">
                <a:solidFill>
                  <a:srgbClr val="CC0000"/>
                </a:solidFill>
                <a:latin typeface="Times New Roman" panose="02020603050405020304" pitchFamily="18" charset="0"/>
                <a:cs typeface="Times New Roman" panose="02020603050405020304" pitchFamily="18" charset="0"/>
              </a:rPr>
              <a:t>hỏi</a:t>
            </a:r>
            <a:r>
              <a:rPr lang="en-US" altLang="en-US" sz="2800" dirty="0">
                <a:solidFill>
                  <a:srgbClr val="CC0000"/>
                </a:solidFill>
                <a:latin typeface="Times New Roman" panose="02020603050405020304" pitchFamily="18" charset="0"/>
                <a:cs typeface="Times New Roman" panose="02020603050405020304" pitchFamily="18" charset="0"/>
              </a:rPr>
              <a:t> con </a:t>
            </a:r>
            <a:r>
              <a:rPr lang="en-US" altLang="en-US" sz="2800" dirty="0" err="1">
                <a:solidFill>
                  <a:srgbClr val="CC0000"/>
                </a:solidFill>
                <a:latin typeface="Times New Roman" panose="02020603050405020304" pitchFamily="18" charset="0"/>
                <a:cs typeface="Times New Roman" panose="02020603050405020304" pitchFamily="18" charset="0"/>
              </a:rPr>
              <a:t>nhé</a:t>
            </a:r>
            <a:r>
              <a:rPr lang="en-US" altLang="en-US" sz="2800" dirty="0">
                <a:solidFill>
                  <a:srgbClr val="CC0000"/>
                </a:solidFill>
                <a:latin typeface="Times New Roman" panose="02020603050405020304" pitchFamily="18" charset="0"/>
                <a:cs typeface="Times New Roman" panose="02020603050405020304" pitchFamily="18" charset="0"/>
              </a:rPr>
              <a:t>, con </a:t>
            </a:r>
            <a:r>
              <a:rPr lang="en-US" altLang="en-US" sz="2800" dirty="0" err="1">
                <a:solidFill>
                  <a:srgbClr val="CC0000"/>
                </a:solidFill>
                <a:latin typeface="Times New Roman" panose="02020603050405020304" pitchFamily="18" charset="0"/>
                <a:cs typeface="Times New Roman" panose="02020603050405020304" pitchFamily="18" charset="0"/>
              </a:rPr>
              <a:t>là</a:t>
            </a:r>
            <a:r>
              <a:rPr lang="en-US" altLang="en-US" sz="2800" dirty="0">
                <a:solidFill>
                  <a:srgbClr val="CC0000"/>
                </a:solidFill>
                <a:latin typeface="Times New Roman" panose="02020603050405020304" pitchFamily="18" charset="0"/>
                <a:cs typeface="Times New Roman" panose="02020603050405020304" pitchFamily="18" charset="0"/>
              </a:rPr>
              <a:t> con ai?</a:t>
            </a:r>
          </a:p>
          <a:p>
            <a:pPr eaLnBrk="1" hangingPunct="1"/>
            <a:r>
              <a:rPr lang="en-US" altLang="en-US" sz="2800" dirty="0">
                <a:solidFill>
                  <a:srgbClr val="CC0000"/>
                </a:solidFill>
                <a:latin typeface="Times New Roman" panose="02020603050405020304" pitchFamily="18" charset="0"/>
                <a:cs typeface="Times New Roman" panose="02020603050405020304" pitchFamily="18" charset="0"/>
              </a:rPr>
              <a:t>- </a:t>
            </a:r>
            <a:r>
              <a:rPr lang="en-US" altLang="en-US" sz="2800" dirty="0" err="1">
                <a:solidFill>
                  <a:srgbClr val="CC0000"/>
                </a:solidFill>
                <a:latin typeface="Times New Roman" panose="02020603050405020304" pitchFamily="18" charset="0"/>
                <a:cs typeface="Times New Roman" panose="02020603050405020304" pitchFamily="18" charset="0"/>
              </a:rPr>
              <a:t>Là</a:t>
            </a:r>
            <a:r>
              <a:rPr lang="en-US" altLang="en-US" sz="2800" dirty="0">
                <a:solidFill>
                  <a:srgbClr val="CC0000"/>
                </a:solidFill>
                <a:latin typeface="Times New Roman" panose="02020603050405020304" pitchFamily="18" charset="0"/>
                <a:cs typeface="Times New Roman" panose="02020603050405020304" pitchFamily="18" charset="0"/>
              </a:rPr>
              <a:t> con </a:t>
            </a:r>
            <a:r>
              <a:rPr lang="en-US" altLang="en-US" sz="2800" dirty="0" err="1">
                <a:solidFill>
                  <a:srgbClr val="CC0000"/>
                </a:solidFill>
                <a:latin typeface="Times New Roman" panose="02020603050405020304" pitchFamily="18" charset="0"/>
                <a:cs typeface="Times New Roman" panose="02020603050405020304" pitchFamily="18" charset="0"/>
              </a:rPr>
              <a:t>thầy</a:t>
            </a:r>
            <a:r>
              <a:rPr lang="en-US" altLang="en-US" sz="2800" dirty="0">
                <a:solidFill>
                  <a:srgbClr val="CC0000"/>
                </a:solidFill>
                <a:latin typeface="Times New Roman" panose="02020603050405020304" pitchFamily="18" charset="0"/>
                <a:cs typeface="Times New Roman" panose="02020603050405020304" pitchFamily="18" charset="0"/>
              </a:rPr>
              <a:t> </a:t>
            </a:r>
            <a:r>
              <a:rPr lang="en-US" altLang="en-US" sz="2800" dirty="0" err="1">
                <a:solidFill>
                  <a:srgbClr val="CC0000"/>
                </a:solidFill>
                <a:latin typeface="Times New Roman" panose="02020603050405020304" pitchFamily="18" charset="0"/>
                <a:cs typeface="Times New Roman" panose="02020603050405020304" pitchFamily="18" charset="0"/>
              </a:rPr>
              <a:t>mấy</a:t>
            </a:r>
            <a:r>
              <a:rPr lang="en-US" altLang="en-US" sz="2800" dirty="0">
                <a:solidFill>
                  <a:srgbClr val="CC0000"/>
                </a:solidFill>
                <a:latin typeface="Times New Roman" panose="02020603050405020304" pitchFamily="18" charset="0"/>
                <a:cs typeface="Times New Roman" panose="02020603050405020304" pitchFamily="18" charset="0"/>
              </a:rPr>
              <a:t> </a:t>
            </a:r>
            <a:r>
              <a:rPr lang="en-US" altLang="en-US" sz="2800" dirty="0" err="1">
                <a:solidFill>
                  <a:srgbClr val="CC0000"/>
                </a:solidFill>
                <a:latin typeface="Times New Roman" panose="02020603050405020304" pitchFamily="18" charset="0"/>
                <a:cs typeface="Times New Roman" panose="02020603050405020304" pitchFamily="18" charset="0"/>
              </a:rPr>
              <a:t>lị</a:t>
            </a:r>
            <a:r>
              <a:rPr lang="en-US" altLang="en-US" sz="2800" dirty="0">
                <a:solidFill>
                  <a:srgbClr val="CC0000"/>
                </a:solidFill>
                <a:latin typeface="Times New Roman" panose="02020603050405020304" pitchFamily="18" charset="0"/>
                <a:cs typeface="Times New Roman" panose="02020603050405020304" pitchFamily="18" charset="0"/>
              </a:rPr>
              <a:t> con u</a:t>
            </a:r>
          </a:p>
          <a:p>
            <a:pPr eaLnBrk="1" hangingPunct="1"/>
            <a:r>
              <a:rPr lang="en-US" altLang="en-US" sz="2800" dirty="0" err="1">
                <a:solidFill>
                  <a:srgbClr val="CC0000"/>
                </a:solidFill>
                <a:latin typeface="Times New Roman" panose="02020603050405020304" pitchFamily="18" charset="0"/>
                <a:cs typeface="Times New Roman" panose="02020603050405020304" pitchFamily="18" charset="0"/>
              </a:rPr>
              <a:t>Thế</a:t>
            </a:r>
            <a:r>
              <a:rPr lang="en-US" altLang="en-US" sz="2800" dirty="0">
                <a:solidFill>
                  <a:srgbClr val="CC0000"/>
                </a:solidFill>
                <a:latin typeface="Times New Roman" panose="02020603050405020304" pitchFamily="18" charset="0"/>
                <a:cs typeface="Times New Roman" panose="02020603050405020304" pitchFamily="18" charset="0"/>
              </a:rPr>
              <a:t> </a:t>
            </a:r>
            <a:r>
              <a:rPr lang="en-US" altLang="en-US" sz="2800" dirty="0" err="1">
                <a:solidFill>
                  <a:srgbClr val="CC0000"/>
                </a:solidFill>
                <a:latin typeface="Times New Roman" panose="02020603050405020304" pitchFamily="18" charset="0"/>
                <a:cs typeface="Times New Roman" panose="02020603050405020304" pitchFamily="18" charset="0"/>
              </a:rPr>
              <a:t>nhà</a:t>
            </a:r>
            <a:r>
              <a:rPr lang="en-US" altLang="en-US" sz="2800" dirty="0">
                <a:solidFill>
                  <a:srgbClr val="CC0000"/>
                </a:solidFill>
                <a:latin typeface="Times New Roman" panose="02020603050405020304" pitchFamily="18" charset="0"/>
                <a:cs typeface="Times New Roman" panose="02020603050405020304" pitchFamily="18" charset="0"/>
              </a:rPr>
              <a:t> ta ở </a:t>
            </a:r>
            <a:r>
              <a:rPr lang="en-US" altLang="en-US" sz="2800" dirty="0" err="1">
                <a:solidFill>
                  <a:srgbClr val="CC0000"/>
                </a:solidFill>
                <a:latin typeface="Times New Roman" panose="02020603050405020304" pitchFamily="18" charset="0"/>
                <a:cs typeface="Times New Roman" panose="02020603050405020304" pitchFamily="18" charset="0"/>
              </a:rPr>
              <a:t>đâu</a:t>
            </a:r>
            <a:r>
              <a:rPr lang="en-US" altLang="en-US" sz="2800" dirty="0">
                <a:solidFill>
                  <a:srgbClr val="CC0000"/>
                </a:solidFill>
                <a:latin typeface="Times New Roman" panose="02020603050405020304" pitchFamily="18" charset="0"/>
                <a:cs typeface="Times New Roman" panose="02020603050405020304" pitchFamily="18" charset="0"/>
              </a:rPr>
              <a:t>?</a:t>
            </a:r>
          </a:p>
          <a:p>
            <a:pPr eaLnBrk="1" hangingPunct="1"/>
            <a:r>
              <a:rPr lang="en-US" altLang="en-US" sz="2800" dirty="0">
                <a:solidFill>
                  <a:srgbClr val="CC0000"/>
                </a:solidFill>
                <a:latin typeface="Times New Roman" panose="02020603050405020304" pitchFamily="18" charset="0"/>
                <a:cs typeface="Times New Roman" panose="02020603050405020304" pitchFamily="18" charset="0"/>
              </a:rPr>
              <a:t>- </a:t>
            </a:r>
            <a:r>
              <a:rPr lang="en-US" altLang="en-US" sz="2800" dirty="0" err="1">
                <a:solidFill>
                  <a:srgbClr val="CC0000"/>
                </a:solidFill>
                <a:latin typeface="Times New Roman" panose="02020603050405020304" pitchFamily="18" charset="0"/>
                <a:cs typeface="Times New Roman" panose="02020603050405020304" pitchFamily="18" charset="0"/>
              </a:rPr>
              <a:t>Nhà</a:t>
            </a:r>
            <a:r>
              <a:rPr lang="en-US" altLang="en-US" sz="2800" dirty="0">
                <a:solidFill>
                  <a:srgbClr val="CC0000"/>
                </a:solidFill>
                <a:latin typeface="Times New Roman" panose="02020603050405020304" pitchFamily="18" charset="0"/>
                <a:cs typeface="Times New Roman" panose="02020603050405020304" pitchFamily="18" charset="0"/>
              </a:rPr>
              <a:t> ta ở </a:t>
            </a:r>
            <a:r>
              <a:rPr lang="en-US" altLang="en-US" sz="2800" dirty="0" err="1">
                <a:solidFill>
                  <a:srgbClr val="CC0000"/>
                </a:solidFill>
                <a:latin typeface="Times New Roman" panose="02020603050405020304" pitchFamily="18" charset="0"/>
                <a:cs typeface="Times New Roman" panose="02020603050405020304" pitchFamily="18" charset="0"/>
              </a:rPr>
              <a:t>làng</a:t>
            </a:r>
            <a:r>
              <a:rPr lang="en-US" altLang="en-US" sz="2800" dirty="0">
                <a:solidFill>
                  <a:srgbClr val="CC0000"/>
                </a:solidFill>
                <a:latin typeface="Times New Roman" panose="02020603050405020304" pitchFamily="18" charset="0"/>
                <a:cs typeface="Times New Roman" panose="02020603050405020304" pitchFamily="18" charset="0"/>
              </a:rPr>
              <a:t> </a:t>
            </a:r>
            <a:r>
              <a:rPr lang="en-US" altLang="en-US" sz="2800" dirty="0" err="1">
                <a:solidFill>
                  <a:srgbClr val="CC0000"/>
                </a:solidFill>
                <a:latin typeface="Times New Roman" panose="02020603050405020304" pitchFamily="18" charset="0"/>
                <a:cs typeface="Times New Roman" panose="02020603050405020304" pitchFamily="18" charset="0"/>
              </a:rPr>
              <a:t>chợ</a:t>
            </a:r>
            <a:r>
              <a:rPr lang="en-US" altLang="en-US" sz="2800" dirty="0">
                <a:solidFill>
                  <a:srgbClr val="CC0000"/>
                </a:solidFill>
                <a:latin typeface="Times New Roman" panose="02020603050405020304" pitchFamily="18" charset="0"/>
                <a:cs typeface="Times New Roman" panose="02020603050405020304" pitchFamily="18" charset="0"/>
              </a:rPr>
              <a:t> </a:t>
            </a:r>
            <a:r>
              <a:rPr lang="en-US" altLang="en-US" sz="2800" dirty="0" err="1">
                <a:solidFill>
                  <a:srgbClr val="CC0000"/>
                </a:solidFill>
                <a:latin typeface="Times New Roman" panose="02020603050405020304" pitchFamily="18" charset="0"/>
                <a:cs typeface="Times New Roman" panose="02020603050405020304" pitchFamily="18" charset="0"/>
              </a:rPr>
              <a:t>Dầu</a:t>
            </a:r>
            <a:r>
              <a:rPr lang="en-US" altLang="en-US" sz="2800" dirty="0">
                <a:solidFill>
                  <a:srgbClr val="CC0000"/>
                </a:solidFill>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a:t>
            </a:r>
            <a:r>
              <a:rPr lang="en-US" altLang="en-US" sz="2800" dirty="0" err="1">
                <a:latin typeface="Times New Roman" panose="02020603050405020304" pitchFamily="18" charset="0"/>
                <a:cs typeface="Times New Roman" panose="02020603050405020304" pitchFamily="18" charset="0"/>
              </a:rPr>
              <a:t>Làng</a:t>
            </a:r>
            <a:r>
              <a:rPr lang="en-US" altLang="en-US" sz="2800" dirty="0">
                <a:latin typeface="Times New Roman" panose="02020603050405020304" pitchFamily="18" charset="0"/>
                <a:cs typeface="Times New Roman" panose="02020603050405020304" pitchFamily="18" charset="0"/>
              </a:rPr>
              <a:t> – Kim </a:t>
            </a:r>
            <a:r>
              <a:rPr lang="en-US" altLang="en-US" sz="2800" dirty="0" err="1">
                <a:latin typeface="Times New Roman" panose="02020603050405020304" pitchFamily="18" charset="0"/>
                <a:cs typeface="Times New Roman" panose="02020603050405020304" pitchFamily="18" charset="0"/>
              </a:rPr>
              <a:t>Lân</a:t>
            </a:r>
            <a:r>
              <a:rPr lang="en-US" alt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1490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22" presetClass="entr" presetSubtype="2" fill="hold" grpId="0" nodeType="withEffect">
                                  <p:stCondLst>
                                    <p:cond delay="10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500"/>
                                        <p:tgtEl>
                                          <p:spTgt spid="4"/>
                                        </p:tgtEl>
                                      </p:cBhvr>
                                    </p:animEffect>
                                  </p:childTnLst>
                                </p:cTn>
                              </p:par>
                              <p:par>
                                <p:cTn id="14" presetID="22" presetClass="entr" presetSubtype="8" fill="hold" grpId="0" nodeType="withEffect">
                                  <p:stCondLst>
                                    <p:cond delay="30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from="(-#ppt_w/2)" to="(#ppt_x)" calcmode="lin" valueType="num">
                                      <p:cBhvr>
                                        <p:cTn id="31" dur="600" fill="hold">
                                          <p:stCondLst>
                                            <p:cond delay="0"/>
                                          </p:stCondLst>
                                        </p:cTn>
                                        <p:tgtEl>
                                          <p:spTgt spid="15"/>
                                        </p:tgtEl>
                                        <p:attrNameLst>
                                          <p:attrName>ppt_x</p:attrName>
                                        </p:attrNameLst>
                                      </p:cBhvr>
                                    </p:anim>
                                    <p:anim from="0" to="-1.0" calcmode="lin" valueType="num">
                                      <p:cBhvr>
                                        <p:cTn id="32" dur="200" decel="50000" autoRev="1" fill="hold">
                                          <p:stCondLst>
                                            <p:cond delay="600"/>
                                          </p:stCondLst>
                                        </p:cTn>
                                        <p:tgtEl>
                                          <p:spTgt spid="15"/>
                                        </p:tgtEl>
                                        <p:attrNameLst>
                                          <p:attrName>xshear</p:attrName>
                                        </p:attrNameLst>
                                      </p:cBhvr>
                                    </p:anim>
                                    <p:animScale>
                                      <p:cBhvr>
                                        <p:cTn id="33" dur="200" decel="100000" autoRev="1" fill="hold">
                                          <p:stCondLst>
                                            <p:cond delay="600"/>
                                          </p:stCondLst>
                                        </p:cTn>
                                        <p:tgtEl>
                                          <p:spTgt spid="15"/>
                                        </p:tgtEl>
                                      </p:cBhvr>
                                      <p:from x="100000" y="100000"/>
                                      <p:to x="80000" y="100000"/>
                                    </p:animScale>
                                    <p:anim by="(#ppt_h/3+#ppt_w*0.1)" calcmode="lin" valueType="num">
                                      <p:cBhvr additive="sum">
                                        <p:cTn id="34" dur="200" decel="100000" autoRev="1" fill="hold">
                                          <p:stCondLst>
                                            <p:cond delay="600"/>
                                          </p:stCondLst>
                                        </p:cTn>
                                        <p:tgtEl>
                                          <p:spTgt spid="1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3" grpId="0"/>
      <p:bldP spid="2"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ết quả hình ảnh cho slide trắng">
            <a:extLst>
              <a:ext uri="{FF2B5EF4-FFF2-40B4-BE49-F238E27FC236}">
                <a16:creationId xmlns="" xmlns:a16="http://schemas.microsoft.com/office/drawing/2014/main" id="{9B8F841F-2852-4951-9439-671187BB25DD}"/>
              </a:ext>
            </a:extLst>
          </p:cNvPr>
          <p:cNvPicPr>
            <a:picLocks noChangeAspect="1" noChangeArrowheads="1"/>
          </p:cNvPicPr>
          <p:nvPr/>
        </p:nvPicPr>
        <p:blipFill>
          <a:blip r:embed="rId3"/>
          <a:srcRect l="5649"/>
          <a:stretch>
            <a:fillRect/>
          </a:stretch>
        </p:blipFill>
        <p:spPr bwMode="auto">
          <a:xfrm>
            <a:off x="0" y="73254"/>
            <a:ext cx="12192000" cy="6858000"/>
          </a:xfrm>
          <a:prstGeom prst="rect">
            <a:avLst/>
          </a:prstGeom>
          <a:noFill/>
        </p:spPr>
      </p:pic>
      <p:sp>
        <p:nvSpPr>
          <p:cNvPr id="3" name="淘宝网chenying0907出品 9">
            <a:extLst>
              <a:ext uri="{FF2B5EF4-FFF2-40B4-BE49-F238E27FC236}">
                <a16:creationId xmlns="" xmlns:a16="http://schemas.microsoft.com/office/drawing/2014/main" id="{8954E353-4271-4342-BCAF-E10FA4C055B2}"/>
              </a:ext>
            </a:extLst>
          </p:cNvPr>
          <p:cNvSpPr/>
          <p:nvPr/>
        </p:nvSpPr>
        <p:spPr>
          <a:xfrm>
            <a:off x="316587" y="2763348"/>
            <a:ext cx="4922163" cy="248145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淘宝网chenying0907出品 2">
            <a:extLst>
              <a:ext uri="{FF2B5EF4-FFF2-40B4-BE49-F238E27FC236}">
                <a16:creationId xmlns="" xmlns:a16="http://schemas.microsoft.com/office/drawing/2014/main" id="{D5A1DD2C-A7AD-4526-B4BA-0827012C9343}"/>
              </a:ext>
            </a:extLst>
          </p:cNvPr>
          <p:cNvSpPr/>
          <p:nvPr/>
        </p:nvSpPr>
        <p:spPr>
          <a:xfrm>
            <a:off x="0" y="4375738"/>
            <a:ext cx="12192000" cy="1809750"/>
          </a:xfrm>
          <a:prstGeom prst="rect">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1">
            <a:extLst>
              <a:ext uri="{FF2B5EF4-FFF2-40B4-BE49-F238E27FC236}">
                <a16:creationId xmlns="" xmlns:a16="http://schemas.microsoft.com/office/drawing/2014/main" id="{997FF005-8E98-412B-A52F-5398FD65F46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1465" y="1063220"/>
            <a:ext cx="3729083" cy="5122268"/>
          </a:xfrm>
          <a:prstGeom prst="rect">
            <a:avLst/>
          </a:prstGeom>
        </p:spPr>
      </p:pic>
      <p:sp>
        <p:nvSpPr>
          <p:cNvPr id="6" name="淘宝网chenying0907出品 7">
            <a:extLst>
              <a:ext uri="{FF2B5EF4-FFF2-40B4-BE49-F238E27FC236}">
                <a16:creationId xmlns="" xmlns:a16="http://schemas.microsoft.com/office/drawing/2014/main" id="{38AD5AB5-D872-4EBC-A63A-993998DCFBD1}"/>
              </a:ext>
            </a:extLst>
          </p:cNvPr>
          <p:cNvSpPr/>
          <p:nvPr/>
        </p:nvSpPr>
        <p:spPr>
          <a:xfrm>
            <a:off x="4272013" y="1421042"/>
            <a:ext cx="7196087" cy="416242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淘宝网chenying0907出品 8">
            <a:extLst>
              <a:ext uri="{FF2B5EF4-FFF2-40B4-BE49-F238E27FC236}">
                <a16:creationId xmlns="" xmlns:a16="http://schemas.microsoft.com/office/drawing/2014/main" id="{3ECE4019-0DA3-400B-BCB0-15D43F681A6A}"/>
              </a:ext>
            </a:extLst>
          </p:cNvPr>
          <p:cNvSpPr/>
          <p:nvPr/>
        </p:nvSpPr>
        <p:spPr>
          <a:xfrm>
            <a:off x="5293193" y="1709676"/>
            <a:ext cx="6670207" cy="4487940"/>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淘宝网chenying0907出品 28">
            <a:extLst>
              <a:ext uri="{FF2B5EF4-FFF2-40B4-BE49-F238E27FC236}">
                <a16:creationId xmlns="" xmlns:a16="http://schemas.microsoft.com/office/drawing/2014/main" id="{6645A391-F87C-4DE5-8F49-C0F21EAA48A4}"/>
              </a:ext>
            </a:extLst>
          </p:cNvPr>
          <p:cNvGrpSpPr/>
          <p:nvPr/>
        </p:nvGrpSpPr>
        <p:grpSpPr>
          <a:xfrm>
            <a:off x="4456423" y="2572700"/>
            <a:ext cx="652360" cy="655752"/>
            <a:chOff x="5054062" y="3469758"/>
            <a:chExt cx="636077" cy="636077"/>
          </a:xfrm>
        </p:grpSpPr>
        <p:sp>
          <p:nvSpPr>
            <p:cNvPr id="12" name="淘宝网chenying0907出品 11">
              <a:extLst>
                <a:ext uri="{FF2B5EF4-FFF2-40B4-BE49-F238E27FC236}">
                  <a16:creationId xmlns="" xmlns:a16="http://schemas.microsoft.com/office/drawing/2014/main" id="{286EC88F-DD93-42F2-99FA-578D856D394B}"/>
                </a:ext>
              </a:extLst>
            </p:cNvPr>
            <p:cNvSpPr/>
            <p:nvPr/>
          </p:nvSpPr>
          <p:spPr>
            <a:xfrm>
              <a:off x="5054062" y="3469758"/>
              <a:ext cx="636077" cy="636077"/>
            </a:xfrm>
            <a:prstGeom prst="ellipse">
              <a:avLst/>
            </a:prstGeom>
            <a:noFill/>
            <a:ln>
              <a:solidFill>
                <a:schemeClr val="tx2">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淘宝网chenying0907出品 104">
              <a:extLst>
                <a:ext uri="{FF2B5EF4-FFF2-40B4-BE49-F238E27FC236}">
                  <a16:creationId xmlns="" xmlns:a16="http://schemas.microsoft.com/office/drawing/2014/main" id="{45B56927-F666-473D-804A-9265D658774A}"/>
                </a:ext>
              </a:extLst>
            </p:cNvPr>
            <p:cNvSpPr>
              <a:spLocks noEditPoints="1"/>
            </p:cNvSpPr>
            <p:nvPr/>
          </p:nvSpPr>
          <p:spPr bwMode="auto">
            <a:xfrm>
              <a:off x="5278522" y="3638876"/>
              <a:ext cx="221491" cy="26773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14" name="淘宝网chenying0907出品 29">
            <a:extLst>
              <a:ext uri="{FF2B5EF4-FFF2-40B4-BE49-F238E27FC236}">
                <a16:creationId xmlns="" xmlns:a16="http://schemas.microsoft.com/office/drawing/2014/main" id="{267A0F6D-F03F-481F-8781-96E0612FD21B}"/>
              </a:ext>
            </a:extLst>
          </p:cNvPr>
          <p:cNvGrpSpPr/>
          <p:nvPr/>
        </p:nvGrpSpPr>
        <p:grpSpPr>
          <a:xfrm>
            <a:off x="4456423" y="4087041"/>
            <a:ext cx="652360" cy="655752"/>
            <a:chOff x="5054062" y="4712770"/>
            <a:chExt cx="636077" cy="636077"/>
          </a:xfrm>
        </p:grpSpPr>
        <p:sp>
          <p:nvSpPr>
            <p:cNvPr id="15" name="淘宝网chenying0907出品 12">
              <a:extLst>
                <a:ext uri="{FF2B5EF4-FFF2-40B4-BE49-F238E27FC236}">
                  <a16:creationId xmlns="" xmlns:a16="http://schemas.microsoft.com/office/drawing/2014/main" id="{B8FE7F57-9437-4635-981D-BFB3C1C7B77E}"/>
                </a:ext>
              </a:extLst>
            </p:cNvPr>
            <p:cNvSpPr/>
            <p:nvPr/>
          </p:nvSpPr>
          <p:spPr>
            <a:xfrm>
              <a:off x="5054062" y="4712770"/>
              <a:ext cx="636077" cy="636077"/>
            </a:xfrm>
            <a:prstGeom prst="ellipse">
              <a:avLst/>
            </a:prstGeom>
            <a:noFill/>
            <a:ln>
              <a:solidFill>
                <a:schemeClr val="tx2">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淘宝网chenying0907出品 5">
              <a:extLst>
                <a:ext uri="{FF2B5EF4-FFF2-40B4-BE49-F238E27FC236}">
                  <a16:creationId xmlns="" xmlns:a16="http://schemas.microsoft.com/office/drawing/2014/main" id="{214CFB54-675D-4A7A-9034-793825BFFDAC}"/>
                </a:ext>
              </a:extLst>
            </p:cNvPr>
            <p:cNvSpPr>
              <a:spLocks noEditPoints="1"/>
            </p:cNvSpPr>
            <p:nvPr/>
          </p:nvSpPr>
          <p:spPr bwMode="auto">
            <a:xfrm>
              <a:off x="5271307" y="4871501"/>
              <a:ext cx="201587" cy="318614"/>
            </a:xfrm>
            <a:custGeom>
              <a:avLst/>
              <a:gdLst>
                <a:gd name="T0" fmla="*/ 107 w 126"/>
                <a:gd name="T1" fmla="*/ 19 h 199"/>
                <a:gd name="T2" fmla="*/ 117 w 126"/>
                <a:gd name="T3" fmla="*/ 95 h 199"/>
                <a:gd name="T4" fmla="*/ 97 w 126"/>
                <a:gd name="T5" fmla="*/ 123 h 199"/>
                <a:gd name="T6" fmla="*/ 104 w 126"/>
                <a:gd name="T7" fmla="*/ 122 h 199"/>
                <a:gd name="T8" fmla="*/ 108 w 126"/>
                <a:gd name="T9" fmla="*/ 137 h 199"/>
                <a:gd name="T10" fmla="*/ 105 w 126"/>
                <a:gd name="T11" fmla="*/ 149 h 199"/>
                <a:gd name="T12" fmla="*/ 108 w 126"/>
                <a:gd name="T13" fmla="*/ 161 h 199"/>
                <a:gd name="T14" fmla="*/ 104 w 126"/>
                <a:gd name="T15" fmla="*/ 175 h 199"/>
                <a:gd name="T16" fmla="*/ 29 w 126"/>
                <a:gd name="T17" fmla="*/ 181 h 199"/>
                <a:gd name="T18" fmla="*/ 22 w 126"/>
                <a:gd name="T19" fmla="*/ 177 h 199"/>
                <a:gd name="T20" fmla="*/ 22 w 126"/>
                <a:gd name="T21" fmla="*/ 156 h 199"/>
                <a:gd name="T22" fmla="*/ 22 w 126"/>
                <a:gd name="T23" fmla="*/ 153 h 199"/>
                <a:gd name="T24" fmla="*/ 22 w 126"/>
                <a:gd name="T25" fmla="*/ 132 h 199"/>
                <a:gd name="T26" fmla="*/ 28 w 126"/>
                <a:gd name="T27" fmla="*/ 129 h 199"/>
                <a:gd name="T28" fmla="*/ 31 w 126"/>
                <a:gd name="T29" fmla="*/ 117 h 199"/>
                <a:gd name="T30" fmla="*/ 0 w 126"/>
                <a:gd name="T31" fmla="*/ 63 h 199"/>
                <a:gd name="T32" fmla="*/ 63 w 126"/>
                <a:gd name="T33" fmla="*/ 0 h 199"/>
                <a:gd name="T34" fmla="*/ 52 w 126"/>
                <a:gd name="T35" fmla="*/ 76 h 199"/>
                <a:gd name="T36" fmla="*/ 57 w 126"/>
                <a:gd name="T37" fmla="*/ 73 h 199"/>
                <a:gd name="T38" fmla="*/ 63 w 126"/>
                <a:gd name="T39" fmla="*/ 76 h 199"/>
                <a:gd name="T40" fmla="*/ 68 w 126"/>
                <a:gd name="T41" fmla="*/ 73 h 199"/>
                <a:gd name="T42" fmla="*/ 74 w 126"/>
                <a:gd name="T43" fmla="*/ 76 h 199"/>
                <a:gd name="T44" fmla="*/ 81 w 126"/>
                <a:gd name="T45" fmla="*/ 71 h 199"/>
                <a:gd name="T46" fmla="*/ 73 w 126"/>
                <a:gd name="T47" fmla="*/ 96 h 199"/>
                <a:gd name="T48" fmla="*/ 84 w 126"/>
                <a:gd name="T49" fmla="*/ 124 h 199"/>
                <a:gd name="T50" fmla="*/ 84 w 126"/>
                <a:gd name="T51" fmla="*/ 109 h 199"/>
                <a:gd name="T52" fmla="*/ 106 w 126"/>
                <a:gd name="T53" fmla="*/ 88 h 199"/>
                <a:gd name="T54" fmla="*/ 98 w 126"/>
                <a:gd name="T55" fmla="*/ 28 h 199"/>
                <a:gd name="T56" fmla="*/ 28 w 126"/>
                <a:gd name="T57" fmla="*/ 28 h 199"/>
                <a:gd name="T58" fmla="*/ 20 w 126"/>
                <a:gd name="T59" fmla="*/ 89 h 199"/>
                <a:gd name="T60" fmla="*/ 44 w 126"/>
                <a:gd name="T61" fmla="*/ 109 h 199"/>
                <a:gd name="T62" fmla="*/ 44 w 126"/>
                <a:gd name="T63" fmla="*/ 125 h 199"/>
                <a:gd name="T64" fmla="*/ 55 w 126"/>
                <a:gd name="T65" fmla="*/ 96 h 199"/>
                <a:gd name="T66" fmla="*/ 47 w 126"/>
                <a:gd name="T67" fmla="*/ 71 h 199"/>
                <a:gd name="T68" fmla="*/ 76 w 126"/>
                <a:gd name="T69" fmla="*/ 79 h 199"/>
                <a:gd name="T70" fmla="*/ 68 w 126"/>
                <a:gd name="T71" fmla="*/ 78 h 199"/>
                <a:gd name="T72" fmla="*/ 57 w 126"/>
                <a:gd name="T73" fmla="*/ 78 h 199"/>
                <a:gd name="T74" fmla="*/ 52 w 126"/>
                <a:gd name="T75" fmla="*/ 79 h 199"/>
                <a:gd name="T76" fmla="*/ 61 w 126"/>
                <a:gd name="T77" fmla="*/ 94 h 199"/>
                <a:gd name="T78" fmla="*/ 61 w 126"/>
                <a:gd name="T79" fmla="*/ 125 h 199"/>
                <a:gd name="T80" fmla="*/ 66 w 126"/>
                <a:gd name="T81" fmla="*/ 95 h 199"/>
                <a:gd name="T82" fmla="*/ 67 w 126"/>
                <a:gd name="T83" fmla="*/ 93 h 199"/>
                <a:gd name="T84" fmla="*/ 82 w 126"/>
                <a:gd name="T85" fmla="*/ 180 h 199"/>
                <a:gd name="T86" fmla="*/ 64 w 126"/>
                <a:gd name="T87" fmla="*/ 199 h 199"/>
                <a:gd name="T88" fmla="*/ 82 w 126"/>
                <a:gd name="T89" fmla="*/ 180 h 199"/>
                <a:gd name="T90" fmla="*/ 33 w 126"/>
                <a:gd name="T91" fmla="*/ 165 h 199"/>
                <a:gd name="T92" fmla="*/ 33 w 126"/>
                <a:gd name="T93" fmla="*/ 168 h 199"/>
                <a:gd name="T94" fmla="*/ 95 w 126"/>
                <a:gd name="T95" fmla="*/ 161 h 199"/>
                <a:gd name="T96" fmla="*/ 95 w 126"/>
                <a:gd name="T97" fmla="*/ 136 h 199"/>
                <a:gd name="T98" fmla="*/ 33 w 126"/>
                <a:gd name="T99" fmla="*/ 143 h 199"/>
                <a:gd name="T100" fmla="*/ 95 w 126"/>
                <a:gd name="T101" fmla="*/ 139 h 199"/>
                <a:gd name="T102" fmla="*/ 95 w 126"/>
                <a:gd name="T103" fmla="*/ 13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6" h="199">
                  <a:moveTo>
                    <a:pt x="63" y="0"/>
                  </a:moveTo>
                  <a:cubicBezTo>
                    <a:pt x="80" y="0"/>
                    <a:pt x="96" y="7"/>
                    <a:pt x="107" y="19"/>
                  </a:cubicBezTo>
                  <a:cubicBezTo>
                    <a:pt x="119" y="30"/>
                    <a:pt x="126" y="46"/>
                    <a:pt x="126" y="63"/>
                  </a:cubicBezTo>
                  <a:cubicBezTo>
                    <a:pt x="126" y="75"/>
                    <a:pt x="123" y="86"/>
                    <a:pt x="117" y="95"/>
                  </a:cubicBezTo>
                  <a:cubicBezTo>
                    <a:pt x="112" y="104"/>
                    <a:pt x="105" y="111"/>
                    <a:pt x="97" y="116"/>
                  </a:cubicBezTo>
                  <a:cubicBezTo>
                    <a:pt x="97" y="123"/>
                    <a:pt x="97" y="123"/>
                    <a:pt x="97" y="123"/>
                  </a:cubicBezTo>
                  <a:cubicBezTo>
                    <a:pt x="99" y="122"/>
                    <a:pt x="99" y="122"/>
                    <a:pt x="99" y="122"/>
                  </a:cubicBezTo>
                  <a:cubicBezTo>
                    <a:pt x="104" y="122"/>
                    <a:pt x="104" y="122"/>
                    <a:pt x="104" y="122"/>
                  </a:cubicBezTo>
                  <a:cubicBezTo>
                    <a:pt x="106" y="126"/>
                    <a:pt x="106" y="126"/>
                    <a:pt x="106" y="126"/>
                  </a:cubicBezTo>
                  <a:cubicBezTo>
                    <a:pt x="107" y="130"/>
                    <a:pt x="108" y="134"/>
                    <a:pt x="108" y="137"/>
                  </a:cubicBezTo>
                  <a:cubicBezTo>
                    <a:pt x="108" y="141"/>
                    <a:pt x="107" y="144"/>
                    <a:pt x="106" y="148"/>
                  </a:cubicBezTo>
                  <a:cubicBezTo>
                    <a:pt x="105" y="149"/>
                    <a:pt x="105" y="149"/>
                    <a:pt x="105" y="149"/>
                  </a:cubicBezTo>
                  <a:cubicBezTo>
                    <a:pt x="106" y="150"/>
                    <a:pt x="106" y="150"/>
                    <a:pt x="106" y="150"/>
                  </a:cubicBezTo>
                  <a:cubicBezTo>
                    <a:pt x="107" y="154"/>
                    <a:pt x="108" y="157"/>
                    <a:pt x="108" y="161"/>
                  </a:cubicBezTo>
                  <a:cubicBezTo>
                    <a:pt x="108" y="164"/>
                    <a:pt x="107" y="168"/>
                    <a:pt x="106" y="171"/>
                  </a:cubicBezTo>
                  <a:cubicBezTo>
                    <a:pt x="104" y="175"/>
                    <a:pt x="104" y="175"/>
                    <a:pt x="104" y="175"/>
                  </a:cubicBezTo>
                  <a:cubicBezTo>
                    <a:pt x="100" y="175"/>
                    <a:pt x="100" y="175"/>
                    <a:pt x="100" y="175"/>
                  </a:cubicBezTo>
                  <a:cubicBezTo>
                    <a:pt x="29" y="181"/>
                    <a:pt x="29" y="181"/>
                    <a:pt x="29" y="181"/>
                  </a:cubicBezTo>
                  <a:cubicBezTo>
                    <a:pt x="24" y="182"/>
                    <a:pt x="24" y="182"/>
                    <a:pt x="24" y="182"/>
                  </a:cubicBezTo>
                  <a:cubicBezTo>
                    <a:pt x="22" y="177"/>
                    <a:pt x="22" y="177"/>
                    <a:pt x="22" y="177"/>
                  </a:cubicBezTo>
                  <a:cubicBezTo>
                    <a:pt x="21" y="174"/>
                    <a:pt x="20" y="171"/>
                    <a:pt x="20" y="167"/>
                  </a:cubicBezTo>
                  <a:cubicBezTo>
                    <a:pt x="20" y="164"/>
                    <a:pt x="21" y="160"/>
                    <a:pt x="22" y="156"/>
                  </a:cubicBezTo>
                  <a:cubicBezTo>
                    <a:pt x="23" y="155"/>
                    <a:pt x="23" y="155"/>
                    <a:pt x="23" y="155"/>
                  </a:cubicBezTo>
                  <a:cubicBezTo>
                    <a:pt x="22" y="153"/>
                    <a:pt x="22" y="153"/>
                    <a:pt x="22" y="153"/>
                  </a:cubicBezTo>
                  <a:cubicBezTo>
                    <a:pt x="21" y="150"/>
                    <a:pt x="20" y="147"/>
                    <a:pt x="20" y="144"/>
                  </a:cubicBezTo>
                  <a:cubicBezTo>
                    <a:pt x="20" y="140"/>
                    <a:pt x="21" y="136"/>
                    <a:pt x="22" y="132"/>
                  </a:cubicBezTo>
                  <a:cubicBezTo>
                    <a:pt x="24" y="129"/>
                    <a:pt x="24" y="129"/>
                    <a:pt x="24" y="129"/>
                  </a:cubicBezTo>
                  <a:cubicBezTo>
                    <a:pt x="28" y="129"/>
                    <a:pt x="28" y="129"/>
                    <a:pt x="28" y="129"/>
                  </a:cubicBezTo>
                  <a:cubicBezTo>
                    <a:pt x="31" y="129"/>
                    <a:pt x="31" y="129"/>
                    <a:pt x="31" y="129"/>
                  </a:cubicBezTo>
                  <a:cubicBezTo>
                    <a:pt x="31" y="117"/>
                    <a:pt x="31" y="117"/>
                    <a:pt x="31" y="117"/>
                  </a:cubicBezTo>
                  <a:cubicBezTo>
                    <a:pt x="22" y="112"/>
                    <a:pt x="15" y="104"/>
                    <a:pt x="9" y="96"/>
                  </a:cubicBezTo>
                  <a:cubicBezTo>
                    <a:pt x="3" y="86"/>
                    <a:pt x="0" y="75"/>
                    <a:pt x="0" y="63"/>
                  </a:cubicBezTo>
                  <a:cubicBezTo>
                    <a:pt x="0" y="46"/>
                    <a:pt x="7" y="30"/>
                    <a:pt x="19" y="19"/>
                  </a:cubicBezTo>
                  <a:cubicBezTo>
                    <a:pt x="30" y="7"/>
                    <a:pt x="46" y="0"/>
                    <a:pt x="63" y="0"/>
                  </a:cubicBezTo>
                  <a:close/>
                  <a:moveTo>
                    <a:pt x="49" y="75"/>
                  </a:moveTo>
                  <a:cubicBezTo>
                    <a:pt x="50" y="76"/>
                    <a:pt x="51" y="76"/>
                    <a:pt x="52" y="76"/>
                  </a:cubicBezTo>
                  <a:cubicBezTo>
                    <a:pt x="54" y="76"/>
                    <a:pt x="55" y="75"/>
                    <a:pt x="56" y="74"/>
                  </a:cubicBezTo>
                  <a:cubicBezTo>
                    <a:pt x="57" y="73"/>
                    <a:pt x="57" y="73"/>
                    <a:pt x="57" y="73"/>
                  </a:cubicBezTo>
                  <a:cubicBezTo>
                    <a:pt x="58" y="74"/>
                    <a:pt x="58" y="74"/>
                    <a:pt x="58" y="74"/>
                  </a:cubicBezTo>
                  <a:cubicBezTo>
                    <a:pt x="60" y="76"/>
                    <a:pt x="61" y="76"/>
                    <a:pt x="63" y="76"/>
                  </a:cubicBezTo>
                  <a:cubicBezTo>
                    <a:pt x="64" y="76"/>
                    <a:pt x="65" y="76"/>
                    <a:pt x="67" y="74"/>
                  </a:cubicBezTo>
                  <a:cubicBezTo>
                    <a:pt x="68" y="73"/>
                    <a:pt x="68" y="73"/>
                    <a:pt x="68" y="73"/>
                  </a:cubicBezTo>
                  <a:cubicBezTo>
                    <a:pt x="69" y="74"/>
                    <a:pt x="69" y="74"/>
                    <a:pt x="69" y="74"/>
                  </a:cubicBezTo>
                  <a:cubicBezTo>
                    <a:pt x="71" y="76"/>
                    <a:pt x="72" y="76"/>
                    <a:pt x="74" y="76"/>
                  </a:cubicBezTo>
                  <a:cubicBezTo>
                    <a:pt x="76" y="76"/>
                    <a:pt x="77" y="75"/>
                    <a:pt x="79" y="75"/>
                  </a:cubicBezTo>
                  <a:cubicBezTo>
                    <a:pt x="81" y="71"/>
                    <a:pt x="81" y="71"/>
                    <a:pt x="81" y="71"/>
                  </a:cubicBezTo>
                  <a:cubicBezTo>
                    <a:pt x="87" y="74"/>
                    <a:pt x="87" y="74"/>
                    <a:pt x="87" y="74"/>
                  </a:cubicBezTo>
                  <a:cubicBezTo>
                    <a:pt x="73" y="96"/>
                    <a:pt x="73" y="96"/>
                    <a:pt x="73" y="96"/>
                  </a:cubicBezTo>
                  <a:cubicBezTo>
                    <a:pt x="73" y="125"/>
                    <a:pt x="73" y="125"/>
                    <a:pt x="73" y="125"/>
                  </a:cubicBezTo>
                  <a:cubicBezTo>
                    <a:pt x="84" y="124"/>
                    <a:pt x="84" y="124"/>
                    <a:pt x="84" y="124"/>
                  </a:cubicBezTo>
                  <a:cubicBezTo>
                    <a:pt x="84" y="112"/>
                    <a:pt x="84" y="112"/>
                    <a:pt x="84" y="112"/>
                  </a:cubicBezTo>
                  <a:cubicBezTo>
                    <a:pt x="84" y="109"/>
                    <a:pt x="84" y="109"/>
                    <a:pt x="84" y="109"/>
                  </a:cubicBezTo>
                  <a:cubicBezTo>
                    <a:pt x="87" y="107"/>
                    <a:pt x="87" y="107"/>
                    <a:pt x="87" y="107"/>
                  </a:cubicBezTo>
                  <a:cubicBezTo>
                    <a:pt x="95" y="102"/>
                    <a:pt x="101" y="96"/>
                    <a:pt x="106" y="88"/>
                  </a:cubicBezTo>
                  <a:cubicBezTo>
                    <a:pt x="110" y="81"/>
                    <a:pt x="113" y="72"/>
                    <a:pt x="113" y="63"/>
                  </a:cubicBezTo>
                  <a:cubicBezTo>
                    <a:pt x="113" y="49"/>
                    <a:pt x="107" y="37"/>
                    <a:pt x="98" y="28"/>
                  </a:cubicBezTo>
                  <a:cubicBezTo>
                    <a:pt x="89" y="19"/>
                    <a:pt x="77" y="13"/>
                    <a:pt x="63" y="13"/>
                  </a:cubicBezTo>
                  <a:cubicBezTo>
                    <a:pt x="49" y="13"/>
                    <a:pt x="37" y="19"/>
                    <a:pt x="28" y="28"/>
                  </a:cubicBezTo>
                  <a:cubicBezTo>
                    <a:pt x="19" y="37"/>
                    <a:pt x="13" y="49"/>
                    <a:pt x="13" y="63"/>
                  </a:cubicBezTo>
                  <a:cubicBezTo>
                    <a:pt x="13" y="73"/>
                    <a:pt x="16" y="81"/>
                    <a:pt x="20" y="89"/>
                  </a:cubicBezTo>
                  <a:cubicBezTo>
                    <a:pt x="25" y="97"/>
                    <a:pt x="32" y="103"/>
                    <a:pt x="40" y="107"/>
                  </a:cubicBezTo>
                  <a:cubicBezTo>
                    <a:pt x="44" y="109"/>
                    <a:pt x="44" y="109"/>
                    <a:pt x="44" y="109"/>
                  </a:cubicBezTo>
                  <a:cubicBezTo>
                    <a:pt x="44" y="113"/>
                    <a:pt x="44" y="113"/>
                    <a:pt x="44" y="113"/>
                  </a:cubicBezTo>
                  <a:cubicBezTo>
                    <a:pt x="44" y="125"/>
                    <a:pt x="44" y="125"/>
                    <a:pt x="44" y="125"/>
                  </a:cubicBezTo>
                  <a:cubicBezTo>
                    <a:pt x="55" y="125"/>
                    <a:pt x="55" y="125"/>
                    <a:pt x="55" y="125"/>
                  </a:cubicBezTo>
                  <a:cubicBezTo>
                    <a:pt x="55" y="96"/>
                    <a:pt x="55" y="96"/>
                    <a:pt x="55" y="96"/>
                  </a:cubicBezTo>
                  <a:cubicBezTo>
                    <a:pt x="41" y="74"/>
                    <a:pt x="41" y="74"/>
                    <a:pt x="41" y="74"/>
                  </a:cubicBezTo>
                  <a:cubicBezTo>
                    <a:pt x="47" y="71"/>
                    <a:pt x="47" y="71"/>
                    <a:pt x="47" y="71"/>
                  </a:cubicBezTo>
                  <a:cubicBezTo>
                    <a:pt x="49" y="75"/>
                    <a:pt x="49" y="75"/>
                    <a:pt x="49" y="75"/>
                  </a:cubicBezTo>
                  <a:close/>
                  <a:moveTo>
                    <a:pt x="76" y="79"/>
                  </a:moveTo>
                  <a:cubicBezTo>
                    <a:pt x="75" y="79"/>
                    <a:pt x="75" y="79"/>
                    <a:pt x="74" y="79"/>
                  </a:cubicBezTo>
                  <a:cubicBezTo>
                    <a:pt x="72" y="80"/>
                    <a:pt x="70" y="79"/>
                    <a:pt x="68" y="78"/>
                  </a:cubicBezTo>
                  <a:cubicBezTo>
                    <a:pt x="66" y="79"/>
                    <a:pt x="65" y="80"/>
                    <a:pt x="63" y="80"/>
                  </a:cubicBezTo>
                  <a:cubicBezTo>
                    <a:pt x="61" y="80"/>
                    <a:pt x="59" y="79"/>
                    <a:pt x="57" y="78"/>
                  </a:cubicBezTo>
                  <a:cubicBezTo>
                    <a:pt x="56" y="79"/>
                    <a:pt x="54" y="79"/>
                    <a:pt x="52" y="79"/>
                  </a:cubicBezTo>
                  <a:cubicBezTo>
                    <a:pt x="52" y="79"/>
                    <a:pt x="52" y="79"/>
                    <a:pt x="52" y="79"/>
                  </a:cubicBezTo>
                  <a:cubicBezTo>
                    <a:pt x="61" y="93"/>
                    <a:pt x="61" y="93"/>
                    <a:pt x="61" y="93"/>
                  </a:cubicBezTo>
                  <a:cubicBezTo>
                    <a:pt x="61" y="94"/>
                    <a:pt x="61" y="94"/>
                    <a:pt x="61" y="94"/>
                  </a:cubicBezTo>
                  <a:cubicBezTo>
                    <a:pt x="61" y="95"/>
                    <a:pt x="61" y="95"/>
                    <a:pt x="61" y="95"/>
                  </a:cubicBezTo>
                  <a:cubicBezTo>
                    <a:pt x="61" y="125"/>
                    <a:pt x="61" y="125"/>
                    <a:pt x="61" y="125"/>
                  </a:cubicBezTo>
                  <a:cubicBezTo>
                    <a:pt x="66" y="125"/>
                    <a:pt x="66" y="125"/>
                    <a:pt x="66" y="125"/>
                  </a:cubicBezTo>
                  <a:cubicBezTo>
                    <a:pt x="66" y="95"/>
                    <a:pt x="66" y="95"/>
                    <a:pt x="66" y="95"/>
                  </a:cubicBezTo>
                  <a:cubicBezTo>
                    <a:pt x="66" y="94"/>
                    <a:pt x="66" y="94"/>
                    <a:pt x="66" y="94"/>
                  </a:cubicBezTo>
                  <a:cubicBezTo>
                    <a:pt x="67" y="93"/>
                    <a:pt x="67" y="93"/>
                    <a:pt x="67" y="93"/>
                  </a:cubicBezTo>
                  <a:cubicBezTo>
                    <a:pt x="76" y="79"/>
                    <a:pt x="76" y="79"/>
                    <a:pt x="76" y="79"/>
                  </a:cubicBezTo>
                  <a:close/>
                  <a:moveTo>
                    <a:pt x="82" y="180"/>
                  </a:moveTo>
                  <a:cubicBezTo>
                    <a:pt x="46" y="184"/>
                    <a:pt x="46" y="184"/>
                    <a:pt x="46" y="184"/>
                  </a:cubicBezTo>
                  <a:cubicBezTo>
                    <a:pt x="47" y="192"/>
                    <a:pt x="54" y="199"/>
                    <a:pt x="64" y="199"/>
                  </a:cubicBezTo>
                  <a:cubicBezTo>
                    <a:pt x="74" y="199"/>
                    <a:pt x="82" y="191"/>
                    <a:pt x="82" y="181"/>
                  </a:cubicBezTo>
                  <a:cubicBezTo>
                    <a:pt x="82" y="181"/>
                    <a:pt x="82" y="181"/>
                    <a:pt x="82" y="180"/>
                  </a:cubicBezTo>
                  <a:close/>
                  <a:moveTo>
                    <a:pt x="95" y="159"/>
                  </a:moveTo>
                  <a:cubicBezTo>
                    <a:pt x="33" y="165"/>
                    <a:pt x="33" y="165"/>
                    <a:pt x="33" y="165"/>
                  </a:cubicBezTo>
                  <a:cubicBezTo>
                    <a:pt x="33" y="166"/>
                    <a:pt x="33" y="166"/>
                    <a:pt x="33" y="167"/>
                  </a:cubicBezTo>
                  <a:cubicBezTo>
                    <a:pt x="33" y="167"/>
                    <a:pt x="33" y="167"/>
                    <a:pt x="33" y="168"/>
                  </a:cubicBezTo>
                  <a:cubicBezTo>
                    <a:pt x="95" y="162"/>
                    <a:pt x="95" y="162"/>
                    <a:pt x="95" y="162"/>
                  </a:cubicBezTo>
                  <a:cubicBezTo>
                    <a:pt x="95" y="162"/>
                    <a:pt x="95" y="161"/>
                    <a:pt x="95" y="161"/>
                  </a:cubicBezTo>
                  <a:cubicBezTo>
                    <a:pt x="95" y="160"/>
                    <a:pt x="95" y="160"/>
                    <a:pt x="95" y="159"/>
                  </a:cubicBezTo>
                  <a:close/>
                  <a:moveTo>
                    <a:pt x="95" y="136"/>
                  </a:moveTo>
                  <a:cubicBezTo>
                    <a:pt x="33" y="141"/>
                    <a:pt x="33" y="141"/>
                    <a:pt x="33" y="141"/>
                  </a:cubicBezTo>
                  <a:cubicBezTo>
                    <a:pt x="33" y="142"/>
                    <a:pt x="33" y="143"/>
                    <a:pt x="33" y="143"/>
                  </a:cubicBezTo>
                  <a:cubicBezTo>
                    <a:pt x="33" y="144"/>
                    <a:pt x="33" y="144"/>
                    <a:pt x="33" y="144"/>
                  </a:cubicBezTo>
                  <a:cubicBezTo>
                    <a:pt x="95" y="139"/>
                    <a:pt x="95" y="139"/>
                    <a:pt x="95" y="139"/>
                  </a:cubicBezTo>
                  <a:cubicBezTo>
                    <a:pt x="95" y="138"/>
                    <a:pt x="95" y="138"/>
                    <a:pt x="95" y="137"/>
                  </a:cubicBezTo>
                  <a:cubicBezTo>
                    <a:pt x="95" y="137"/>
                    <a:pt x="95" y="136"/>
                    <a:pt x="95" y="13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26" name="淘宝网chenying0907出品 23">
            <a:extLst>
              <a:ext uri="{FF2B5EF4-FFF2-40B4-BE49-F238E27FC236}">
                <a16:creationId xmlns="" xmlns:a16="http://schemas.microsoft.com/office/drawing/2014/main" id="{B2B1BCF1-224C-4A59-83C6-A93A3740E642}"/>
              </a:ext>
            </a:extLst>
          </p:cNvPr>
          <p:cNvSpPr txBox="1"/>
          <p:nvPr/>
        </p:nvSpPr>
        <p:spPr>
          <a:xfrm>
            <a:off x="5510215" y="2601002"/>
            <a:ext cx="6300646" cy="1077218"/>
          </a:xfrm>
          <a:prstGeom prst="rect">
            <a:avLst/>
          </a:prstGeom>
          <a:noFill/>
        </p:spPr>
        <p:txBody>
          <a:bodyPr wrap="square" rtlCol="0">
            <a:spAutoFit/>
          </a:bodyPr>
          <a:lstStyle/>
          <a:p>
            <a:pPr algn="just">
              <a:spcBef>
                <a:spcPct val="50000"/>
              </a:spcBef>
            </a:pPr>
            <a:r>
              <a:rPr lang="en-US" altLang="en-US" sz="3200" dirty="0">
                <a:latin typeface="Times New Roman" panose="02020603050405020304" pitchFamily="18" charset="0"/>
                <a:cs typeface="Times New Roman" panose="02020603050405020304" pitchFamily="18" charset="0"/>
              </a:rPr>
              <a:t>+</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Nội</a:t>
            </a:r>
            <a:r>
              <a:rPr lang="en-US" altLang="en-US" sz="3200" dirty="0" smtClean="0">
                <a:latin typeface="Times New Roman" panose="02020603050405020304" pitchFamily="18" charset="0"/>
                <a:cs typeface="Times New Roman" panose="02020603050405020304" pitchFamily="18" charset="0"/>
              </a:rPr>
              <a:t> </a:t>
            </a:r>
            <a:r>
              <a:rPr lang="en-US" altLang="en-US" sz="3200" dirty="0">
                <a:latin typeface="Times New Roman" panose="02020603050405020304" pitchFamily="18" charset="0"/>
                <a:cs typeface="Times New Roman" panose="02020603050405020304" pitchFamily="18" charset="0"/>
              </a:rPr>
              <a:t>dung in </a:t>
            </a:r>
            <a:r>
              <a:rPr lang="en-US" altLang="en-US" sz="3200" dirty="0" err="1">
                <a:latin typeface="Times New Roman" panose="02020603050405020304" pitchFamily="18" charset="0"/>
                <a:cs typeface="Times New Roman" panose="02020603050405020304" pitchFamily="18" charset="0"/>
              </a:rPr>
              <a:t>đậm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ví</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dụ</a:t>
            </a:r>
            <a:r>
              <a:rPr lang="en-US" altLang="en-US" sz="3200" dirty="0">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Được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nhắc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lại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một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cách</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nguyên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smtClean="0">
                <a:solidFill>
                  <a:srgbClr val="0000FF"/>
                </a:solidFill>
                <a:latin typeface="Times New Roman" panose="02020603050405020304" pitchFamily="18" charset="0"/>
                <a:cs typeface="Times New Roman" panose="02020603050405020304" pitchFamily="18" charset="0"/>
              </a:rPr>
              <a:t>v</a:t>
            </a:r>
            <a:r>
              <a:rPr lang="vi-VN" altLang="en-US" sz="3200" dirty="0" smtClean="0">
                <a:solidFill>
                  <a:srgbClr val="0000FF"/>
                </a:solidFill>
                <a:latin typeface="Times New Roman" panose="02020603050405020304" pitchFamily="18" charset="0"/>
                <a:cs typeface="Times New Roman" panose="02020603050405020304" pitchFamily="18" charset="0"/>
              </a:rPr>
              <a:t>ăn</a:t>
            </a:r>
            <a:endParaRPr lang="en-US" altLang="en-US" sz="3200" dirty="0">
              <a:solidFill>
                <a:srgbClr val="0000FF"/>
              </a:solidFill>
              <a:latin typeface="Times New Roman" panose="02020603050405020304" pitchFamily="18" charset="0"/>
              <a:cs typeface="Times New Roman" panose="02020603050405020304" pitchFamily="18" charset="0"/>
            </a:endParaRPr>
          </a:p>
        </p:txBody>
      </p:sp>
      <p:sp>
        <p:nvSpPr>
          <p:cNvPr id="29" name="淘宝网chenying0907出品 25">
            <a:extLst>
              <a:ext uri="{FF2B5EF4-FFF2-40B4-BE49-F238E27FC236}">
                <a16:creationId xmlns="" xmlns:a16="http://schemas.microsoft.com/office/drawing/2014/main" id="{4FEF2AAD-9394-4DA4-9B63-893DCE5132FF}"/>
              </a:ext>
            </a:extLst>
          </p:cNvPr>
          <p:cNvSpPr txBox="1"/>
          <p:nvPr/>
        </p:nvSpPr>
        <p:spPr>
          <a:xfrm>
            <a:off x="5510215" y="3847297"/>
            <a:ext cx="6300646" cy="1077218"/>
          </a:xfrm>
          <a:prstGeom prst="rect">
            <a:avLst/>
          </a:prstGeom>
          <a:noFill/>
        </p:spPr>
        <p:txBody>
          <a:bodyPr wrap="square" rtlCol="0">
            <a:spAutoFit/>
          </a:bodyPr>
          <a:lstStyle/>
          <a:p>
            <a:pPr>
              <a:spcBef>
                <a:spcPct val="50000"/>
              </a:spcBef>
            </a:pPr>
            <a:r>
              <a:rPr lang="en-US" altLang="en-US" sz="3200" dirty="0">
                <a:latin typeface="Times New Roman" panose="02020603050405020304" pitchFamily="18" charset="0"/>
                <a:cs typeface="Times New Roman" panose="02020603050405020304" pitchFamily="18" charset="0"/>
              </a:rPr>
              <a:t>+</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Dấu</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hiệu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hình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thức</a:t>
            </a:r>
            <a:r>
              <a:rPr lang="en-US" altLang="en-US" sz="3200" dirty="0">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Nằm</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trong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dấu</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ngoặc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kép</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và</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đứng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sau</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dấu</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hai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chấm</a:t>
            </a:r>
            <a:endParaRPr lang="en-US" altLang="en-US" sz="3200" dirty="0">
              <a:solidFill>
                <a:srgbClr val="0000FF"/>
              </a:solidFill>
              <a:latin typeface="Times New Roman" panose="02020603050405020304" pitchFamily="18" charset="0"/>
              <a:cs typeface="Times New Roman" panose="02020603050405020304" pitchFamily="18" charset="0"/>
            </a:endParaRPr>
          </a:p>
        </p:txBody>
      </p:sp>
      <p:sp>
        <p:nvSpPr>
          <p:cNvPr id="31" name="Text Box 13">
            <a:extLst>
              <a:ext uri="{FF2B5EF4-FFF2-40B4-BE49-F238E27FC236}">
                <a16:creationId xmlns="" xmlns:a16="http://schemas.microsoft.com/office/drawing/2014/main" id="{5EF4B1E4-3F52-45B8-865E-ADDC54091AAF}"/>
              </a:ext>
            </a:extLst>
          </p:cNvPr>
          <p:cNvSpPr txBox="1">
            <a:spLocks noChangeArrowheads="1"/>
          </p:cNvSpPr>
          <p:nvPr/>
        </p:nvSpPr>
        <p:spPr bwMode="auto">
          <a:xfrm>
            <a:off x="5651454" y="5076230"/>
            <a:ext cx="5486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200" dirty="0" err="1" smtClean="0">
                <a:solidFill>
                  <a:srgbClr val="FF0000"/>
                </a:solidFill>
                <a:latin typeface="Times New Roman" panose="02020603050405020304" pitchFamily="18" charset="0"/>
                <a:cs typeface="Times New Roman" panose="02020603050405020304" pitchFamily="18" charset="0"/>
              </a:rPr>
              <a:t>Cách</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dẫn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trực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tiếp</a:t>
            </a:r>
            <a:endParaRPr lang="en-US" altLang="en-US" sz="3200" dirty="0">
              <a:solidFill>
                <a:srgbClr val="FF0000"/>
              </a:solidFill>
              <a:latin typeface="Times New Roman" panose="02020603050405020304" pitchFamily="18" charset="0"/>
              <a:cs typeface="Times New Roman" panose="02020603050405020304" pitchFamily="18" charset="0"/>
            </a:endParaRPr>
          </a:p>
        </p:txBody>
      </p:sp>
      <p:pic>
        <p:nvPicPr>
          <p:cNvPr id="21" name="Picture 20" descr="Tay viÕ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09052">
            <a:off x="2631856" y="193705"/>
            <a:ext cx="1197782" cy="122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5">
            <a:extLst>
              <a:ext uri="{FF2B5EF4-FFF2-40B4-BE49-F238E27FC236}">
                <a16:creationId xmlns="" xmlns:a16="http://schemas.microsoft.com/office/drawing/2014/main" id="{68127C01-F28E-4A2C-ABD2-C36B3891B71E}"/>
              </a:ext>
            </a:extLst>
          </p:cNvPr>
          <p:cNvSpPr txBox="1">
            <a:spLocks noChangeArrowheads="1"/>
          </p:cNvSpPr>
          <p:nvPr/>
        </p:nvSpPr>
        <p:spPr bwMode="auto">
          <a:xfrm flipH="1">
            <a:off x="3684896" y="234624"/>
            <a:ext cx="85071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800" dirty="0">
                <a:solidFill>
                  <a:srgbClr val="FF0000"/>
                </a:solidFill>
                <a:latin typeface="#9Slide03 Arima Madurai Black" panose="00000A00000000000000" pitchFamily="2" charset="0"/>
                <a:cs typeface="#9Slide03 Arima Madurai Black" panose="00000A00000000000000" pitchFamily="2" charset="0"/>
              </a:rPr>
              <a:t>I. </a:t>
            </a:r>
            <a:r>
              <a:rPr lang="en-US" altLang="en-US" sz="4800" dirty="0" err="1">
                <a:solidFill>
                  <a:srgbClr val="FF0000"/>
                </a:solidFill>
                <a:latin typeface="#9Slide03 Arima Madurai Black" panose="00000A00000000000000" pitchFamily="2" charset="0"/>
                <a:cs typeface="#9Slide03 Arima Madurai Black" panose="00000A00000000000000" pitchFamily="2" charset="0"/>
              </a:rPr>
              <a:t>Cách</a:t>
            </a:r>
            <a:r>
              <a:rPr lang="en-US" altLang="en-US" sz="4800" dirty="0">
                <a:solidFill>
                  <a:srgbClr val="FF0000"/>
                </a:solidFill>
                <a:latin typeface="#9Slide03 Arima Madurai Black" panose="00000A00000000000000" pitchFamily="2" charset="0"/>
                <a:cs typeface="#9Slide03 Arima Madurai Black" panose="00000A00000000000000" pitchFamily="2" charset="0"/>
              </a:rPr>
              <a:t> </a:t>
            </a:r>
            <a:r>
              <a:rPr lang="en-US" altLang="en-US" sz="4800" dirty="0" err="1">
                <a:solidFill>
                  <a:srgbClr val="FF0000"/>
                </a:solidFill>
                <a:latin typeface="#9Slide03 Arima Madurai Black" panose="00000A00000000000000" pitchFamily="2" charset="0"/>
                <a:cs typeface="#9Slide03 Arima Madurai Black" panose="00000A00000000000000" pitchFamily="2" charset="0"/>
              </a:rPr>
              <a:t>dẫn</a:t>
            </a:r>
            <a:r>
              <a:rPr lang="en-US" altLang="en-US" sz="4800" dirty="0">
                <a:solidFill>
                  <a:srgbClr val="FF0000"/>
                </a:solidFill>
                <a:latin typeface="#9Slide03 Arima Madurai Black" panose="00000A00000000000000" pitchFamily="2" charset="0"/>
                <a:cs typeface="#9Slide03 Arima Madurai Black" panose="00000A00000000000000" pitchFamily="2" charset="0"/>
              </a:rPr>
              <a:t> </a:t>
            </a:r>
            <a:r>
              <a:rPr lang="en-US" altLang="en-US" sz="4800" dirty="0" err="1">
                <a:solidFill>
                  <a:srgbClr val="FF0000"/>
                </a:solidFill>
                <a:latin typeface="#9Slide03 Arima Madurai Black" panose="00000A00000000000000" pitchFamily="2" charset="0"/>
                <a:cs typeface="#9Slide03 Arima Madurai Black" panose="00000A00000000000000" pitchFamily="2" charset="0"/>
              </a:rPr>
              <a:t>trực</a:t>
            </a:r>
            <a:r>
              <a:rPr lang="en-US" altLang="en-US" sz="4800" dirty="0">
                <a:solidFill>
                  <a:srgbClr val="FF0000"/>
                </a:solidFill>
                <a:latin typeface="#9Slide03 Arima Madurai Black" panose="00000A00000000000000" pitchFamily="2" charset="0"/>
                <a:cs typeface="#9Slide03 Arima Madurai Black" panose="00000A00000000000000" pitchFamily="2" charset="0"/>
              </a:rPr>
              <a:t> </a:t>
            </a:r>
            <a:r>
              <a:rPr lang="en-US" altLang="en-US" sz="4800" dirty="0" err="1">
                <a:solidFill>
                  <a:srgbClr val="FF0000"/>
                </a:solidFill>
                <a:latin typeface="#9Slide03 Arima Madurai Black" panose="00000A00000000000000" pitchFamily="2" charset="0"/>
                <a:cs typeface="#9Slide03 Arima Madurai Black" panose="00000A00000000000000" pitchFamily="2" charset="0"/>
              </a:rPr>
              <a:t>tiếp</a:t>
            </a:r>
            <a:endParaRPr lang="en-SG" altLang="en-US" sz="4800" dirty="0">
              <a:solidFill>
                <a:srgbClr val="FF0000"/>
              </a:solidFill>
              <a:latin typeface="#9Slide03 Arima Madurai Black" panose="00000A00000000000000" pitchFamily="2" charset="0"/>
              <a:cs typeface="#9Slide03 Arima Madurai Black" panose="00000A00000000000000" pitchFamily="2" charset="0"/>
            </a:endParaRPr>
          </a:p>
        </p:txBody>
      </p:sp>
      <p:sp>
        <p:nvSpPr>
          <p:cNvPr id="22" name="TextBox 21"/>
          <p:cNvSpPr txBox="1"/>
          <p:nvPr/>
        </p:nvSpPr>
        <p:spPr>
          <a:xfrm>
            <a:off x="5510215" y="1875844"/>
            <a:ext cx="5359607" cy="584775"/>
          </a:xfrm>
          <a:prstGeom prst="rect">
            <a:avLst/>
          </a:prstGeom>
          <a:noFill/>
          <a:ln>
            <a:noFill/>
          </a:ln>
        </p:spPr>
        <p:txBody>
          <a:bodyPr wrap="square" rtlCol="0">
            <a:spAutoFit/>
          </a:bodyPr>
          <a:lstStyle/>
          <a:p>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V</a:t>
            </a:r>
            <a:r>
              <a:rPr lang="en-US" sz="3200" dirty="0" err="1" smtClean="0">
                <a:latin typeface="Times New Roman" pitchFamily="18" charset="0"/>
                <a:cs typeface="Times New Roman" pitchFamily="18" charset="0"/>
              </a:rPr>
              <a:t>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sgk</a:t>
            </a:r>
            <a:r>
              <a:rPr lang="en-US" sz="3200" dirty="0" smtClean="0">
                <a:latin typeface="Times New Roman" pitchFamily="18" charset="0"/>
                <a:cs typeface="Times New Roman" pitchFamily="18" charset="0"/>
              </a:rPr>
              <a:t> 53</a:t>
            </a:r>
          </a:p>
        </p:txBody>
      </p:sp>
      <p:sp>
        <p:nvSpPr>
          <p:cNvPr id="23" name="TextBox 22"/>
          <p:cNvSpPr txBox="1"/>
          <p:nvPr/>
        </p:nvSpPr>
        <p:spPr>
          <a:xfrm>
            <a:off x="9033641" y="5071374"/>
            <a:ext cx="3158359"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a:t>
            </a:r>
            <a:r>
              <a:rPr lang="vi-VN"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nhớ</a:t>
            </a:r>
            <a:r>
              <a:rPr lang="en-US" sz="3200" dirty="0" smtClean="0">
                <a:latin typeface="Times New Roman" pitchFamily="18" charset="0"/>
                <a:cs typeface="Times New Roman" pitchFamily="18" charset="0"/>
              </a:rPr>
              <a:t>/sgk54</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073221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slide trắng"/>
          <p:cNvPicPr>
            <a:picLocks noChangeAspect="1" noChangeArrowheads="1"/>
          </p:cNvPicPr>
          <p:nvPr/>
        </p:nvPicPr>
        <p:blipFill>
          <a:blip r:embed="rId3"/>
          <a:srcRect l="5649"/>
          <a:stretch>
            <a:fillRect/>
          </a:stretch>
        </p:blipFill>
        <p:spPr bwMode="auto">
          <a:xfrm>
            <a:off x="0" y="0"/>
            <a:ext cx="12192000" cy="6858000"/>
          </a:xfrm>
          <a:prstGeom prst="rect">
            <a:avLst/>
          </a:prstGeom>
          <a:noFill/>
        </p:spPr>
      </p:pic>
      <p:sp>
        <p:nvSpPr>
          <p:cNvPr id="3" name="淘宝网chenying0907出品 2">
            <a:extLst>
              <a:ext uri="{FF2B5EF4-FFF2-40B4-BE49-F238E27FC236}">
                <a16:creationId xmlns="" xmlns:a16="http://schemas.microsoft.com/office/drawing/2014/main" id="{B6FFF525-34A2-4CDB-9CCD-7CBC51DBEFAC}"/>
              </a:ext>
            </a:extLst>
          </p:cNvPr>
          <p:cNvSpPr/>
          <p:nvPr/>
        </p:nvSpPr>
        <p:spPr>
          <a:xfrm>
            <a:off x="1985962" y="2002216"/>
            <a:ext cx="9347055" cy="2459749"/>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淘宝网chenying0907出品 4">
            <a:extLst>
              <a:ext uri="{FF2B5EF4-FFF2-40B4-BE49-F238E27FC236}">
                <a16:creationId xmlns="" xmlns:a16="http://schemas.microsoft.com/office/drawing/2014/main" id="{F89B1872-322A-4FE6-A1CB-0E10FAC2AA20}"/>
              </a:ext>
            </a:extLst>
          </p:cNvPr>
          <p:cNvSpPr/>
          <p:nvPr/>
        </p:nvSpPr>
        <p:spPr>
          <a:xfrm>
            <a:off x="1985963" y="1765738"/>
            <a:ext cx="9485601" cy="302697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5" name="图片 1">
            <a:extLst>
              <a:ext uri="{FF2B5EF4-FFF2-40B4-BE49-F238E27FC236}">
                <a16:creationId xmlns="" xmlns:a16="http://schemas.microsoft.com/office/drawing/2014/main" id="{30E0737B-C490-4DEC-ADBD-6A9C81ECAE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309" y="290945"/>
            <a:ext cx="2670175" cy="6062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淘宝网chenying0907出品 3">
            <a:extLst>
              <a:ext uri="{FF2B5EF4-FFF2-40B4-BE49-F238E27FC236}">
                <a16:creationId xmlns="" xmlns:a16="http://schemas.microsoft.com/office/drawing/2014/main" id="{B959A7EE-53DB-4587-9490-ACBA5ABC4904}"/>
              </a:ext>
            </a:extLst>
          </p:cNvPr>
          <p:cNvSpPr/>
          <p:nvPr/>
        </p:nvSpPr>
        <p:spPr>
          <a:xfrm>
            <a:off x="2701635" y="2270228"/>
            <a:ext cx="8409709" cy="1934703"/>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TextBox 5">
            <a:extLst>
              <a:ext uri="{FF2B5EF4-FFF2-40B4-BE49-F238E27FC236}">
                <a16:creationId xmlns="" xmlns:a16="http://schemas.microsoft.com/office/drawing/2014/main" id="{E5DB0C83-1A50-4E30-A29A-75861E614C4D}"/>
              </a:ext>
            </a:extLst>
          </p:cNvPr>
          <p:cNvSpPr txBox="1">
            <a:spLocks noChangeArrowheads="1"/>
          </p:cNvSpPr>
          <p:nvPr/>
        </p:nvSpPr>
        <p:spPr bwMode="auto">
          <a:xfrm flipH="1">
            <a:off x="2826325" y="2626608"/>
            <a:ext cx="82920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800" dirty="0">
                <a:solidFill>
                  <a:srgbClr val="FF0000"/>
                </a:solidFill>
                <a:latin typeface="#9Slide03 Arima Madurai Black" panose="00000A00000000000000" pitchFamily="2" charset="0"/>
                <a:cs typeface="#9Slide03 Arima Madurai Black" panose="00000A00000000000000" pitchFamily="2" charset="0"/>
              </a:rPr>
              <a:t>II. </a:t>
            </a:r>
            <a:r>
              <a:rPr lang="en-US" altLang="en-US" sz="4800" dirty="0" err="1">
                <a:solidFill>
                  <a:srgbClr val="FF0000"/>
                </a:solidFill>
                <a:latin typeface="#9Slide03 Arima Madurai Black" panose="00000A00000000000000" pitchFamily="2" charset="0"/>
                <a:cs typeface="#9Slide03 Arima Madurai Black" panose="00000A00000000000000" pitchFamily="2" charset="0"/>
              </a:rPr>
              <a:t>Cách</a:t>
            </a:r>
            <a:r>
              <a:rPr lang="en-US" altLang="en-US" sz="4800" dirty="0">
                <a:solidFill>
                  <a:srgbClr val="FF0000"/>
                </a:solidFill>
                <a:latin typeface="#9Slide03 Arima Madurai Black" panose="00000A00000000000000" pitchFamily="2" charset="0"/>
                <a:cs typeface="#9Slide03 Arima Madurai Black" panose="00000A00000000000000" pitchFamily="2" charset="0"/>
              </a:rPr>
              <a:t> </a:t>
            </a:r>
            <a:r>
              <a:rPr lang="en-US" altLang="en-US" sz="4800" dirty="0" err="1">
                <a:solidFill>
                  <a:srgbClr val="FF0000"/>
                </a:solidFill>
                <a:latin typeface="#9Slide03 Arima Madurai Black" panose="00000A00000000000000" pitchFamily="2" charset="0"/>
                <a:cs typeface="#9Slide03 Arima Madurai Black" panose="00000A00000000000000" pitchFamily="2" charset="0"/>
              </a:rPr>
              <a:t>dẫn</a:t>
            </a:r>
            <a:r>
              <a:rPr lang="en-US" altLang="en-US" sz="4800" dirty="0">
                <a:solidFill>
                  <a:srgbClr val="FF0000"/>
                </a:solidFill>
                <a:latin typeface="#9Slide03 Arima Madurai Black" panose="00000A00000000000000" pitchFamily="2" charset="0"/>
                <a:cs typeface="#9Slide03 Arima Madurai Black" panose="00000A00000000000000" pitchFamily="2" charset="0"/>
              </a:rPr>
              <a:t> </a:t>
            </a:r>
            <a:r>
              <a:rPr lang="en-US" altLang="en-US" sz="4800" dirty="0" err="1">
                <a:solidFill>
                  <a:srgbClr val="FF0000"/>
                </a:solidFill>
                <a:latin typeface="#9Slide03 Arima Madurai Black" panose="00000A00000000000000" pitchFamily="2" charset="0"/>
                <a:cs typeface="#9Slide03 Arima Madurai Black" panose="00000A00000000000000" pitchFamily="2" charset="0"/>
              </a:rPr>
              <a:t>gián</a:t>
            </a:r>
            <a:r>
              <a:rPr lang="en-US" altLang="en-US" sz="4800" dirty="0">
                <a:solidFill>
                  <a:srgbClr val="FF0000"/>
                </a:solidFill>
                <a:latin typeface="#9Slide03 Arima Madurai Black" panose="00000A00000000000000" pitchFamily="2" charset="0"/>
                <a:cs typeface="#9Slide03 Arima Madurai Black" panose="00000A00000000000000" pitchFamily="2" charset="0"/>
              </a:rPr>
              <a:t> </a:t>
            </a:r>
            <a:r>
              <a:rPr lang="en-US" altLang="en-US" sz="4800" dirty="0" err="1">
                <a:solidFill>
                  <a:srgbClr val="FF0000"/>
                </a:solidFill>
                <a:latin typeface="#9Slide03 Arima Madurai Black" panose="00000A00000000000000" pitchFamily="2" charset="0"/>
                <a:cs typeface="#9Slide03 Arima Madurai Black" panose="00000A00000000000000" pitchFamily="2" charset="0"/>
              </a:rPr>
              <a:t>tiếp</a:t>
            </a:r>
            <a:endParaRPr lang="en-SG" altLang="en-US" sz="4800" dirty="0">
              <a:solidFill>
                <a:srgbClr val="FF0000"/>
              </a:solidFill>
              <a:latin typeface="#9Slide03 Arima Madurai Black" panose="00000A00000000000000" pitchFamily="2" charset="0"/>
              <a:cs typeface="#9Slide03 Arima Madurai Black" panose="00000A00000000000000" pitchFamily="2" charset="0"/>
            </a:endParaRPr>
          </a:p>
        </p:txBody>
      </p:sp>
      <p:pic>
        <p:nvPicPr>
          <p:cNvPr id="8" name="Picture 7" descr="Tay viÕ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09052">
            <a:off x="2102745" y="578002"/>
            <a:ext cx="1197782" cy="122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591273" y="5008195"/>
            <a:ext cx="5359607" cy="830997"/>
          </a:xfrm>
          <a:prstGeom prst="rect">
            <a:avLst/>
          </a:prstGeom>
          <a:noFill/>
          <a:ln>
            <a:noFill/>
          </a:ln>
        </p:spPr>
        <p:txBody>
          <a:bodyPr wrap="square" rtlCol="0">
            <a:spAutoFit/>
          </a:bodyPr>
          <a:lstStyle/>
          <a:p>
            <a:r>
              <a:rPr lang="en-US" sz="4800" dirty="0">
                <a:latin typeface="Times New Roman" pitchFamily="18" charset="0"/>
                <a:cs typeface="Times New Roman" pitchFamily="18" charset="0"/>
              </a:rPr>
              <a:t> </a:t>
            </a:r>
            <a:r>
              <a:rPr lang="en-US" sz="4800" dirty="0" smtClean="0">
                <a:latin typeface="Times New Roman" pitchFamily="18" charset="0"/>
                <a:cs typeface="Times New Roman" pitchFamily="18" charset="0"/>
              </a:rPr>
              <a:t>- </a:t>
            </a:r>
            <a:r>
              <a:rPr lang="en-US" sz="4800" dirty="0" err="1">
                <a:latin typeface="Times New Roman" pitchFamily="18" charset="0"/>
                <a:cs typeface="Times New Roman" pitchFamily="18" charset="0"/>
              </a:rPr>
              <a:t>V</a:t>
            </a:r>
            <a:r>
              <a:rPr lang="en-US" sz="4800" dirty="0" err="1" smtClean="0">
                <a:latin typeface="Times New Roman" pitchFamily="18" charset="0"/>
                <a:cs typeface="Times New Roman" pitchFamily="18" charset="0"/>
              </a:rPr>
              <a:t>í</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dụ</a:t>
            </a:r>
            <a:r>
              <a:rPr lang="en-US" sz="4800" dirty="0" smtClean="0">
                <a:latin typeface="Times New Roman" pitchFamily="18" charset="0"/>
                <a:cs typeface="Times New Roman" pitchFamily="18" charset="0"/>
              </a:rPr>
              <a:t> / </a:t>
            </a:r>
            <a:r>
              <a:rPr lang="en-US" sz="4800" dirty="0" err="1" smtClean="0">
                <a:latin typeface="Times New Roman" pitchFamily="18" charset="0"/>
                <a:cs typeface="Times New Roman" pitchFamily="18" charset="0"/>
              </a:rPr>
              <a:t>sgk</a:t>
            </a:r>
            <a:r>
              <a:rPr lang="en-US" sz="4800" dirty="0" smtClean="0">
                <a:latin typeface="Times New Roman" pitchFamily="18" charset="0"/>
                <a:cs typeface="Times New Roman" pitchFamily="18" charset="0"/>
              </a:rPr>
              <a:t> 53, 54</a:t>
            </a:r>
          </a:p>
        </p:txBody>
      </p:sp>
    </p:spTree>
    <p:extLst>
      <p:ext uri="{BB962C8B-B14F-4D97-AF65-F5344CB8AC3E}">
        <p14:creationId xmlns:p14="http://schemas.microsoft.com/office/powerpoint/2010/main" val="318428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8"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2" fill="hold" grpId="0" nodeType="withEffect">
                                  <p:stCondLst>
                                    <p:cond delay="200"/>
                                  </p:stCondLst>
                                  <p:childTnLst>
                                    <p:set>
                                      <p:cBhvr>
                                        <p:cTn id="12" dur="1" fill="hold">
                                          <p:stCondLst>
                                            <p:cond delay="0"/>
                                          </p:stCondLst>
                                        </p:cTn>
                                        <p:tgtEl>
                                          <p:spTgt spid="6"/>
                                        </p:tgtEl>
                                        <p:attrNameLst>
                                          <p:attrName>style.visibility</p:attrName>
                                        </p:attrNameLst>
                                      </p:cBhvr>
                                      <p:to>
                                        <p:strVal val="visible"/>
                                      </p:to>
                                    </p:set>
                                    <p:animEffect transition="in" filter="wipe(right)">
                                      <p:cBhvr>
                                        <p:cTn id="13" dur="500"/>
                                        <p:tgtEl>
                                          <p:spTgt spid="6"/>
                                        </p:tgtEl>
                                      </p:cBhvr>
                                    </p:animEffect>
                                  </p:childTnLst>
                                </p:cTn>
                              </p:par>
                              <p:par>
                                <p:cTn id="14" presetID="10" presetClass="entr" presetSubtype="0" fill="hold"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587</TotalTime>
  <Words>1563</Words>
  <Application>Microsoft Office PowerPoint</Application>
  <PresentationFormat>Widescreen</PresentationFormat>
  <Paragraphs>151</Paragraphs>
  <Slides>23</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宋体</vt:lpstr>
      <vt:lpstr>#9Slide03 Arima Madurai Black</vt:lpstr>
      <vt:lpstr>.VnTime</vt:lpstr>
      <vt:lpstr>Arial</vt:lpstr>
      <vt:lpstr>Calibri</vt:lpstr>
      <vt:lpstr>Calibri Light</vt:lpstr>
      <vt:lpstr>Times New Roman</vt:lpstr>
      <vt:lpstr>Wingdings</vt:lpstr>
      <vt:lpstr>方正兰亭超细黑简体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Tìm lời dẫn trực tiếp trong câu a,b và cho biết lời dẫn đó là lời nói hay ý nghĩ của nhân vật? Là lời dẫn trực tiếp hay gián tiếp?    </vt:lpstr>
      <vt:lpstr>Viết một đoạn văn nghị luận có nội dung liên quan đến 1 trong 3 ý kiến /sgk 54,55 (Trích dẫn ý kiến a, b, c theo 2 cách: trực tiếp và gián tiếp)</vt:lpstr>
      <vt:lpstr>Hãy thuật lại lời nhân vật Vũ Nương trong đoạn trích sau đây theo cách dẫn gián tiếp.</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Le Tien Duat</cp:lastModifiedBy>
  <cp:revision>71</cp:revision>
  <dcterms:created xsi:type="dcterms:W3CDTF">2019-04-06T01:08:59Z</dcterms:created>
  <dcterms:modified xsi:type="dcterms:W3CDTF">2021-09-12T13:36:42Z</dcterms:modified>
</cp:coreProperties>
</file>