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90" r:id="rId3"/>
    <p:sldId id="308" r:id="rId4"/>
    <p:sldId id="293" r:id="rId5"/>
    <p:sldId id="312" r:id="rId6"/>
    <p:sldId id="297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0E45E-B326-449E-A62E-06D5290FE50F}" type="datetimeFigureOut">
              <a:rPr lang="en-SG" smtClean="0"/>
              <a:t>1/9/2021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3331-46C9-4C96-A6A5-CF18D2F9E3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389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194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963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259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928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35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179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66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7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PA_淘宝网chenying0907出品 15">
            <a:extLst>
              <a:ext uri="{FF2B5EF4-FFF2-40B4-BE49-F238E27FC236}">
                <a16:creationId xmlns="" xmlns:a16="http://schemas.microsoft.com/office/drawing/2014/main" id="{3B530EAB-0783-45FE-BD33-A9D667D79F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6800" y="2328863"/>
            <a:ext cx="10245725" cy="224313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PA_图片 12">
            <a:extLst>
              <a:ext uri="{FF2B5EF4-FFF2-40B4-BE49-F238E27FC236}">
                <a16:creationId xmlns="" xmlns:a16="http://schemas.microsoft.com/office/drawing/2014/main" id="{1D7FCDC3-9CB2-4A15-95CF-72A49B294C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16" y="1277655"/>
            <a:ext cx="5993248" cy="52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淘宝网chenying0907出品 2">
            <a:extLst>
              <a:ext uri="{FF2B5EF4-FFF2-40B4-BE49-F238E27FC236}">
                <a16:creationId xmlns="" xmlns:a16="http://schemas.microsoft.com/office/drawing/2014/main" id="{D8F190AC-1D98-4239-90FD-2DF8CDAD74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65250" y="2613025"/>
            <a:ext cx="9637713" cy="16541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PA_淘宝网chenying0907出品 5">
            <a:extLst>
              <a:ext uri="{FF2B5EF4-FFF2-40B4-BE49-F238E27FC236}">
                <a16:creationId xmlns="" xmlns:a16="http://schemas.microsoft.com/office/drawing/2014/main" id="{4EEA62FA-EFB9-48BF-A0A6-1F65BAB3B4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85900" y="2697163"/>
            <a:ext cx="93408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00" b="1" kern="2000" spc="600" dirty="0" err="1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Cách</a:t>
            </a:r>
            <a:r>
              <a:rPr lang="en-US" altLang="zh-CN" sz="5000" b="1" kern="2000" spc="600" dirty="0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5000" b="1" kern="2000" spc="600" dirty="0" err="1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dẫn</a:t>
            </a:r>
            <a:r>
              <a:rPr lang="en-US" altLang="zh-CN" sz="5000" b="1" kern="2000" spc="600" dirty="0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5000" b="1" kern="2000" spc="600" dirty="0" err="1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trực</a:t>
            </a:r>
            <a:r>
              <a:rPr lang="en-US" altLang="zh-CN" sz="5000" b="1" kern="2000" spc="600" dirty="0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5000" b="1" kern="2000" spc="600" dirty="0" err="1" smtClean="0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tiếp,cách</a:t>
            </a:r>
            <a:r>
              <a:rPr lang="en-US" altLang="zh-CN" sz="5000" b="1" kern="2000" spc="600" dirty="0" smtClean="0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5000" b="1" kern="2000" spc="600" dirty="0" err="1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dẫn</a:t>
            </a:r>
            <a:r>
              <a:rPr lang="en-US" altLang="zh-CN" sz="5000" b="1" kern="2000" spc="600" dirty="0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5000" b="1" kern="2000" spc="600" dirty="0" err="1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gián</a:t>
            </a:r>
            <a:r>
              <a:rPr lang="en-US" altLang="zh-CN" sz="5000" b="1" kern="2000" spc="600" dirty="0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5000" b="1" kern="2000" spc="600" dirty="0" err="1">
                <a:latin typeface="+mj-lt"/>
                <a:ea typeface="方正兰亭超细黑简体" panose="02000000000000000000" pitchFamily="2" charset="-122"/>
                <a:cs typeface="#9Slide03 Arima Madurai Black" panose="00000A00000000000000" pitchFamily="2" charset="0"/>
              </a:rPr>
              <a:t>tiếp</a:t>
            </a:r>
            <a:endParaRPr lang="en-US" altLang="zh-CN" sz="5000" b="1" kern="2000" spc="600" dirty="0">
              <a:latin typeface="+mj-lt"/>
              <a:ea typeface="方正兰亭超细黑简体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4137" y="886133"/>
            <a:ext cx="524840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GIAO TIẾP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12A16C41-48AD-4304-BADC-CE172958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" y="576196"/>
            <a:ext cx="2413958" cy="56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68127C01-F28E-4A2C-ABD2-C36B3891B71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95920" y="221295"/>
            <a:ext cx="7954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I.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trực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altLang="en-US" sz="6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112" y="1453019"/>
            <a:ext cx="9958192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NV9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1/53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(b),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8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68127C01-F28E-4A2C-ABD2-C36B3891B71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04373" y="280221"/>
            <a:ext cx="8568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4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4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</a:t>
            </a:r>
            <a:endParaRPr lang="en-SG" altLang="en-US" sz="48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="" xmlns:a16="http://schemas.microsoft.com/office/drawing/2014/main" id="{8CDC27D3-845B-425F-A269-A5BFC4EF1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10950"/>
              </p:ext>
            </p:extLst>
          </p:nvPr>
        </p:nvGraphicFramePr>
        <p:xfrm>
          <a:off x="285136" y="1302944"/>
          <a:ext cx="11661057" cy="527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110">
                  <a:extLst>
                    <a:ext uri="{9D8B030D-6E8A-4147-A177-3AD203B41FA5}">
                      <a16:colId xmlns="" xmlns:a16="http://schemas.microsoft.com/office/drawing/2014/main" val="255723926"/>
                    </a:ext>
                  </a:extLst>
                </a:gridCol>
                <a:gridCol w="1606420">
                  <a:extLst>
                    <a:ext uri="{9D8B030D-6E8A-4147-A177-3AD203B41FA5}">
                      <a16:colId xmlns="" xmlns:a16="http://schemas.microsoft.com/office/drawing/2014/main" val="2297988993"/>
                    </a:ext>
                  </a:extLst>
                </a:gridCol>
                <a:gridCol w="1765837">
                  <a:extLst>
                    <a:ext uri="{9D8B030D-6E8A-4147-A177-3AD203B41FA5}">
                      <a16:colId xmlns="" xmlns:a16="http://schemas.microsoft.com/office/drawing/2014/main" val="3913833582"/>
                    </a:ext>
                  </a:extLst>
                </a:gridCol>
                <a:gridCol w="2537671">
                  <a:extLst>
                    <a:ext uri="{9D8B030D-6E8A-4147-A177-3AD203B41FA5}">
                      <a16:colId xmlns="" xmlns:a16="http://schemas.microsoft.com/office/drawing/2014/main" val="4210199677"/>
                    </a:ext>
                  </a:extLst>
                </a:gridCol>
                <a:gridCol w="2871019">
                  <a:extLst>
                    <a:ext uri="{9D8B030D-6E8A-4147-A177-3AD203B41FA5}">
                      <a16:colId xmlns="" xmlns:a16="http://schemas.microsoft.com/office/drawing/2014/main" val="4195157590"/>
                    </a:ext>
                  </a:extLst>
                </a:gridCol>
              </a:tblGrid>
              <a:tr h="429115">
                <a:tc rowSpan="2">
                  <a:txBody>
                    <a:bodyPr/>
                    <a:lstStyle/>
                    <a:p>
                      <a:pPr algn="ctr"/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SG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SG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endParaRPr lang="en-SG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4633375"/>
                  </a:ext>
                </a:extLst>
              </a:tr>
              <a:tr h="884732">
                <a:tc v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SG" sz="24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SG" sz="24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796289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pPr algn="ctr"/>
                      <a:r>
                        <a:rPr lang="en-SG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vi-VN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Cháu nói: </a:t>
                      </a:r>
                      <a:r>
                        <a:rPr lang="vi-VN" sz="22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“Đấy, bác cũng chẳng “thèm” người là gì?”.</a:t>
                      </a:r>
                      <a:endParaRPr lang="en-SG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7250230"/>
                  </a:ext>
                </a:extLst>
              </a:tr>
              <a:tr h="2369574">
                <a:tc>
                  <a:txBody>
                    <a:bodyPr/>
                    <a:lstStyle/>
                    <a:p>
                      <a:pPr algn="ctr"/>
                      <a:r>
                        <a:rPr lang="vi-VN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 sĩ nghĩ thầm: </a:t>
                      </a:r>
                      <a:r>
                        <a:rPr lang="vi-VN" sz="22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“Khách tới bất ngờ, chắc cu cậu chưa kịp quét tước, dọn dẹp, chưa kịp gấp chăn chẳng hạn”.</a:t>
                      </a:r>
                      <a:endParaRPr lang="en-SG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37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30E0737B-C490-4DEC-ADBD-6A9C81EC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5" y="407340"/>
            <a:ext cx="2163933" cy="60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E5DB0C83-1A50-4E30-A29A-75861E614C4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83646" y="407340"/>
            <a:ext cx="8488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II.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gián</a:t>
            </a:r>
            <a:r>
              <a:rPr lang="en-US" altLang="en-US" sz="6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altLang="en-US" sz="6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8358" y="1741637"/>
            <a:ext cx="9526137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NV9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1/ 53, 54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(a),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(b),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l="5649"/>
          <a:stretch>
            <a:fillRect/>
          </a:stretch>
        </p:blipFill>
        <p:spPr bwMode="auto">
          <a:xfrm>
            <a:off x="1270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2" name="Table 7">
            <a:extLst>
              <a:ext uri="{FF2B5EF4-FFF2-40B4-BE49-F238E27FC236}">
                <a16:creationId xmlns="" xmlns:a16="http://schemas.microsoft.com/office/drawing/2014/main" id="{8CDC27D3-845B-425F-A269-A5BFC4EF1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04909"/>
              </p:ext>
            </p:extLst>
          </p:nvPr>
        </p:nvGraphicFramePr>
        <p:xfrm>
          <a:off x="12700" y="1212444"/>
          <a:ext cx="12179300" cy="565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873">
                  <a:extLst>
                    <a:ext uri="{9D8B030D-6E8A-4147-A177-3AD203B41FA5}">
                      <a16:colId xmlns="" xmlns:a16="http://schemas.microsoft.com/office/drawing/2014/main" val="255723926"/>
                    </a:ext>
                  </a:extLst>
                </a:gridCol>
                <a:gridCol w="1701800">
                  <a:extLst>
                    <a:ext uri="{9D8B030D-6E8A-4147-A177-3AD203B41FA5}">
                      <a16:colId xmlns="" xmlns:a16="http://schemas.microsoft.com/office/drawing/2014/main" val="2297988993"/>
                    </a:ext>
                  </a:extLst>
                </a:gridCol>
                <a:gridCol w="1739900">
                  <a:extLst>
                    <a:ext uri="{9D8B030D-6E8A-4147-A177-3AD203B41FA5}">
                      <a16:colId xmlns="" xmlns:a16="http://schemas.microsoft.com/office/drawing/2014/main" val="3913833582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4210199677"/>
                    </a:ext>
                  </a:extLst>
                </a:gridCol>
                <a:gridCol w="2299927">
                  <a:extLst>
                    <a:ext uri="{9D8B030D-6E8A-4147-A177-3AD203B41FA5}">
                      <a16:colId xmlns="" xmlns:a16="http://schemas.microsoft.com/office/drawing/2014/main" val="4195157590"/>
                    </a:ext>
                  </a:extLst>
                </a:gridCol>
              </a:tblGrid>
              <a:tr h="429115">
                <a:tc rowSpan="2">
                  <a:txBody>
                    <a:bodyPr/>
                    <a:lstStyle/>
                    <a:p>
                      <a:pPr algn="ctr"/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SG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SG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SG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SG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4633375"/>
                  </a:ext>
                </a:extLst>
              </a:tr>
              <a:tr h="884732">
                <a:tc v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SG" sz="24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4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4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SG" sz="24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796289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pPr algn="just"/>
                      <a:r>
                        <a:rPr lang="vi-VN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Lão tìm lời lẽ giảng giải cho con trai hiểu. lão khuyên nó 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hãy dằn lòng bỏ đám này, đề dùi gắng lại ít lâu, xem có đám nào khá mà nhẹ tiền hơn sẽ liệu; </a:t>
                      </a:r>
                      <a:r>
                        <a:rPr lang="en-SG" sz="24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lang="vi-VN" sz="240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7250230"/>
                  </a:ext>
                </a:extLst>
              </a:tr>
              <a:tr h="2030324">
                <a:tc>
                  <a:txBody>
                    <a:bodyPr/>
                    <a:lstStyle/>
                    <a:p>
                      <a:pPr algn="just"/>
                      <a:r>
                        <a:rPr lang="vi-VN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Nhưng chớ hiểu lầm rằng 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Bác sống khắc khổ theo lối nhà tu hành, thanh rao theo kiểu nhà hiền triết ẩn dật.</a:t>
                      </a:r>
                      <a:endParaRPr lang="vi-VN" sz="240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379273"/>
                  </a:ext>
                </a:extLst>
              </a:tr>
            </a:tbl>
          </a:graphicData>
        </a:graphic>
      </p:graphicFrame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68127C01-F28E-4A2C-ABD2-C36B3891B71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04373" y="171037"/>
            <a:ext cx="9059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4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altLang="en-US" sz="4800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</a:t>
            </a:r>
            <a:endParaRPr lang="en-SG" altLang="en-US" sz="48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B9CAB53C-0AB7-4C78-9110-3542BED7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036"/>
            <a:ext cx="2101755" cy="60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517F976D-A714-4F0F-BAE6-FC8062DFEA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18897" y="117590"/>
            <a:ext cx="72117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III. </a:t>
            </a:r>
            <a:r>
              <a:rPr lang="en-US" altLang="en-US" sz="5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Luyện</a:t>
            </a:r>
            <a:r>
              <a:rPr lang="en-US" altLang="en-US" sz="5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endParaRPr lang="en-SG" altLang="en-US" sz="5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5279" y="1064513"/>
            <a:ext cx="10126638" cy="5693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54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54, 55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b, c 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54,55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3/ sgk55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l="5649"/>
          <a:stretch>
            <a:fillRect/>
          </a:stretch>
        </p:blipFill>
        <p:spPr bwMode="auto">
          <a:xfrm>
            <a:off x="-42069" y="-44368"/>
            <a:ext cx="12192000" cy="6902368"/>
          </a:xfrm>
          <a:prstGeom prst="rect">
            <a:avLst/>
          </a:prstGeom>
          <a:noFill/>
        </p:spPr>
      </p:pic>
      <p:sp>
        <p:nvSpPr>
          <p:cNvPr id="4" name="淘宝网chenying0907出品 26">
            <a:extLst>
              <a:ext uri="{FF2B5EF4-FFF2-40B4-BE49-F238E27FC236}">
                <a16:creationId xmlns="" xmlns:a16="http://schemas.microsoft.com/office/drawing/2014/main" id="{0AF6E4DA-E77A-4F9B-BCCC-0D7F305C1869}"/>
              </a:ext>
            </a:extLst>
          </p:cNvPr>
          <p:cNvSpPr/>
          <p:nvPr/>
        </p:nvSpPr>
        <p:spPr>
          <a:xfrm>
            <a:off x="-42069" y="1505152"/>
            <a:ext cx="12192000" cy="4308796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5" name="淘宝网chenying0907出品 45">
            <a:extLst>
              <a:ext uri="{FF2B5EF4-FFF2-40B4-BE49-F238E27FC236}">
                <a16:creationId xmlns="" xmlns:a16="http://schemas.microsoft.com/office/drawing/2014/main" id="{13AE723E-6FE5-4751-85A1-FE3386AC743A}"/>
              </a:ext>
            </a:extLst>
          </p:cNvPr>
          <p:cNvGrpSpPr>
            <a:grpSpLocks/>
          </p:cNvGrpSpPr>
          <p:nvPr/>
        </p:nvGrpSpPr>
        <p:grpSpPr bwMode="auto">
          <a:xfrm>
            <a:off x="1928262" y="285750"/>
            <a:ext cx="9999881" cy="3139321"/>
            <a:chOff x="785248" y="823202"/>
            <a:chExt cx="5518858" cy="3137538"/>
          </a:xfrm>
        </p:grpSpPr>
        <p:grpSp>
          <p:nvGrpSpPr>
            <p:cNvPr id="6" name="淘宝网chenying0907出品 4">
              <a:extLst>
                <a:ext uri="{FF2B5EF4-FFF2-40B4-BE49-F238E27FC236}">
                  <a16:creationId xmlns="" xmlns:a16="http://schemas.microsoft.com/office/drawing/2014/main" id="{3EEC7B7D-3590-4E82-80BE-95188F7C7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588" y="941339"/>
              <a:ext cx="5140178" cy="849869"/>
              <a:chOff x="4751407" y="1342663"/>
              <a:chExt cx="4803417" cy="849869"/>
            </a:xfrm>
          </p:grpSpPr>
          <p:cxnSp>
            <p:nvCxnSpPr>
              <p:cNvPr id="8" name="淘宝网chenying0907出品 6">
                <a:extLst>
                  <a:ext uri="{FF2B5EF4-FFF2-40B4-BE49-F238E27FC236}">
                    <a16:creationId xmlns="" xmlns:a16="http://schemas.microsoft.com/office/drawing/2014/main" id="{7E2F4762-BB08-44B0-8BD6-F9C4835846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1030" y="1341934"/>
                <a:ext cx="4725535" cy="7933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淘宝网chenying0907出品 7">
                <a:extLst>
                  <a:ext uri="{FF2B5EF4-FFF2-40B4-BE49-F238E27FC236}">
                    <a16:creationId xmlns="" xmlns:a16="http://schemas.microsoft.com/office/drawing/2014/main" id="{1185036F-C406-453E-8086-EF6A79A86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1030" y="2192351"/>
                <a:ext cx="480417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淘宝网chenying0907出品 5">
              <a:extLst>
                <a:ext uri="{FF2B5EF4-FFF2-40B4-BE49-F238E27FC236}">
                  <a16:creationId xmlns="" xmlns:a16="http://schemas.microsoft.com/office/drawing/2014/main" id="{AA118CF1-4906-4E4B-B11C-54F6E13C900E}"/>
                </a:ext>
              </a:extLst>
            </p:cNvPr>
            <p:cNvSpPr txBox="1"/>
            <p:nvPr/>
          </p:nvSpPr>
          <p:spPr>
            <a:xfrm>
              <a:off x="785248" y="823202"/>
              <a:ext cx="5518858" cy="31375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spc="3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</a:t>
              </a:r>
              <a:r>
                <a:rPr lang="vi-VN" altLang="zh-CN" sz="4400" spc="3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ư</a:t>
              </a:r>
              <a:r>
                <a:rPr lang="en-US" altLang="zh-CN" sz="4400" spc="3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ớng</a:t>
              </a:r>
              <a:r>
                <a:rPr lang="en-US" altLang="zh-CN" sz="4400" spc="3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400" spc="3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dẫn</a:t>
              </a:r>
              <a:r>
                <a:rPr lang="en-US" altLang="zh-CN" sz="4400" spc="3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400" spc="300" dirty="0" err="1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tự</a:t>
              </a:r>
              <a:r>
                <a:rPr lang="en-US" altLang="zh-CN" sz="4400" spc="3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400" spc="300" dirty="0" err="1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nghiên</a:t>
              </a:r>
              <a:r>
                <a:rPr lang="en-US" altLang="zh-CN" sz="4400" spc="300" dirty="0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400" spc="300" dirty="0" err="1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cứu</a:t>
              </a:r>
              <a:r>
                <a:rPr lang="en-US" altLang="zh-CN" sz="4400" spc="300" dirty="0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400" spc="300" dirty="0" err="1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bài</a:t>
              </a:r>
              <a:r>
                <a:rPr lang="en-US" altLang="zh-CN" sz="4400" spc="300" dirty="0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400" spc="300" dirty="0" err="1" smtClean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học</a:t>
              </a:r>
              <a:endParaRPr lang="zh-CN" altLang="en-US" sz="4400" spc="3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0" name="图片 28">
            <a:extLst>
              <a:ext uri="{FF2B5EF4-FFF2-40B4-BE49-F238E27FC236}">
                <a16:creationId xmlns="" xmlns:a16="http://schemas.microsoft.com/office/drawing/2014/main" id="{BC52D476-1B66-4A22-AA5E-7AAAEE54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" y="403225"/>
            <a:ext cx="1898431" cy="541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淘宝网chenying0907出品 42">
            <a:extLst>
              <a:ext uri="{FF2B5EF4-FFF2-40B4-BE49-F238E27FC236}">
                <a16:creationId xmlns="" xmlns:a16="http://schemas.microsoft.com/office/drawing/2014/main" id="{898F2AE4-1EC7-4A3E-9BF8-FE237092CB32}"/>
              </a:ext>
            </a:extLst>
          </p:cNvPr>
          <p:cNvGrpSpPr>
            <a:grpSpLocks/>
          </p:cNvGrpSpPr>
          <p:nvPr/>
        </p:nvGrpSpPr>
        <p:grpSpPr bwMode="auto">
          <a:xfrm>
            <a:off x="3971882" y="1542238"/>
            <a:ext cx="2924029" cy="3133840"/>
            <a:chOff x="3446327" y="2217420"/>
            <a:chExt cx="2923315" cy="3134876"/>
          </a:xfrm>
        </p:grpSpPr>
        <p:grpSp>
          <p:nvGrpSpPr>
            <p:cNvPr id="12" name="淘宝网chenying0907出品 22">
              <a:extLst>
                <a:ext uri="{FF2B5EF4-FFF2-40B4-BE49-F238E27FC236}">
                  <a16:creationId xmlns="" xmlns:a16="http://schemas.microsoft.com/office/drawing/2014/main" id="{EB8D318D-4C00-4C34-B5A6-C6B65CF4A993}"/>
                </a:ext>
              </a:extLst>
            </p:cNvPr>
            <p:cNvGrpSpPr/>
            <p:nvPr/>
          </p:nvGrpSpPr>
          <p:grpSpPr>
            <a:xfrm>
              <a:off x="4176443" y="2217420"/>
              <a:ext cx="2193199" cy="1129714"/>
              <a:chOff x="-75720" y="2697480"/>
              <a:chExt cx="2193199" cy="1129714"/>
            </a:xfrm>
            <a:solidFill>
              <a:schemeClr val="bg1"/>
            </a:solidFill>
          </p:grpSpPr>
          <p:grpSp>
            <p:nvGrpSpPr>
              <p:cNvPr id="14" name="淘宝网chenying0907出品 13">
                <a:extLst>
                  <a:ext uri="{FF2B5EF4-FFF2-40B4-BE49-F238E27FC236}">
                    <a16:creationId xmlns="" xmlns:a16="http://schemas.microsoft.com/office/drawing/2014/main" id="{F5D2476E-7B03-43E2-AF94-4400CFDB8004}"/>
                  </a:ext>
                </a:extLst>
              </p:cNvPr>
              <p:cNvGrpSpPr/>
              <p:nvPr/>
            </p:nvGrpSpPr>
            <p:grpSpPr>
              <a:xfrm>
                <a:off x="-75720" y="2697480"/>
                <a:ext cx="2193199" cy="1129714"/>
                <a:chOff x="1671468" y="3460376"/>
                <a:chExt cx="1518772" cy="782320"/>
              </a:xfrm>
              <a:grpFill/>
            </p:grpSpPr>
            <p:sp>
              <p:nvSpPr>
                <p:cNvPr id="16" name="淘宝网chenying0907出品 12">
                  <a:extLst>
                    <a:ext uri="{FF2B5EF4-FFF2-40B4-BE49-F238E27FC236}">
                      <a16:creationId xmlns="" xmlns:a16="http://schemas.microsoft.com/office/drawing/2014/main" id="{A5EF32B6-1994-4EA3-9EE1-3F0E692BA62C}"/>
                    </a:ext>
                  </a:extLst>
                </p:cNvPr>
                <p:cNvSpPr/>
                <p:nvPr/>
              </p:nvSpPr>
              <p:spPr>
                <a:xfrm>
                  <a:off x="2407920" y="3460376"/>
                  <a:ext cx="782320" cy="782320"/>
                </a:xfrm>
                <a:prstGeom prst="ellipse">
                  <a:avLst/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淘宝网chenying0907出品 11">
                  <a:extLst>
                    <a:ext uri="{FF2B5EF4-FFF2-40B4-BE49-F238E27FC236}">
                      <a16:creationId xmlns="" xmlns:a16="http://schemas.microsoft.com/office/drawing/2014/main" id="{E64844CC-8141-4377-8835-FF831FF81386}"/>
                    </a:ext>
                  </a:extLst>
                </p:cNvPr>
                <p:cNvSpPr/>
                <p:nvPr/>
              </p:nvSpPr>
              <p:spPr>
                <a:xfrm>
                  <a:off x="1671468" y="3523919"/>
                  <a:ext cx="698880" cy="698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淘宝网chenying0907出品 136">
                <a:extLst>
                  <a:ext uri="{FF2B5EF4-FFF2-40B4-BE49-F238E27FC236}">
                    <a16:creationId xmlns="" xmlns:a16="http://schemas.microsoft.com/office/drawing/2014/main" id="{4FD22013-B2FE-4C52-B93D-D7E0B94974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481" y="3118885"/>
                <a:ext cx="371840" cy="313930"/>
              </a:xfrm>
              <a:custGeom>
                <a:avLst/>
                <a:gdLst>
                  <a:gd name="T0" fmla="*/ 190 w 206"/>
                  <a:gd name="T1" fmla="*/ 0 h 174"/>
                  <a:gd name="T2" fmla="*/ 15 w 206"/>
                  <a:gd name="T3" fmla="*/ 0 h 174"/>
                  <a:gd name="T4" fmla="*/ 0 w 206"/>
                  <a:gd name="T5" fmla="*/ 15 h 174"/>
                  <a:gd name="T6" fmla="*/ 0 w 206"/>
                  <a:gd name="T7" fmla="*/ 113 h 174"/>
                  <a:gd name="T8" fmla="*/ 0 w 206"/>
                  <a:gd name="T9" fmla="*/ 121 h 174"/>
                  <a:gd name="T10" fmla="*/ 0 w 206"/>
                  <a:gd name="T11" fmla="*/ 131 h 174"/>
                  <a:gd name="T12" fmla="*/ 15 w 206"/>
                  <a:gd name="T13" fmla="*/ 147 h 174"/>
                  <a:gd name="T14" fmla="*/ 84 w 206"/>
                  <a:gd name="T15" fmla="*/ 147 h 174"/>
                  <a:gd name="T16" fmla="*/ 82 w 206"/>
                  <a:gd name="T17" fmla="*/ 164 h 174"/>
                  <a:gd name="T18" fmla="*/ 70 w 206"/>
                  <a:gd name="T19" fmla="*/ 164 h 174"/>
                  <a:gd name="T20" fmla="*/ 64 w 206"/>
                  <a:gd name="T21" fmla="*/ 169 h 174"/>
                  <a:gd name="T22" fmla="*/ 70 w 206"/>
                  <a:gd name="T23" fmla="*/ 174 h 174"/>
                  <a:gd name="T24" fmla="*/ 136 w 206"/>
                  <a:gd name="T25" fmla="*/ 174 h 174"/>
                  <a:gd name="T26" fmla="*/ 141 w 206"/>
                  <a:gd name="T27" fmla="*/ 169 h 174"/>
                  <a:gd name="T28" fmla="*/ 136 w 206"/>
                  <a:gd name="T29" fmla="*/ 164 h 174"/>
                  <a:gd name="T30" fmla="*/ 124 w 206"/>
                  <a:gd name="T31" fmla="*/ 164 h 174"/>
                  <a:gd name="T32" fmla="*/ 121 w 206"/>
                  <a:gd name="T33" fmla="*/ 147 h 174"/>
                  <a:gd name="T34" fmla="*/ 190 w 206"/>
                  <a:gd name="T35" fmla="*/ 147 h 174"/>
                  <a:gd name="T36" fmla="*/ 206 w 206"/>
                  <a:gd name="T37" fmla="*/ 131 h 174"/>
                  <a:gd name="T38" fmla="*/ 206 w 206"/>
                  <a:gd name="T39" fmla="*/ 121 h 174"/>
                  <a:gd name="T40" fmla="*/ 206 w 206"/>
                  <a:gd name="T41" fmla="*/ 113 h 174"/>
                  <a:gd name="T42" fmla="*/ 206 w 206"/>
                  <a:gd name="T43" fmla="*/ 15 h 174"/>
                  <a:gd name="T44" fmla="*/ 190 w 206"/>
                  <a:gd name="T45" fmla="*/ 0 h 174"/>
                  <a:gd name="T46" fmla="*/ 198 w 206"/>
                  <a:gd name="T47" fmla="*/ 131 h 174"/>
                  <a:gd name="T48" fmla="*/ 190 w 206"/>
                  <a:gd name="T49" fmla="*/ 139 h 174"/>
                  <a:gd name="T50" fmla="*/ 15 w 206"/>
                  <a:gd name="T51" fmla="*/ 139 h 174"/>
                  <a:gd name="T52" fmla="*/ 8 w 206"/>
                  <a:gd name="T53" fmla="*/ 131 h 174"/>
                  <a:gd name="T54" fmla="*/ 8 w 206"/>
                  <a:gd name="T55" fmla="*/ 121 h 174"/>
                  <a:gd name="T56" fmla="*/ 198 w 206"/>
                  <a:gd name="T57" fmla="*/ 121 h 174"/>
                  <a:gd name="T58" fmla="*/ 198 w 206"/>
                  <a:gd name="T59" fmla="*/ 131 h 174"/>
                  <a:gd name="T60" fmla="*/ 8 w 206"/>
                  <a:gd name="T61" fmla="*/ 113 h 174"/>
                  <a:gd name="T62" fmla="*/ 8 w 206"/>
                  <a:gd name="T63" fmla="*/ 15 h 174"/>
                  <a:gd name="T64" fmla="*/ 15 w 206"/>
                  <a:gd name="T65" fmla="*/ 8 h 174"/>
                  <a:gd name="T66" fmla="*/ 190 w 206"/>
                  <a:gd name="T67" fmla="*/ 8 h 174"/>
                  <a:gd name="T68" fmla="*/ 198 w 206"/>
                  <a:gd name="T69" fmla="*/ 15 h 174"/>
                  <a:gd name="T70" fmla="*/ 198 w 206"/>
                  <a:gd name="T71" fmla="*/ 113 h 174"/>
                  <a:gd name="T72" fmla="*/ 8 w 206"/>
                  <a:gd name="T73" fmla="*/ 11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74">
                    <a:moveTo>
                      <a:pt x="19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0"/>
                      <a:pt x="7" y="147"/>
                      <a:pt x="15" y="147"/>
                    </a:cubicBezTo>
                    <a:cubicBezTo>
                      <a:pt x="84" y="147"/>
                      <a:pt x="84" y="147"/>
                      <a:pt x="84" y="147"/>
                    </a:cubicBezTo>
                    <a:cubicBezTo>
                      <a:pt x="84" y="152"/>
                      <a:pt x="84" y="159"/>
                      <a:pt x="82" y="164"/>
                    </a:cubicBezTo>
                    <a:cubicBezTo>
                      <a:pt x="70" y="164"/>
                      <a:pt x="70" y="164"/>
                      <a:pt x="70" y="164"/>
                    </a:cubicBezTo>
                    <a:cubicBezTo>
                      <a:pt x="67" y="164"/>
                      <a:pt x="64" y="166"/>
                      <a:pt x="64" y="169"/>
                    </a:cubicBezTo>
                    <a:cubicBezTo>
                      <a:pt x="64" y="172"/>
                      <a:pt x="67" y="174"/>
                      <a:pt x="70" y="174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9" y="174"/>
                      <a:pt x="141" y="172"/>
                      <a:pt x="141" y="169"/>
                    </a:cubicBezTo>
                    <a:cubicBezTo>
                      <a:pt x="141" y="166"/>
                      <a:pt x="139" y="164"/>
                      <a:pt x="136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2" y="159"/>
                      <a:pt x="121" y="152"/>
                      <a:pt x="121" y="147"/>
                    </a:cubicBezTo>
                    <a:cubicBezTo>
                      <a:pt x="190" y="147"/>
                      <a:pt x="190" y="147"/>
                      <a:pt x="190" y="147"/>
                    </a:cubicBezTo>
                    <a:cubicBezTo>
                      <a:pt x="199" y="147"/>
                      <a:pt x="206" y="140"/>
                      <a:pt x="206" y="131"/>
                    </a:cubicBezTo>
                    <a:cubicBezTo>
                      <a:pt x="206" y="121"/>
                      <a:pt x="206" y="121"/>
                      <a:pt x="206" y="121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6" y="15"/>
                      <a:pt x="206" y="15"/>
                      <a:pt x="206" y="15"/>
                    </a:cubicBezTo>
                    <a:cubicBezTo>
                      <a:pt x="206" y="7"/>
                      <a:pt x="199" y="0"/>
                      <a:pt x="190" y="0"/>
                    </a:cubicBezTo>
                    <a:close/>
                    <a:moveTo>
                      <a:pt x="198" y="131"/>
                    </a:moveTo>
                    <a:cubicBezTo>
                      <a:pt x="198" y="135"/>
                      <a:pt x="195" y="139"/>
                      <a:pt x="190" y="13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1" y="139"/>
                      <a:pt x="8" y="135"/>
                      <a:pt x="8" y="13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198" y="121"/>
                      <a:pt x="198" y="121"/>
                      <a:pt x="198" y="121"/>
                    </a:cubicBezTo>
                    <a:lnTo>
                      <a:pt x="198" y="131"/>
                    </a:lnTo>
                    <a:close/>
                    <a:moveTo>
                      <a:pt x="8" y="113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11"/>
                      <a:pt x="11" y="8"/>
                      <a:pt x="15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5" y="8"/>
                      <a:pt x="198" y="11"/>
                      <a:pt x="198" y="15"/>
                    </a:cubicBezTo>
                    <a:cubicBezTo>
                      <a:pt x="198" y="113"/>
                      <a:pt x="198" y="113"/>
                      <a:pt x="198" y="113"/>
                    </a:cubicBezTo>
                    <a:lnTo>
                      <a:pt x="8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淘宝网chenying0907出品 23">
              <a:extLst>
                <a:ext uri="{FF2B5EF4-FFF2-40B4-BE49-F238E27FC236}">
                  <a16:creationId xmlns="" xmlns:a16="http://schemas.microsoft.com/office/drawing/2014/main" id="{8C429D04-EEB6-4ED4-A5FD-F046F6C0B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327" y="3289511"/>
              <a:ext cx="2877433" cy="206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淘宝网chenying0907出品 43">
            <a:extLst>
              <a:ext uri="{FF2B5EF4-FFF2-40B4-BE49-F238E27FC236}">
                <a16:creationId xmlns="" xmlns:a16="http://schemas.microsoft.com/office/drawing/2014/main" id="{3726F7D8-93DA-49C5-980C-0341F5E54A74}"/>
              </a:ext>
            </a:extLst>
          </p:cNvPr>
          <p:cNvGrpSpPr>
            <a:grpSpLocks/>
          </p:cNvGrpSpPr>
          <p:nvPr/>
        </p:nvGrpSpPr>
        <p:grpSpPr bwMode="auto">
          <a:xfrm>
            <a:off x="6971267" y="1563910"/>
            <a:ext cx="2946629" cy="4118725"/>
            <a:chOff x="5972255" y="2217421"/>
            <a:chExt cx="2947343" cy="4120088"/>
          </a:xfrm>
        </p:grpSpPr>
        <p:grpSp>
          <p:nvGrpSpPr>
            <p:cNvPr id="19" name="淘宝网chenying0907出品 20">
              <a:extLst>
                <a:ext uri="{FF2B5EF4-FFF2-40B4-BE49-F238E27FC236}">
                  <a16:creationId xmlns="" xmlns:a16="http://schemas.microsoft.com/office/drawing/2014/main" id="{961828AE-F39B-4C80-9EFC-6597A7EF8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647" y="2217421"/>
              <a:ext cx="2391951" cy="1129086"/>
              <a:chOff x="1851890" y="2697481"/>
              <a:chExt cx="2391951" cy="1129086"/>
            </a:xfrm>
          </p:grpSpPr>
          <p:grpSp>
            <p:nvGrpSpPr>
              <p:cNvPr id="21" name="淘宝网chenying0907出品 14">
                <a:extLst>
                  <a:ext uri="{FF2B5EF4-FFF2-40B4-BE49-F238E27FC236}">
                    <a16:creationId xmlns="" xmlns:a16="http://schemas.microsoft.com/office/drawing/2014/main" id="{D2E7B8C2-3C03-4E45-BBD8-5ABFEE17E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1890" y="2697481"/>
                <a:ext cx="2391951" cy="1129086"/>
                <a:chOff x="1534076" y="3460376"/>
                <a:chExt cx="1656397" cy="781885"/>
              </a:xfrm>
            </p:grpSpPr>
            <p:sp>
              <p:nvSpPr>
                <p:cNvPr id="23" name="淘宝网chenying0907出品 15">
                  <a:extLst>
                    <a:ext uri="{FF2B5EF4-FFF2-40B4-BE49-F238E27FC236}">
                      <a16:creationId xmlns="" xmlns:a16="http://schemas.microsoft.com/office/drawing/2014/main" id="{65FC1216-4B86-41D8-AE81-2B6C0FE8BAF5}"/>
                    </a:ext>
                  </a:extLst>
                </p:cNvPr>
                <p:cNvSpPr/>
                <p:nvPr/>
              </p:nvSpPr>
              <p:spPr>
                <a:xfrm>
                  <a:off x="2407558" y="3460376"/>
                  <a:ext cx="782915" cy="781885"/>
                </a:xfrm>
                <a:prstGeom prst="ellipse">
                  <a:avLst/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淘宝网chenying0907出品 16">
                  <a:extLst>
                    <a:ext uri="{FF2B5EF4-FFF2-40B4-BE49-F238E27FC236}">
                      <a16:creationId xmlns="" xmlns:a16="http://schemas.microsoft.com/office/drawing/2014/main" id="{EA8551CA-A5AC-4EF8-9451-1BC065FAF838}"/>
                    </a:ext>
                  </a:extLst>
                </p:cNvPr>
                <p:cNvSpPr/>
                <p:nvPr/>
              </p:nvSpPr>
              <p:spPr>
                <a:xfrm>
                  <a:off x="1534076" y="3521487"/>
                  <a:ext cx="699345" cy="6983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淘宝网chenying0907出品 50">
                <a:extLst>
                  <a:ext uri="{FF2B5EF4-FFF2-40B4-BE49-F238E27FC236}">
                    <a16:creationId xmlns="" xmlns:a16="http://schemas.microsoft.com/office/drawing/2014/main" id="{925F86DE-69D3-4654-9C68-B4DE96278C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0576" y="3148358"/>
                <a:ext cx="332532" cy="278874"/>
              </a:xfrm>
              <a:custGeom>
                <a:avLst/>
                <a:gdLst>
                  <a:gd name="T0" fmla="*/ 0 w 471"/>
                  <a:gd name="T1" fmla="*/ 278874 h 395"/>
                  <a:gd name="T2" fmla="*/ 63541 w 471"/>
                  <a:gd name="T3" fmla="*/ 278874 h 395"/>
                  <a:gd name="T4" fmla="*/ 63541 w 471"/>
                  <a:gd name="T5" fmla="*/ 165206 h 395"/>
                  <a:gd name="T6" fmla="*/ 0 w 471"/>
                  <a:gd name="T7" fmla="*/ 165206 h 395"/>
                  <a:gd name="T8" fmla="*/ 0 w 471"/>
                  <a:gd name="T9" fmla="*/ 278874 h 395"/>
                  <a:gd name="T10" fmla="*/ 13414 w 471"/>
                  <a:gd name="T11" fmla="*/ 178621 h 395"/>
                  <a:gd name="T12" fmla="*/ 50127 w 471"/>
                  <a:gd name="T13" fmla="*/ 178621 h 395"/>
                  <a:gd name="T14" fmla="*/ 50127 w 471"/>
                  <a:gd name="T15" fmla="*/ 265460 h 395"/>
                  <a:gd name="T16" fmla="*/ 13414 w 471"/>
                  <a:gd name="T17" fmla="*/ 265460 h 395"/>
                  <a:gd name="T18" fmla="*/ 13414 w 471"/>
                  <a:gd name="T19" fmla="*/ 178621 h 395"/>
                  <a:gd name="T20" fmla="*/ 90370 w 471"/>
                  <a:gd name="T21" fmla="*/ 278874 h 395"/>
                  <a:gd name="T22" fmla="*/ 153911 w 471"/>
                  <a:gd name="T23" fmla="*/ 278874 h 395"/>
                  <a:gd name="T24" fmla="*/ 153911 w 471"/>
                  <a:gd name="T25" fmla="*/ 61423 h 395"/>
                  <a:gd name="T26" fmla="*/ 90370 w 471"/>
                  <a:gd name="T27" fmla="*/ 61423 h 395"/>
                  <a:gd name="T28" fmla="*/ 90370 w 471"/>
                  <a:gd name="T29" fmla="*/ 278874 h 395"/>
                  <a:gd name="T30" fmla="*/ 103784 w 471"/>
                  <a:gd name="T31" fmla="*/ 74837 h 395"/>
                  <a:gd name="T32" fmla="*/ 140497 w 471"/>
                  <a:gd name="T33" fmla="*/ 74837 h 395"/>
                  <a:gd name="T34" fmla="*/ 140497 w 471"/>
                  <a:gd name="T35" fmla="*/ 265460 h 395"/>
                  <a:gd name="T36" fmla="*/ 103784 w 471"/>
                  <a:gd name="T37" fmla="*/ 265460 h 395"/>
                  <a:gd name="T38" fmla="*/ 103784 w 471"/>
                  <a:gd name="T39" fmla="*/ 74837 h 395"/>
                  <a:gd name="T40" fmla="*/ 270403 w 471"/>
                  <a:gd name="T41" fmla="*/ 110138 h 395"/>
                  <a:gd name="T42" fmla="*/ 270403 w 471"/>
                  <a:gd name="T43" fmla="*/ 278874 h 395"/>
                  <a:gd name="T44" fmla="*/ 332532 w 471"/>
                  <a:gd name="T45" fmla="*/ 278874 h 395"/>
                  <a:gd name="T46" fmla="*/ 332532 w 471"/>
                  <a:gd name="T47" fmla="*/ 110138 h 395"/>
                  <a:gd name="T48" fmla="*/ 270403 w 471"/>
                  <a:gd name="T49" fmla="*/ 110138 h 395"/>
                  <a:gd name="T50" fmla="*/ 319118 w 471"/>
                  <a:gd name="T51" fmla="*/ 265460 h 395"/>
                  <a:gd name="T52" fmla="*/ 283817 w 471"/>
                  <a:gd name="T53" fmla="*/ 265460 h 395"/>
                  <a:gd name="T54" fmla="*/ 283817 w 471"/>
                  <a:gd name="T55" fmla="*/ 123552 h 395"/>
                  <a:gd name="T56" fmla="*/ 319118 w 471"/>
                  <a:gd name="T57" fmla="*/ 123552 h 395"/>
                  <a:gd name="T58" fmla="*/ 319118 w 471"/>
                  <a:gd name="T59" fmla="*/ 265460 h 395"/>
                  <a:gd name="T60" fmla="*/ 180739 w 471"/>
                  <a:gd name="T61" fmla="*/ 278874 h 395"/>
                  <a:gd name="T62" fmla="*/ 244280 w 471"/>
                  <a:gd name="T63" fmla="*/ 278874 h 395"/>
                  <a:gd name="T64" fmla="*/ 244280 w 471"/>
                  <a:gd name="T65" fmla="*/ 0 h 395"/>
                  <a:gd name="T66" fmla="*/ 180739 w 471"/>
                  <a:gd name="T67" fmla="*/ 0 h 395"/>
                  <a:gd name="T68" fmla="*/ 180739 w 471"/>
                  <a:gd name="T69" fmla="*/ 278874 h 395"/>
                  <a:gd name="T70" fmla="*/ 194154 w 471"/>
                  <a:gd name="T71" fmla="*/ 13414 h 395"/>
                  <a:gd name="T72" fmla="*/ 230866 w 471"/>
                  <a:gd name="T73" fmla="*/ 13414 h 395"/>
                  <a:gd name="T74" fmla="*/ 230866 w 471"/>
                  <a:gd name="T75" fmla="*/ 265460 h 395"/>
                  <a:gd name="T76" fmla="*/ 194154 w 471"/>
                  <a:gd name="T77" fmla="*/ 265460 h 395"/>
                  <a:gd name="T78" fmla="*/ 194154 w 471"/>
                  <a:gd name="T79" fmla="*/ 13414 h 3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71" h="395">
                    <a:moveTo>
                      <a:pt x="0" y="395"/>
                    </a:moveTo>
                    <a:lnTo>
                      <a:pt x="90" y="395"/>
                    </a:lnTo>
                    <a:lnTo>
                      <a:pt x="90" y="234"/>
                    </a:lnTo>
                    <a:lnTo>
                      <a:pt x="0" y="234"/>
                    </a:lnTo>
                    <a:lnTo>
                      <a:pt x="0" y="395"/>
                    </a:lnTo>
                    <a:close/>
                    <a:moveTo>
                      <a:pt x="19" y="253"/>
                    </a:moveTo>
                    <a:lnTo>
                      <a:pt x="71" y="253"/>
                    </a:lnTo>
                    <a:lnTo>
                      <a:pt x="71" y="376"/>
                    </a:lnTo>
                    <a:lnTo>
                      <a:pt x="19" y="376"/>
                    </a:lnTo>
                    <a:lnTo>
                      <a:pt x="19" y="253"/>
                    </a:lnTo>
                    <a:close/>
                    <a:moveTo>
                      <a:pt x="128" y="395"/>
                    </a:moveTo>
                    <a:lnTo>
                      <a:pt x="218" y="395"/>
                    </a:lnTo>
                    <a:lnTo>
                      <a:pt x="218" y="87"/>
                    </a:lnTo>
                    <a:lnTo>
                      <a:pt x="128" y="87"/>
                    </a:lnTo>
                    <a:lnTo>
                      <a:pt x="128" y="395"/>
                    </a:lnTo>
                    <a:close/>
                    <a:moveTo>
                      <a:pt x="147" y="106"/>
                    </a:moveTo>
                    <a:lnTo>
                      <a:pt x="199" y="106"/>
                    </a:lnTo>
                    <a:lnTo>
                      <a:pt x="199" y="376"/>
                    </a:lnTo>
                    <a:lnTo>
                      <a:pt x="147" y="376"/>
                    </a:lnTo>
                    <a:lnTo>
                      <a:pt x="147" y="106"/>
                    </a:lnTo>
                    <a:close/>
                    <a:moveTo>
                      <a:pt x="383" y="156"/>
                    </a:moveTo>
                    <a:lnTo>
                      <a:pt x="383" y="395"/>
                    </a:lnTo>
                    <a:lnTo>
                      <a:pt x="471" y="395"/>
                    </a:lnTo>
                    <a:lnTo>
                      <a:pt x="471" y="156"/>
                    </a:lnTo>
                    <a:lnTo>
                      <a:pt x="383" y="156"/>
                    </a:lnTo>
                    <a:close/>
                    <a:moveTo>
                      <a:pt x="452" y="376"/>
                    </a:moveTo>
                    <a:lnTo>
                      <a:pt x="402" y="376"/>
                    </a:lnTo>
                    <a:lnTo>
                      <a:pt x="402" y="175"/>
                    </a:lnTo>
                    <a:lnTo>
                      <a:pt x="452" y="175"/>
                    </a:lnTo>
                    <a:lnTo>
                      <a:pt x="452" y="376"/>
                    </a:lnTo>
                    <a:close/>
                    <a:moveTo>
                      <a:pt x="256" y="395"/>
                    </a:moveTo>
                    <a:lnTo>
                      <a:pt x="346" y="395"/>
                    </a:lnTo>
                    <a:lnTo>
                      <a:pt x="346" y="0"/>
                    </a:lnTo>
                    <a:lnTo>
                      <a:pt x="256" y="0"/>
                    </a:lnTo>
                    <a:lnTo>
                      <a:pt x="256" y="395"/>
                    </a:lnTo>
                    <a:close/>
                    <a:moveTo>
                      <a:pt x="275" y="19"/>
                    </a:moveTo>
                    <a:lnTo>
                      <a:pt x="327" y="19"/>
                    </a:lnTo>
                    <a:lnTo>
                      <a:pt x="327" y="376"/>
                    </a:lnTo>
                    <a:lnTo>
                      <a:pt x="275" y="376"/>
                    </a:lnTo>
                    <a:lnTo>
                      <a:pt x="275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0" name="淘宝网chenying0907出品 24">
              <a:extLst>
                <a:ext uri="{FF2B5EF4-FFF2-40B4-BE49-F238E27FC236}">
                  <a16:creationId xmlns="" xmlns:a16="http://schemas.microsoft.com/office/drawing/2014/main" id="{04F9AFD8-2346-4B8B-8632-35B96945D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255" y="3289513"/>
              <a:ext cx="2696225" cy="304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淘宝网chenying0907出品 47">
            <a:extLst>
              <a:ext uri="{FF2B5EF4-FFF2-40B4-BE49-F238E27FC236}">
                <a16:creationId xmlns="" xmlns:a16="http://schemas.microsoft.com/office/drawing/2014/main" id="{6CF327F4-4D3B-4D04-8C15-13E530D3EB80}"/>
              </a:ext>
            </a:extLst>
          </p:cNvPr>
          <p:cNvGrpSpPr>
            <a:grpSpLocks/>
          </p:cNvGrpSpPr>
          <p:nvPr/>
        </p:nvGrpSpPr>
        <p:grpSpPr bwMode="auto">
          <a:xfrm>
            <a:off x="1696244" y="1551875"/>
            <a:ext cx="2222142" cy="3665514"/>
            <a:chOff x="1506915" y="2141198"/>
            <a:chExt cx="2221676" cy="3665187"/>
          </a:xfrm>
        </p:grpSpPr>
        <p:grpSp>
          <p:nvGrpSpPr>
            <p:cNvPr id="26" name="淘宝网chenying0907出品 41">
              <a:extLst>
                <a:ext uri="{FF2B5EF4-FFF2-40B4-BE49-F238E27FC236}">
                  <a16:creationId xmlns="" xmlns:a16="http://schemas.microsoft.com/office/drawing/2014/main" id="{1494A9C3-4037-4546-91DB-151622C39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915" y="2141198"/>
              <a:ext cx="2221676" cy="3665187"/>
              <a:chOff x="2176730" y="2141198"/>
              <a:chExt cx="2221676" cy="3665187"/>
            </a:xfrm>
          </p:grpSpPr>
          <p:grpSp>
            <p:nvGrpSpPr>
              <p:cNvPr id="28" name="淘宝网chenying0907出品 35">
                <a:extLst>
                  <a:ext uri="{FF2B5EF4-FFF2-40B4-BE49-F238E27FC236}">
                    <a16:creationId xmlns="" xmlns:a16="http://schemas.microsoft.com/office/drawing/2014/main" id="{6ED8FCAE-0799-49F2-9C63-39C691A3CF0A}"/>
                  </a:ext>
                </a:extLst>
              </p:cNvPr>
              <p:cNvGrpSpPr/>
              <p:nvPr/>
            </p:nvGrpSpPr>
            <p:grpSpPr>
              <a:xfrm>
                <a:off x="2744112" y="2141198"/>
                <a:ext cx="1129714" cy="1205927"/>
                <a:chOff x="2407920" y="3407598"/>
                <a:chExt cx="782320" cy="835098"/>
              </a:xfrm>
              <a:solidFill>
                <a:schemeClr val="bg1"/>
              </a:solidFill>
            </p:grpSpPr>
            <p:sp>
              <p:nvSpPr>
                <p:cNvPr id="30" name="淘宝网chenying0907出品 37">
                  <a:extLst>
                    <a:ext uri="{FF2B5EF4-FFF2-40B4-BE49-F238E27FC236}">
                      <a16:creationId xmlns="" xmlns:a16="http://schemas.microsoft.com/office/drawing/2014/main" id="{5AD4027B-C22D-4DDD-AEF4-8994872C2818}"/>
                    </a:ext>
                  </a:extLst>
                </p:cNvPr>
                <p:cNvSpPr/>
                <p:nvPr/>
              </p:nvSpPr>
              <p:spPr>
                <a:xfrm>
                  <a:off x="2407920" y="3460376"/>
                  <a:ext cx="782320" cy="782320"/>
                </a:xfrm>
                <a:prstGeom prst="ellipse">
                  <a:avLst/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淘宝网chenying0907出品 38">
                  <a:extLst>
                    <a:ext uri="{FF2B5EF4-FFF2-40B4-BE49-F238E27FC236}">
                      <a16:creationId xmlns="" xmlns:a16="http://schemas.microsoft.com/office/drawing/2014/main" id="{802FCC99-CC46-4296-A4AB-C48F8223B11C}"/>
                    </a:ext>
                  </a:extLst>
                </p:cNvPr>
                <p:cNvSpPr/>
                <p:nvPr/>
              </p:nvSpPr>
              <p:spPr>
                <a:xfrm>
                  <a:off x="2449641" y="3407598"/>
                  <a:ext cx="698880" cy="698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淘宝网chenying0907出品 39">
                <a:extLst>
                  <a:ext uri="{FF2B5EF4-FFF2-40B4-BE49-F238E27FC236}">
                    <a16:creationId xmlns="" xmlns:a16="http://schemas.microsoft.com/office/drawing/2014/main" id="{C1FEB71B-E2BC-4F7A-88AD-D74192AD2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6730" y="3252068"/>
                <a:ext cx="2221676" cy="255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khăn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thắc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mắc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淘宝网chenying0907出品 67">
              <a:extLst>
                <a:ext uri="{FF2B5EF4-FFF2-40B4-BE49-F238E27FC236}">
                  <a16:creationId xmlns="" xmlns:a16="http://schemas.microsoft.com/office/drawing/2014/main" id="{2F7E6C3E-5A28-4857-B34C-C013EB0BB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8942" y="2547313"/>
              <a:ext cx="299978" cy="299976"/>
            </a:xfrm>
            <a:custGeom>
              <a:avLst/>
              <a:gdLst>
                <a:gd name="T0" fmla="*/ 297519 w 122"/>
                <a:gd name="T1" fmla="*/ 270470 h 122"/>
                <a:gd name="T2" fmla="*/ 223754 w 122"/>
                <a:gd name="T3" fmla="*/ 194247 h 122"/>
                <a:gd name="T4" fmla="*/ 216378 w 122"/>
                <a:gd name="T5" fmla="*/ 194247 h 122"/>
                <a:gd name="T6" fmla="*/ 191789 w 122"/>
                <a:gd name="T7" fmla="*/ 169659 h 122"/>
                <a:gd name="T8" fmla="*/ 167201 w 122"/>
                <a:gd name="T9" fmla="*/ 145070 h 122"/>
                <a:gd name="T10" fmla="*/ 167201 w 122"/>
                <a:gd name="T11" fmla="*/ 145070 h 122"/>
                <a:gd name="T12" fmla="*/ 184413 w 122"/>
                <a:gd name="T13" fmla="*/ 90976 h 122"/>
                <a:gd name="T14" fmla="*/ 93436 w 122"/>
                <a:gd name="T15" fmla="*/ 0 h 122"/>
                <a:gd name="T16" fmla="*/ 0 w 122"/>
                <a:gd name="T17" fmla="*/ 90976 h 122"/>
                <a:gd name="T18" fmla="*/ 93436 w 122"/>
                <a:gd name="T19" fmla="*/ 181953 h 122"/>
                <a:gd name="T20" fmla="*/ 145071 w 122"/>
                <a:gd name="T21" fmla="*/ 164741 h 122"/>
                <a:gd name="T22" fmla="*/ 145071 w 122"/>
                <a:gd name="T23" fmla="*/ 164741 h 122"/>
                <a:gd name="T24" fmla="*/ 169660 w 122"/>
                <a:gd name="T25" fmla="*/ 189329 h 122"/>
                <a:gd name="T26" fmla="*/ 196707 w 122"/>
                <a:gd name="T27" fmla="*/ 216376 h 122"/>
                <a:gd name="T28" fmla="*/ 196707 w 122"/>
                <a:gd name="T29" fmla="*/ 221294 h 122"/>
                <a:gd name="T30" fmla="*/ 270472 w 122"/>
                <a:gd name="T31" fmla="*/ 295058 h 122"/>
                <a:gd name="T32" fmla="*/ 287684 w 122"/>
                <a:gd name="T33" fmla="*/ 287682 h 122"/>
                <a:gd name="T34" fmla="*/ 290143 w 122"/>
                <a:gd name="T35" fmla="*/ 287682 h 122"/>
                <a:gd name="T36" fmla="*/ 297519 w 122"/>
                <a:gd name="T37" fmla="*/ 270470 h 122"/>
                <a:gd name="T38" fmla="*/ 93436 w 122"/>
                <a:gd name="T39" fmla="*/ 162282 h 122"/>
                <a:gd name="T40" fmla="*/ 22130 w 122"/>
                <a:gd name="T41" fmla="*/ 90976 h 122"/>
                <a:gd name="T42" fmla="*/ 93436 w 122"/>
                <a:gd name="T43" fmla="*/ 19671 h 122"/>
                <a:gd name="T44" fmla="*/ 164742 w 122"/>
                <a:gd name="T45" fmla="*/ 90976 h 122"/>
                <a:gd name="T46" fmla="*/ 93436 w 122"/>
                <a:gd name="T47" fmla="*/ 162282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2" h="122">
                  <a:moveTo>
                    <a:pt x="121" y="110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0" y="79"/>
                    <a:pt x="89" y="79"/>
                    <a:pt x="88" y="7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2" y="53"/>
                    <a:pt x="75" y="45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8" y="74"/>
                  </a:cubicBezTo>
                  <a:cubicBezTo>
                    <a:pt x="46" y="74"/>
                    <a:pt x="53" y="72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9"/>
                    <a:pt x="79" y="90"/>
                    <a:pt x="80" y="9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1" y="122"/>
                    <a:pt x="115" y="120"/>
                    <a:pt x="117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1" y="114"/>
                    <a:pt x="122" y="111"/>
                    <a:pt x="121" y="11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1"/>
                    <a:pt x="22" y="8"/>
                    <a:pt x="38" y="8"/>
                  </a:cubicBezTo>
                  <a:cubicBezTo>
                    <a:pt x="54" y="8"/>
                    <a:pt x="67" y="21"/>
                    <a:pt x="67" y="37"/>
                  </a:cubicBezTo>
                  <a:cubicBezTo>
                    <a:pt x="67" y="53"/>
                    <a:pt x="54" y="66"/>
                    <a:pt x="38" y="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2" name="淘宝网chenying0907出品 47">
            <a:extLst>
              <a:ext uri="{FF2B5EF4-FFF2-40B4-BE49-F238E27FC236}">
                <a16:creationId xmlns="" xmlns:a16="http://schemas.microsoft.com/office/drawing/2014/main" id="{6CF327F4-4D3B-4D04-8C15-13E530D3EB80}"/>
              </a:ext>
            </a:extLst>
          </p:cNvPr>
          <p:cNvGrpSpPr>
            <a:grpSpLocks/>
          </p:cNvGrpSpPr>
          <p:nvPr/>
        </p:nvGrpSpPr>
        <p:grpSpPr bwMode="auto">
          <a:xfrm>
            <a:off x="9720038" y="1519878"/>
            <a:ext cx="2222142" cy="4089712"/>
            <a:chOff x="1506915" y="2209438"/>
            <a:chExt cx="2221676" cy="4089346"/>
          </a:xfrm>
        </p:grpSpPr>
        <p:grpSp>
          <p:nvGrpSpPr>
            <p:cNvPr id="33" name="淘宝网chenying0907出品 41">
              <a:extLst>
                <a:ext uri="{FF2B5EF4-FFF2-40B4-BE49-F238E27FC236}">
                  <a16:creationId xmlns="" xmlns:a16="http://schemas.microsoft.com/office/drawing/2014/main" id="{1494A9C3-4037-4546-91DB-151622C39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915" y="2209438"/>
              <a:ext cx="2221676" cy="4089346"/>
              <a:chOff x="2176730" y="2209438"/>
              <a:chExt cx="2221676" cy="4089346"/>
            </a:xfrm>
          </p:grpSpPr>
          <p:grpSp>
            <p:nvGrpSpPr>
              <p:cNvPr id="35" name="淘宝网chenying0907出品 35">
                <a:extLst>
                  <a:ext uri="{FF2B5EF4-FFF2-40B4-BE49-F238E27FC236}">
                    <a16:creationId xmlns="" xmlns:a16="http://schemas.microsoft.com/office/drawing/2014/main" id="{6ED8FCAE-0799-49F2-9C63-39C691A3CF0A}"/>
                  </a:ext>
                </a:extLst>
              </p:cNvPr>
              <p:cNvGrpSpPr/>
              <p:nvPr/>
            </p:nvGrpSpPr>
            <p:grpSpPr>
              <a:xfrm>
                <a:off x="2744112" y="2209438"/>
                <a:ext cx="1129714" cy="1137697"/>
                <a:chOff x="2407920" y="3454848"/>
                <a:chExt cx="782320" cy="787848"/>
              </a:xfrm>
              <a:solidFill>
                <a:schemeClr val="bg1"/>
              </a:solidFill>
            </p:grpSpPr>
            <p:sp>
              <p:nvSpPr>
                <p:cNvPr id="37" name="淘宝网chenying0907出品 37">
                  <a:extLst>
                    <a:ext uri="{FF2B5EF4-FFF2-40B4-BE49-F238E27FC236}">
                      <a16:creationId xmlns="" xmlns:a16="http://schemas.microsoft.com/office/drawing/2014/main" id="{5AD4027B-C22D-4DDD-AEF4-8994872C2818}"/>
                    </a:ext>
                  </a:extLst>
                </p:cNvPr>
                <p:cNvSpPr/>
                <p:nvPr/>
              </p:nvSpPr>
              <p:spPr>
                <a:xfrm>
                  <a:off x="2407920" y="3460376"/>
                  <a:ext cx="782320" cy="782320"/>
                </a:xfrm>
                <a:prstGeom prst="ellipse">
                  <a:avLst/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淘宝网chenying0907出品 38">
                  <a:extLst>
                    <a:ext uri="{FF2B5EF4-FFF2-40B4-BE49-F238E27FC236}">
                      <a16:creationId xmlns="" xmlns:a16="http://schemas.microsoft.com/office/drawing/2014/main" id="{802FCC99-CC46-4296-A4AB-C48F8223B11C}"/>
                    </a:ext>
                  </a:extLst>
                </p:cNvPr>
                <p:cNvSpPr/>
                <p:nvPr/>
              </p:nvSpPr>
              <p:spPr>
                <a:xfrm>
                  <a:off x="2449641" y="3454848"/>
                  <a:ext cx="698880" cy="698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淘宝网chenying0907出品 39">
                <a:extLst>
                  <a:ext uri="{FF2B5EF4-FFF2-40B4-BE49-F238E27FC236}">
                    <a16:creationId xmlns="" xmlns:a16="http://schemas.microsoft.com/office/drawing/2014/main" id="{C1FEB71B-E2BC-4F7A-88AD-D74192AD2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6730" y="3252068"/>
                <a:ext cx="2221676" cy="3046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gián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淘宝网chenying0907出品 67">
              <a:extLst>
                <a:ext uri="{FF2B5EF4-FFF2-40B4-BE49-F238E27FC236}">
                  <a16:creationId xmlns="" xmlns:a16="http://schemas.microsoft.com/office/drawing/2014/main" id="{2F7E6C3E-5A28-4857-B34C-C013EB0BB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8942" y="2588253"/>
              <a:ext cx="299978" cy="299976"/>
            </a:xfrm>
            <a:custGeom>
              <a:avLst/>
              <a:gdLst>
                <a:gd name="T0" fmla="*/ 297519 w 122"/>
                <a:gd name="T1" fmla="*/ 270470 h 122"/>
                <a:gd name="T2" fmla="*/ 223754 w 122"/>
                <a:gd name="T3" fmla="*/ 194247 h 122"/>
                <a:gd name="T4" fmla="*/ 216378 w 122"/>
                <a:gd name="T5" fmla="*/ 194247 h 122"/>
                <a:gd name="T6" fmla="*/ 191789 w 122"/>
                <a:gd name="T7" fmla="*/ 169659 h 122"/>
                <a:gd name="T8" fmla="*/ 167201 w 122"/>
                <a:gd name="T9" fmla="*/ 145070 h 122"/>
                <a:gd name="T10" fmla="*/ 167201 w 122"/>
                <a:gd name="T11" fmla="*/ 145070 h 122"/>
                <a:gd name="T12" fmla="*/ 184413 w 122"/>
                <a:gd name="T13" fmla="*/ 90976 h 122"/>
                <a:gd name="T14" fmla="*/ 93436 w 122"/>
                <a:gd name="T15" fmla="*/ 0 h 122"/>
                <a:gd name="T16" fmla="*/ 0 w 122"/>
                <a:gd name="T17" fmla="*/ 90976 h 122"/>
                <a:gd name="T18" fmla="*/ 93436 w 122"/>
                <a:gd name="T19" fmla="*/ 181953 h 122"/>
                <a:gd name="T20" fmla="*/ 145071 w 122"/>
                <a:gd name="T21" fmla="*/ 164741 h 122"/>
                <a:gd name="T22" fmla="*/ 145071 w 122"/>
                <a:gd name="T23" fmla="*/ 164741 h 122"/>
                <a:gd name="T24" fmla="*/ 169660 w 122"/>
                <a:gd name="T25" fmla="*/ 189329 h 122"/>
                <a:gd name="T26" fmla="*/ 196707 w 122"/>
                <a:gd name="T27" fmla="*/ 216376 h 122"/>
                <a:gd name="T28" fmla="*/ 196707 w 122"/>
                <a:gd name="T29" fmla="*/ 221294 h 122"/>
                <a:gd name="T30" fmla="*/ 270472 w 122"/>
                <a:gd name="T31" fmla="*/ 295058 h 122"/>
                <a:gd name="T32" fmla="*/ 287684 w 122"/>
                <a:gd name="T33" fmla="*/ 287682 h 122"/>
                <a:gd name="T34" fmla="*/ 290143 w 122"/>
                <a:gd name="T35" fmla="*/ 287682 h 122"/>
                <a:gd name="T36" fmla="*/ 297519 w 122"/>
                <a:gd name="T37" fmla="*/ 270470 h 122"/>
                <a:gd name="T38" fmla="*/ 93436 w 122"/>
                <a:gd name="T39" fmla="*/ 162282 h 122"/>
                <a:gd name="T40" fmla="*/ 22130 w 122"/>
                <a:gd name="T41" fmla="*/ 90976 h 122"/>
                <a:gd name="T42" fmla="*/ 93436 w 122"/>
                <a:gd name="T43" fmla="*/ 19671 h 122"/>
                <a:gd name="T44" fmla="*/ 164742 w 122"/>
                <a:gd name="T45" fmla="*/ 90976 h 122"/>
                <a:gd name="T46" fmla="*/ 93436 w 122"/>
                <a:gd name="T47" fmla="*/ 162282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2" h="122">
                  <a:moveTo>
                    <a:pt x="121" y="110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0" y="79"/>
                    <a:pt x="89" y="79"/>
                    <a:pt x="88" y="7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2" y="53"/>
                    <a:pt x="75" y="45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8" y="74"/>
                  </a:cubicBezTo>
                  <a:cubicBezTo>
                    <a:pt x="46" y="74"/>
                    <a:pt x="53" y="72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9"/>
                    <a:pt x="79" y="90"/>
                    <a:pt x="80" y="9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1" y="122"/>
                    <a:pt x="115" y="120"/>
                    <a:pt x="117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1" y="114"/>
                    <a:pt x="122" y="111"/>
                    <a:pt x="121" y="11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1"/>
                    <a:pt x="22" y="8"/>
                    <a:pt x="38" y="8"/>
                  </a:cubicBezTo>
                  <a:cubicBezTo>
                    <a:pt x="54" y="8"/>
                    <a:pt x="67" y="21"/>
                    <a:pt x="67" y="37"/>
                  </a:cubicBezTo>
                  <a:cubicBezTo>
                    <a:pt x="67" y="53"/>
                    <a:pt x="54" y="66"/>
                    <a:pt x="38" y="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42672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642</Words>
  <Application>Microsoft Office PowerPoint</Application>
  <PresentationFormat>Custom</PresentationFormat>
  <Paragraphs>50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54</cp:revision>
  <dcterms:created xsi:type="dcterms:W3CDTF">2019-04-06T01:08:59Z</dcterms:created>
  <dcterms:modified xsi:type="dcterms:W3CDTF">2021-09-01T02:49:32Z</dcterms:modified>
</cp:coreProperties>
</file>