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0" r:id="rId2"/>
    <p:sldId id="265" r:id="rId3"/>
    <p:sldId id="352" r:id="rId4"/>
    <p:sldId id="353" r:id="rId5"/>
    <p:sldId id="354" r:id="rId6"/>
    <p:sldId id="355" r:id="rId7"/>
    <p:sldId id="358" r:id="rId8"/>
    <p:sldId id="3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9C4"/>
    <a:srgbClr val="008000"/>
    <a:srgbClr val="2BE1C3"/>
    <a:srgbClr val="FE007F"/>
    <a:srgbClr val="0000FF"/>
    <a:srgbClr val="8C208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565" autoAdjust="0"/>
    <p:restoredTop sz="95686" autoAdjust="0"/>
  </p:normalViewPr>
  <p:slideViewPr>
    <p:cSldViewPr>
      <p:cViewPr varScale="1">
        <p:scale>
          <a:sx n="60" d="100"/>
          <a:sy n="60" d="100"/>
        </p:scale>
        <p:origin x="-63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5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41DF7-F9BF-4DB2-A7F1-136439733C0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3ECCA92C-A50A-4304-BC23-9E5300841BAB}">
      <dgm:prSet phldrT="[Text]" custT="1"/>
      <dgm:spPr/>
      <dgm:t>
        <a:bodyPr/>
        <a:lstStyle/>
        <a:p>
          <a:r>
            <a:rPr lang="en-US" sz="3200" smtClean="0">
              <a:latin typeface="Times New Roman" pitchFamily="18" charset="0"/>
              <a:cs typeface="Times New Roman" pitchFamily="18" charset="0"/>
            </a:rPr>
            <a:t>Nhân vật Vũ Nương</a:t>
          </a:r>
          <a:endParaRPr lang="vi-VN" sz="3200">
            <a:latin typeface="Times New Roman" pitchFamily="18" charset="0"/>
            <a:cs typeface="Times New Roman" pitchFamily="18" charset="0"/>
          </a:endParaRPr>
        </a:p>
      </dgm:t>
    </dgm:pt>
    <dgm:pt modelId="{5ED55FE8-20E8-4F88-84D4-960C73ED109D}" type="parTrans" cxnId="{1BB4AF67-6807-4B79-B68C-74D95D74ED52}">
      <dgm:prSet/>
      <dgm:spPr/>
      <dgm:t>
        <a:bodyPr/>
        <a:lstStyle/>
        <a:p>
          <a:endParaRPr lang="vi-VN"/>
        </a:p>
      </dgm:t>
    </dgm:pt>
    <dgm:pt modelId="{5C49827B-6054-495F-9B93-6CA4F1B2FB09}" type="sibTrans" cxnId="{1BB4AF67-6807-4B79-B68C-74D95D74ED52}">
      <dgm:prSet/>
      <dgm:spPr/>
      <dgm:t>
        <a:bodyPr/>
        <a:lstStyle/>
        <a:p>
          <a:endParaRPr lang="vi-VN"/>
        </a:p>
      </dgm:t>
    </dgm:pt>
    <dgm:pt modelId="{72A2AFBB-1246-42A8-9C62-3AAB93EB20CA}">
      <dgm:prSet phldrT="[Text]" custT="1"/>
      <dgm:spPr/>
      <dgm:t>
        <a:bodyPr/>
        <a:lstStyle/>
        <a:p>
          <a:r>
            <a:rPr lang="en-US" sz="4000" smtClean="0">
              <a:latin typeface="Times New Roman" pitchFamily="18" charset="0"/>
              <a:cs typeface="Times New Roman" pitchFamily="18" charset="0"/>
            </a:rPr>
            <a:t>Vẻ đẹp</a:t>
          </a:r>
          <a:endParaRPr lang="vi-VN" sz="4000">
            <a:latin typeface="Times New Roman" pitchFamily="18" charset="0"/>
            <a:cs typeface="Times New Roman" pitchFamily="18" charset="0"/>
          </a:endParaRPr>
        </a:p>
      </dgm:t>
    </dgm:pt>
    <dgm:pt modelId="{9C1671D5-5645-4EF4-B6CE-4A58A2BA833C}" type="parTrans" cxnId="{324B23D2-168E-4F24-A16D-0D536D32BF33}">
      <dgm:prSet/>
      <dgm:spPr/>
      <dgm:t>
        <a:bodyPr/>
        <a:lstStyle/>
        <a:p>
          <a:endParaRPr lang="vi-VN"/>
        </a:p>
      </dgm:t>
    </dgm:pt>
    <dgm:pt modelId="{A668BA41-03A5-413E-9849-1A0B7B9D87BC}" type="sibTrans" cxnId="{324B23D2-168E-4F24-A16D-0D536D32BF33}">
      <dgm:prSet/>
      <dgm:spPr/>
      <dgm:t>
        <a:bodyPr/>
        <a:lstStyle/>
        <a:p>
          <a:endParaRPr lang="vi-VN"/>
        </a:p>
      </dgm:t>
    </dgm:pt>
    <dgm:pt modelId="{DCF45003-832E-4E4E-9433-CF0D18E751CA}">
      <dgm:prSet phldrT="[Text]" custT="1"/>
      <dgm:spPr/>
      <dgm:t>
        <a:bodyPr/>
        <a:lstStyle/>
        <a:p>
          <a:r>
            <a:rPr lang="en-US" sz="3600" smtClean="0">
              <a:latin typeface="Times New Roman" pitchFamily="18" charset="0"/>
              <a:cs typeface="Times New Roman" pitchFamily="18" charset="0"/>
            </a:rPr>
            <a:t>Tính cách?</a:t>
          </a:r>
          <a:endParaRPr lang="vi-VN" sz="3600">
            <a:latin typeface="Times New Roman" pitchFamily="18" charset="0"/>
            <a:cs typeface="Times New Roman" pitchFamily="18" charset="0"/>
          </a:endParaRPr>
        </a:p>
      </dgm:t>
    </dgm:pt>
    <dgm:pt modelId="{56E8D54B-5CBC-49F8-BFEB-724B48487B62}" type="parTrans" cxnId="{B2B66716-7746-4BFA-BABC-3A5215F2BDD2}">
      <dgm:prSet/>
      <dgm:spPr/>
      <dgm:t>
        <a:bodyPr/>
        <a:lstStyle/>
        <a:p>
          <a:endParaRPr lang="vi-VN"/>
        </a:p>
      </dgm:t>
    </dgm:pt>
    <dgm:pt modelId="{7D5B978F-0A32-438E-9020-0026F8050984}" type="sibTrans" cxnId="{B2B66716-7746-4BFA-BABC-3A5215F2BDD2}">
      <dgm:prSet/>
      <dgm:spPr/>
      <dgm:t>
        <a:bodyPr/>
        <a:lstStyle/>
        <a:p>
          <a:endParaRPr lang="vi-VN"/>
        </a:p>
      </dgm:t>
    </dgm:pt>
    <dgm:pt modelId="{747BFA26-50A8-412C-B40D-F4168193191F}">
      <dgm:prSet phldrT="[Text]" custT="1"/>
      <dgm:spPr/>
      <dgm:t>
        <a:bodyPr/>
        <a:lstStyle/>
        <a:p>
          <a:r>
            <a:rPr lang="en-US" sz="3600" smtClean="0">
              <a:latin typeface="Times New Roman" pitchFamily="18" charset="0"/>
              <a:cs typeface="Times New Roman" pitchFamily="18" charset="0"/>
            </a:rPr>
            <a:t>Những phẩm chất?</a:t>
          </a:r>
          <a:endParaRPr lang="vi-VN" sz="3600">
            <a:latin typeface="Times New Roman" pitchFamily="18" charset="0"/>
            <a:cs typeface="Times New Roman" pitchFamily="18" charset="0"/>
          </a:endParaRPr>
        </a:p>
      </dgm:t>
    </dgm:pt>
    <dgm:pt modelId="{FB599D5E-8AB7-4754-8FF1-AE96CE8B99F0}" type="parTrans" cxnId="{922E1D14-C3D6-4738-B5F7-E38B638689D3}">
      <dgm:prSet/>
      <dgm:spPr/>
      <dgm:t>
        <a:bodyPr/>
        <a:lstStyle/>
        <a:p>
          <a:endParaRPr lang="vi-VN"/>
        </a:p>
      </dgm:t>
    </dgm:pt>
    <dgm:pt modelId="{0996800A-BDDA-429D-98CF-3DC7F48E10D1}" type="sibTrans" cxnId="{922E1D14-C3D6-4738-B5F7-E38B638689D3}">
      <dgm:prSet/>
      <dgm:spPr/>
      <dgm:t>
        <a:bodyPr/>
        <a:lstStyle/>
        <a:p>
          <a:endParaRPr lang="vi-VN"/>
        </a:p>
      </dgm:t>
    </dgm:pt>
    <dgm:pt modelId="{6E6C83AE-20C6-4C01-B3AB-C1ACF3C6D0EA}">
      <dgm:prSet phldrT="[Text]" custT="1"/>
      <dgm:spPr/>
      <dgm:t>
        <a:bodyPr/>
        <a:lstStyle/>
        <a:p>
          <a:r>
            <a:rPr lang="en-US" sz="3600" smtClean="0">
              <a:latin typeface="Times New Roman" pitchFamily="18" charset="0"/>
              <a:cs typeface="Times New Roman" pitchFamily="18" charset="0"/>
            </a:rPr>
            <a:t>Số phận</a:t>
          </a:r>
          <a:endParaRPr lang="vi-VN" sz="3600">
            <a:latin typeface="Times New Roman" pitchFamily="18" charset="0"/>
            <a:cs typeface="Times New Roman" pitchFamily="18" charset="0"/>
          </a:endParaRPr>
        </a:p>
      </dgm:t>
    </dgm:pt>
    <dgm:pt modelId="{E6E06906-E0D9-40A8-BD48-E1D1FCBFC93C}" type="parTrans" cxnId="{2E499BA4-1F08-4335-8614-AB38A0D017D8}">
      <dgm:prSet/>
      <dgm:spPr/>
      <dgm:t>
        <a:bodyPr/>
        <a:lstStyle/>
        <a:p>
          <a:endParaRPr lang="vi-VN"/>
        </a:p>
      </dgm:t>
    </dgm:pt>
    <dgm:pt modelId="{BFA61C77-6BDE-49A6-8841-B69FF9C68F81}" type="sibTrans" cxnId="{2E499BA4-1F08-4335-8614-AB38A0D017D8}">
      <dgm:prSet/>
      <dgm:spPr/>
      <dgm:t>
        <a:bodyPr/>
        <a:lstStyle/>
        <a:p>
          <a:endParaRPr lang="vi-VN"/>
        </a:p>
      </dgm:t>
    </dgm:pt>
    <dgm:pt modelId="{3C47E89E-8EBA-45DB-9423-077976D6A823}">
      <dgm:prSet phldrT="[Text]" custT="1"/>
      <dgm:spPr/>
      <dgm:t>
        <a:bodyPr/>
        <a:lstStyle/>
        <a:p>
          <a:r>
            <a:rPr lang="en-US" sz="3600" smtClean="0">
              <a:latin typeface="Times New Roman" pitchFamily="18" charset="0"/>
              <a:cs typeface="Times New Roman" pitchFamily="18" charset="0"/>
            </a:rPr>
            <a:t>Những bi kịch?</a:t>
          </a:r>
          <a:endParaRPr lang="vi-VN" sz="3600">
            <a:latin typeface="Times New Roman" pitchFamily="18" charset="0"/>
            <a:cs typeface="Times New Roman" pitchFamily="18" charset="0"/>
          </a:endParaRPr>
        </a:p>
      </dgm:t>
    </dgm:pt>
    <dgm:pt modelId="{832449BC-C3CC-49AD-AEEA-AC831F673357}" type="parTrans" cxnId="{B08BC832-0F50-42DA-940D-7760A0DAAE89}">
      <dgm:prSet/>
      <dgm:spPr/>
      <dgm:t>
        <a:bodyPr/>
        <a:lstStyle/>
        <a:p>
          <a:endParaRPr lang="vi-VN"/>
        </a:p>
      </dgm:t>
    </dgm:pt>
    <dgm:pt modelId="{20F239A5-F70E-4411-8E08-8675B5880116}" type="sibTrans" cxnId="{B08BC832-0F50-42DA-940D-7760A0DAAE89}">
      <dgm:prSet/>
      <dgm:spPr/>
      <dgm:t>
        <a:bodyPr/>
        <a:lstStyle/>
        <a:p>
          <a:endParaRPr lang="vi-VN"/>
        </a:p>
      </dgm:t>
    </dgm:pt>
    <dgm:pt modelId="{35D8239C-F3AB-4C82-855B-8995B9C5F9FA}" type="pres">
      <dgm:prSet presAssocID="{34941DF7-F9BF-4DB2-A7F1-136439733C0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vi-VN"/>
        </a:p>
      </dgm:t>
    </dgm:pt>
    <dgm:pt modelId="{E39996F9-99A5-48F0-9237-468316174A42}" type="pres">
      <dgm:prSet presAssocID="{3ECCA92C-A50A-4304-BC23-9E5300841BAB}" presName="hierRoot1" presStyleCnt="0"/>
      <dgm:spPr/>
    </dgm:pt>
    <dgm:pt modelId="{6B5A5165-422B-4641-8768-346FD22683AF}" type="pres">
      <dgm:prSet presAssocID="{3ECCA92C-A50A-4304-BC23-9E5300841BAB}" presName="composite" presStyleCnt="0"/>
      <dgm:spPr/>
    </dgm:pt>
    <dgm:pt modelId="{4C9CBDAC-639B-411C-AAFA-1FB603B2F606}" type="pres">
      <dgm:prSet presAssocID="{3ECCA92C-A50A-4304-BC23-9E5300841BAB}" presName="background" presStyleLbl="node0" presStyleIdx="0" presStyleCnt="1"/>
      <dgm:spPr>
        <a:solidFill>
          <a:schemeClr val="accent6">
            <a:lumMod val="60000"/>
            <a:lumOff val="40000"/>
          </a:schemeClr>
        </a:solidFill>
      </dgm:spPr>
    </dgm:pt>
    <dgm:pt modelId="{425F097F-12A3-42B3-84AD-5A9A73B65EC7}" type="pres">
      <dgm:prSet presAssocID="{3ECCA92C-A50A-4304-BC23-9E5300841BAB}" presName="text" presStyleLbl="fgAcc0" presStyleIdx="0" presStyleCnt="1" custScaleX="116075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CC6CA5E9-4FE0-45FF-BD2D-0B42C110259F}" type="pres">
      <dgm:prSet presAssocID="{3ECCA92C-A50A-4304-BC23-9E5300841BAB}" presName="hierChild2" presStyleCnt="0"/>
      <dgm:spPr/>
    </dgm:pt>
    <dgm:pt modelId="{AD756C6A-95D1-40FC-9D7B-0E6EF4E1E8F5}" type="pres">
      <dgm:prSet presAssocID="{9C1671D5-5645-4EF4-B6CE-4A58A2BA833C}" presName="Name10" presStyleLbl="parChTrans1D2" presStyleIdx="0" presStyleCnt="2"/>
      <dgm:spPr/>
      <dgm:t>
        <a:bodyPr/>
        <a:lstStyle/>
        <a:p>
          <a:endParaRPr lang="vi-VN"/>
        </a:p>
      </dgm:t>
    </dgm:pt>
    <dgm:pt modelId="{7EBAE97B-E5CC-45EF-ABD0-026A6F9AB660}" type="pres">
      <dgm:prSet presAssocID="{72A2AFBB-1246-42A8-9C62-3AAB93EB20CA}" presName="hierRoot2" presStyleCnt="0"/>
      <dgm:spPr/>
    </dgm:pt>
    <dgm:pt modelId="{3D260318-F21D-41DF-BCD9-71F01A4A9C1F}" type="pres">
      <dgm:prSet presAssocID="{72A2AFBB-1246-42A8-9C62-3AAB93EB20CA}" presName="composite2" presStyleCnt="0"/>
      <dgm:spPr/>
    </dgm:pt>
    <dgm:pt modelId="{54EADC55-7C70-47AD-8267-44A74E1ABAB2}" type="pres">
      <dgm:prSet presAssocID="{72A2AFBB-1246-42A8-9C62-3AAB93EB20CA}" presName="background2" presStyleLbl="node2" presStyleIdx="0" presStyleCnt="2"/>
      <dgm:spPr>
        <a:solidFill>
          <a:schemeClr val="tx2">
            <a:lumMod val="40000"/>
            <a:lumOff val="60000"/>
          </a:schemeClr>
        </a:solidFill>
      </dgm:spPr>
    </dgm:pt>
    <dgm:pt modelId="{520AB4AB-92FF-40DE-BBC0-0B9EAC2AEE93}" type="pres">
      <dgm:prSet presAssocID="{72A2AFBB-1246-42A8-9C62-3AAB93EB20C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6E6706E5-6A36-4AD5-83D1-8B0F943DC985}" type="pres">
      <dgm:prSet presAssocID="{72A2AFBB-1246-42A8-9C62-3AAB93EB20CA}" presName="hierChild3" presStyleCnt="0"/>
      <dgm:spPr/>
    </dgm:pt>
    <dgm:pt modelId="{AFA00CC0-3CF2-4D28-9BB8-D51C60EF40FB}" type="pres">
      <dgm:prSet presAssocID="{56E8D54B-5CBC-49F8-BFEB-724B48487B62}" presName="Name17" presStyleLbl="parChTrans1D3" presStyleIdx="0" presStyleCnt="3"/>
      <dgm:spPr/>
      <dgm:t>
        <a:bodyPr/>
        <a:lstStyle/>
        <a:p>
          <a:endParaRPr lang="vi-VN"/>
        </a:p>
      </dgm:t>
    </dgm:pt>
    <dgm:pt modelId="{08182E43-0DC7-499B-9070-AA08EF735BF8}" type="pres">
      <dgm:prSet presAssocID="{DCF45003-832E-4E4E-9433-CF0D18E751CA}" presName="hierRoot3" presStyleCnt="0"/>
      <dgm:spPr/>
    </dgm:pt>
    <dgm:pt modelId="{A5A34DBA-5140-4D0A-9ED4-2EB55168E13F}" type="pres">
      <dgm:prSet presAssocID="{DCF45003-832E-4E4E-9433-CF0D18E751CA}" presName="composite3" presStyleCnt="0"/>
      <dgm:spPr/>
    </dgm:pt>
    <dgm:pt modelId="{4C60AE58-2D79-4C07-A63E-CC14307540F3}" type="pres">
      <dgm:prSet presAssocID="{DCF45003-832E-4E4E-9433-CF0D18E751CA}" presName="background3" presStyleLbl="node3" presStyleIdx="0" presStyleCnt="3"/>
      <dgm:spPr>
        <a:solidFill>
          <a:srgbClr val="FF89C4"/>
        </a:solidFill>
      </dgm:spPr>
    </dgm:pt>
    <dgm:pt modelId="{251F43CA-2EBE-4EF8-8668-8F92697F05F6}" type="pres">
      <dgm:prSet presAssocID="{DCF45003-832E-4E4E-9433-CF0D18E751C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686808CF-F118-4056-A677-066C1A4C7FEB}" type="pres">
      <dgm:prSet presAssocID="{DCF45003-832E-4E4E-9433-CF0D18E751CA}" presName="hierChild4" presStyleCnt="0"/>
      <dgm:spPr/>
    </dgm:pt>
    <dgm:pt modelId="{1E9C11AC-28EF-459F-967D-AF441E9135C1}" type="pres">
      <dgm:prSet presAssocID="{FB599D5E-8AB7-4754-8FF1-AE96CE8B99F0}" presName="Name17" presStyleLbl="parChTrans1D3" presStyleIdx="1" presStyleCnt="3"/>
      <dgm:spPr/>
      <dgm:t>
        <a:bodyPr/>
        <a:lstStyle/>
        <a:p>
          <a:endParaRPr lang="vi-VN"/>
        </a:p>
      </dgm:t>
    </dgm:pt>
    <dgm:pt modelId="{A744F4F9-A17E-4CEF-A4A9-D0B1BD210902}" type="pres">
      <dgm:prSet presAssocID="{747BFA26-50A8-412C-B40D-F4168193191F}" presName="hierRoot3" presStyleCnt="0"/>
      <dgm:spPr/>
    </dgm:pt>
    <dgm:pt modelId="{4706935C-C3AA-421D-9193-D19775EEB9E9}" type="pres">
      <dgm:prSet presAssocID="{747BFA26-50A8-412C-B40D-F4168193191F}" presName="composite3" presStyleCnt="0"/>
      <dgm:spPr/>
    </dgm:pt>
    <dgm:pt modelId="{D35759D0-AACD-4538-B6C2-0DE4030B1189}" type="pres">
      <dgm:prSet presAssocID="{747BFA26-50A8-412C-B40D-F4168193191F}" presName="background3" presStyleLbl="node3" presStyleIdx="1" presStyleCnt="3"/>
      <dgm:spPr>
        <a:solidFill>
          <a:srgbClr val="FF89C4"/>
        </a:solidFill>
      </dgm:spPr>
    </dgm:pt>
    <dgm:pt modelId="{AE92C747-1D3E-47F9-B691-E180666C03EE}" type="pres">
      <dgm:prSet presAssocID="{747BFA26-50A8-412C-B40D-F4168193191F}" presName="text3" presStyleLbl="fgAcc3" presStyleIdx="1" presStyleCnt="3" custScaleX="12835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BD4966B9-D18E-451B-8841-F4681E9475EC}" type="pres">
      <dgm:prSet presAssocID="{747BFA26-50A8-412C-B40D-F4168193191F}" presName="hierChild4" presStyleCnt="0"/>
      <dgm:spPr/>
    </dgm:pt>
    <dgm:pt modelId="{3C9737FA-CDE1-4349-8A8D-9DC4DD1B542E}" type="pres">
      <dgm:prSet presAssocID="{E6E06906-E0D9-40A8-BD48-E1D1FCBFC93C}" presName="Name10" presStyleLbl="parChTrans1D2" presStyleIdx="1" presStyleCnt="2"/>
      <dgm:spPr/>
      <dgm:t>
        <a:bodyPr/>
        <a:lstStyle/>
        <a:p>
          <a:endParaRPr lang="vi-VN"/>
        </a:p>
      </dgm:t>
    </dgm:pt>
    <dgm:pt modelId="{1330AB8E-BD38-4AC1-B0DE-45904D6FB7E9}" type="pres">
      <dgm:prSet presAssocID="{6E6C83AE-20C6-4C01-B3AB-C1ACF3C6D0EA}" presName="hierRoot2" presStyleCnt="0"/>
      <dgm:spPr/>
    </dgm:pt>
    <dgm:pt modelId="{155F656B-B49A-4263-9B4D-A2C4F9C7FE53}" type="pres">
      <dgm:prSet presAssocID="{6E6C83AE-20C6-4C01-B3AB-C1ACF3C6D0EA}" presName="composite2" presStyleCnt="0"/>
      <dgm:spPr/>
    </dgm:pt>
    <dgm:pt modelId="{D9008696-CE1F-4AB5-A03A-B06F4AA3D187}" type="pres">
      <dgm:prSet presAssocID="{6E6C83AE-20C6-4C01-B3AB-C1ACF3C6D0EA}" presName="background2" presStyleLbl="node2" presStyleIdx="1" presStyleCnt="2"/>
      <dgm:spPr>
        <a:solidFill>
          <a:schemeClr val="tx2">
            <a:lumMod val="40000"/>
            <a:lumOff val="60000"/>
          </a:schemeClr>
        </a:solidFill>
      </dgm:spPr>
    </dgm:pt>
    <dgm:pt modelId="{5136D209-6B69-400C-B5AC-B120279A8C14}" type="pres">
      <dgm:prSet presAssocID="{6E6C83AE-20C6-4C01-B3AB-C1ACF3C6D0E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87913247-AFD0-4B38-A038-D7A800103884}" type="pres">
      <dgm:prSet presAssocID="{6E6C83AE-20C6-4C01-B3AB-C1ACF3C6D0EA}" presName="hierChild3" presStyleCnt="0"/>
      <dgm:spPr/>
    </dgm:pt>
    <dgm:pt modelId="{FE442FA8-09C5-4EE8-B296-AA93F96C8AE7}" type="pres">
      <dgm:prSet presAssocID="{832449BC-C3CC-49AD-AEEA-AC831F673357}" presName="Name17" presStyleLbl="parChTrans1D3" presStyleIdx="2" presStyleCnt="3"/>
      <dgm:spPr/>
      <dgm:t>
        <a:bodyPr/>
        <a:lstStyle/>
        <a:p>
          <a:endParaRPr lang="vi-VN"/>
        </a:p>
      </dgm:t>
    </dgm:pt>
    <dgm:pt modelId="{F13A9106-E22F-4EF6-9F49-D0793B5939AD}" type="pres">
      <dgm:prSet presAssocID="{3C47E89E-8EBA-45DB-9423-077976D6A823}" presName="hierRoot3" presStyleCnt="0"/>
      <dgm:spPr/>
    </dgm:pt>
    <dgm:pt modelId="{532EF5D4-1F27-4583-B52F-C43EAA2E702C}" type="pres">
      <dgm:prSet presAssocID="{3C47E89E-8EBA-45DB-9423-077976D6A823}" presName="composite3" presStyleCnt="0"/>
      <dgm:spPr/>
    </dgm:pt>
    <dgm:pt modelId="{898D9275-9E70-48AE-AFBB-8B7266DD90C0}" type="pres">
      <dgm:prSet presAssocID="{3C47E89E-8EBA-45DB-9423-077976D6A823}" presName="background3" presStyleLbl="node3" presStyleIdx="2" presStyleCnt="3"/>
      <dgm:spPr>
        <a:solidFill>
          <a:srgbClr val="FF89C4"/>
        </a:solidFill>
      </dgm:spPr>
    </dgm:pt>
    <dgm:pt modelId="{2AC807FB-00E8-4F0B-881F-BB3107B0237C}" type="pres">
      <dgm:prSet presAssocID="{3C47E89E-8EBA-45DB-9423-077976D6A823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886C0E42-CBF7-427E-91DE-FE4FE21792AF}" type="pres">
      <dgm:prSet presAssocID="{3C47E89E-8EBA-45DB-9423-077976D6A823}" presName="hierChild4" presStyleCnt="0"/>
      <dgm:spPr/>
    </dgm:pt>
  </dgm:ptLst>
  <dgm:cxnLst>
    <dgm:cxn modelId="{53F549EC-58B4-4FCE-B544-55F3D59743A4}" type="presOf" srcId="{34941DF7-F9BF-4DB2-A7F1-136439733C03}" destId="{35D8239C-F3AB-4C82-855B-8995B9C5F9FA}" srcOrd="0" destOrd="0" presId="urn:microsoft.com/office/officeart/2005/8/layout/hierarchy1"/>
    <dgm:cxn modelId="{833EDD04-530D-4DDA-AC40-D789C0C6601E}" type="presOf" srcId="{832449BC-C3CC-49AD-AEEA-AC831F673357}" destId="{FE442FA8-09C5-4EE8-B296-AA93F96C8AE7}" srcOrd="0" destOrd="0" presId="urn:microsoft.com/office/officeart/2005/8/layout/hierarchy1"/>
    <dgm:cxn modelId="{81ED7A8F-072E-474C-AAD6-8EBA35D0E609}" type="presOf" srcId="{6E6C83AE-20C6-4C01-B3AB-C1ACF3C6D0EA}" destId="{5136D209-6B69-400C-B5AC-B120279A8C14}" srcOrd="0" destOrd="0" presId="urn:microsoft.com/office/officeart/2005/8/layout/hierarchy1"/>
    <dgm:cxn modelId="{0A889A02-6106-4785-A2FB-734065742237}" type="presOf" srcId="{FB599D5E-8AB7-4754-8FF1-AE96CE8B99F0}" destId="{1E9C11AC-28EF-459F-967D-AF441E9135C1}" srcOrd="0" destOrd="0" presId="urn:microsoft.com/office/officeart/2005/8/layout/hierarchy1"/>
    <dgm:cxn modelId="{08203476-268F-4A27-8195-97F1D6FAA74E}" type="presOf" srcId="{E6E06906-E0D9-40A8-BD48-E1D1FCBFC93C}" destId="{3C9737FA-CDE1-4349-8A8D-9DC4DD1B542E}" srcOrd="0" destOrd="0" presId="urn:microsoft.com/office/officeart/2005/8/layout/hierarchy1"/>
    <dgm:cxn modelId="{9C2A0216-0C96-4886-BB30-A15C531FC868}" type="presOf" srcId="{DCF45003-832E-4E4E-9433-CF0D18E751CA}" destId="{251F43CA-2EBE-4EF8-8668-8F92697F05F6}" srcOrd="0" destOrd="0" presId="urn:microsoft.com/office/officeart/2005/8/layout/hierarchy1"/>
    <dgm:cxn modelId="{B08BC832-0F50-42DA-940D-7760A0DAAE89}" srcId="{6E6C83AE-20C6-4C01-B3AB-C1ACF3C6D0EA}" destId="{3C47E89E-8EBA-45DB-9423-077976D6A823}" srcOrd="0" destOrd="0" parTransId="{832449BC-C3CC-49AD-AEEA-AC831F673357}" sibTransId="{20F239A5-F70E-4411-8E08-8675B5880116}"/>
    <dgm:cxn modelId="{1BB4AF67-6807-4B79-B68C-74D95D74ED52}" srcId="{34941DF7-F9BF-4DB2-A7F1-136439733C03}" destId="{3ECCA92C-A50A-4304-BC23-9E5300841BAB}" srcOrd="0" destOrd="0" parTransId="{5ED55FE8-20E8-4F88-84D4-960C73ED109D}" sibTransId="{5C49827B-6054-495F-9B93-6CA4F1B2FB09}"/>
    <dgm:cxn modelId="{9C1154F7-0110-4410-9844-58CAD355DE36}" type="presOf" srcId="{3C47E89E-8EBA-45DB-9423-077976D6A823}" destId="{2AC807FB-00E8-4F0B-881F-BB3107B0237C}" srcOrd="0" destOrd="0" presId="urn:microsoft.com/office/officeart/2005/8/layout/hierarchy1"/>
    <dgm:cxn modelId="{FE0BA7D7-1A46-4041-A368-FBD25A7FB1EC}" type="presOf" srcId="{9C1671D5-5645-4EF4-B6CE-4A58A2BA833C}" destId="{AD756C6A-95D1-40FC-9D7B-0E6EF4E1E8F5}" srcOrd="0" destOrd="0" presId="urn:microsoft.com/office/officeart/2005/8/layout/hierarchy1"/>
    <dgm:cxn modelId="{F58AE539-8726-413C-A0E2-A6AB719436E5}" type="presOf" srcId="{72A2AFBB-1246-42A8-9C62-3AAB93EB20CA}" destId="{520AB4AB-92FF-40DE-BBC0-0B9EAC2AEE93}" srcOrd="0" destOrd="0" presId="urn:microsoft.com/office/officeart/2005/8/layout/hierarchy1"/>
    <dgm:cxn modelId="{2E499BA4-1F08-4335-8614-AB38A0D017D8}" srcId="{3ECCA92C-A50A-4304-BC23-9E5300841BAB}" destId="{6E6C83AE-20C6-4C01-B3AB-C1ACF3C6D0EA}" srcOrd="1" destOrd="0" parTransId="{E6E06906-E0D9-40A8-BD48-E1D1FCBFC93C}" sibTransId="{BFA61C77-6BDE-49A6-8841-B69FF9C68F81}"/>
    <dgm:cxn modelId="{FEE05ADA-74BC-45C7-8CE3-424D22BFED27}" type="presOf" srcId="{747BFA26-50A8-412C-B40D-F4168193191F}" destId="{AE92C747-1D3E-47F9-B691-E180666C03EE}" srcOrd="0" destOrd="0" presId="urn:microsoft.com/office/officeart/2005/8/layout/hierarchy1"/>
    <dgm:cxn modelId="{925C1BB4-BA93-4983-9D30-023E7806D161}" type="presOf" srcId="{3ECCA92C-A50A-4304-BC23-9E5300841BAB}" destId="{425F097F-12A3-42B3-84AD-5A9A73B65EC7}" srcOrd="0" destOrd="0" presId="urn:microsoft.com/office/officeart/2005/8/layout/hierarchy1"/>
    <dgm:cxn modelId="{324B23D2-168E-4F24-A16D-0D536D32BF33}" srcId="{3ECCA92C-A50A-4304-BC23-9E5300841BAB}" destId="{72A2AFBB-1246-42A8-9C62-3AAB93EB20CA}" srcOrd="0" destOrd="0" parTransId="{9C1671D5-5645-4EF4-B6CE-4A58A2BA833C}" sibTransId="{A668BA41-03A5-413E-9849-1A0B7B9D87BC}"/>
    <dgm:cxn modelId="{922E1D14-C3D6-4738-B5F7-E38B638689D3}" srcId="{72A2AFBB-1246-42A8-9C62-3AAB93EB20CA}" destId="{747BFA26-50A8-412C-B40D-F4168193191F}" srcOrd="1" destOrd="0" parTransId="{FB599D5E-8AB7-4754-8FF1-AE96CE8B99F0}" sibTransId="{0996800A-BDDA-429D-98CF-3DC7F48E10D1}"/>
    <dgm:cxn modelId="{B2B66716-7746-4BFA-BABC-3A5215F2BDD2}" srcId="{72A2AFBB-1246-42A8-9C62-3AAB93EB20CA}" destId="{DCF45003-832E-4E4E-9433-CF0D18E751CA}" srcOrd="0" destOrd="0" parTransId="{56E8D54B-5CBC-49F8-BFEB-724B48487B62}" sibTransId="{7D5B978F-0A32-438E-9020-0026F8050984}"/>
    <dgm:cxn modelId="{73D13AF5-1831-4BC9-ACEA-6117F46F700D}" type="presOf" srcId="{56E8D54B-5CBC-49F8-BFEB-724B48487B62}" destId="{AFA00CC0-3CF2-4D28-9BB8-D51C60EF40FB}" srcOrd="0" destOrd="0" presId="urn:microsoft.com/office/officeart/2005/8/layout/hierarchy1"/>
    <dgm:cxn modelId="{43BAD28F-1D45-43C6-AC49-5C144E8A6A38}" type="presParOf" srcId="{35D8239C-F3AB-4C82-855B-8995B9C5F9FA}" destId="{E39996F9-99A5-48F0-9237-468316174A42}" srcOrd="0" destOrd="0" presId="urn:microsoft.com/office/officeart/2005/8/layout/hierarchy1"/>
    <dgm:cxn modelId="{076C7B24-C71E-4F40-B31C-5B2A147BF404}" type="presParOf" srcId="{E39996F9-99A5-48F0-9237-468316174A42}" destId="{6B5A5165-422B-4641-8768-346FD22683AF}" srcOrd="0" destOrd="0" presId="urn:microsoft.com/office/officeart/2005/8/layout/hierarchy1"/>
    <dgm:cxn modelId="{9B9631D7-01F3-4A50-BDC6-19A11E3F7E20}" type="presParOf" srcId="{6B5A5165-422B-4641-8768-346FD22683AF}" destId="{4C9CBDAC-639B-411C-AAFA-1FB603B2F606}" srcOrd="0" destOrd="0" presId="urn:microsoft.com/office/officeart/2005/8/layout/hierarchy1"/>
    <dgm:cxn modelId="{0F9FD53C-C295-4A66-9F0E-E6DFCD70A7A0}" type="presParOf" srcId="{6B5A5165-422B-4641-8768-346FD22683AF}" destId="{425F097F-12A3-42B3-84AD-5A9A73B65EC7}" srcOrd="1" destOrd="0" presId="urn:microsoft.com/office/officeart/2005/8/layout/hierarchy1"/>
    <dgm:cxn modelId="{841BAD9C-AB26-4677-9A62-7800DDFE86D2}" type="presParOf" srcId="{E39996F9-99A5-48F0-9237-468316174A42}" destId="{CC6CA5E9-4FE0-45FF-BD2D-0B42C110259F}" srcOrd="1" destOrd="0" presId="urn:microsoft.com/office/officeart/2005/8/layout/hierarchy1"/>
    <dgm:cxn modelId="{CA39A1FF-1BE0-49AA-88C9-079FFDD7946F}" type="presParOf" srcId="{CC6CA5E9-4FE0-45FF-BD2D-0B42C110259F}" destId="{AD756C6A-95D1-40FC-9D7B-0E6EF4E1E8F5}" srcOrd="0" destOrd="0" presId="urn:microsoft.com/office/officeart/2005/8/layout/hierarchy1"/>
    <dgm:cxn modelId="{2E208271-EC7C-4A13-B5A2-A8771E2EFABC}" type="presParOf" srcId="{CC6CA5E9-4FE0-45FF-BD2D-0B42C110259F}" destId="{7EBAE97B-E5CC-45EF-ABD0-026A6F9AB660}" srcOrd="1" destOrd="0" presId="urn:microsoft.com/office/officeart/2005/8/layout/hierarchy1"/>
    <dgm:cxn modelId="{D135669E-950A-4961-A494-F20CE14D0EA9}" type="presParOf" srcId="{7EBAE97B-E5CC-45EF-ABD0-026A6F9AB660}" destId="{3D260318-F21D-41DF-BCD9-71F01A4A9C1F}" srcOrd="0" destOrd="0" presId="urn:microsoft.com/office/officeart/2005/8/layout/hierarchy1"/>
    <dgm:cxn modelId="{F6F501DA-E42E-4100-B0B5-8283E876B2BB}" type="presParOf" srcId="{3D260318-F21D-41DF-BCD9-71F01A4A9C1F}" destId="{54EADC55-7C70-47AD-8267-44A74E1ABAB2}" srcOrd="0" destOrd="0" presId="urn:microsoft.com/office/officeart/2005/8/layout/hierarchy1"/>
    <dgm:cxn modelId="{A69033EF-0777-47B7-A475-D6C1318803DC}" type="presParOf" srcId="{3D260318-F21D-41DF-BCD9-71F01A4A9C1F}" destId="{520AB4AB-92FF-40DE-BBC0-0B9EAC2AEE93}" srcOrd="1" destOrd="0" presId="urn:microsoft.com/office/officeart/2005/8/layout/hierarchy1"/>
    <dgm:cxn modelId="{DB170529-1649-4577-8D07-30D75C3E66E7}" type="presParOf" srcId="{7EBAE97B-E5CC-45EF-ABD0-026A6F9AB660}" destId="{6E6706E5-6A36-4AD5-83D1-8B0F943DC985}" srcOrd="1" destOrd="0" presId="urn:microsoft.com/office/officeart/2005/8/layout/hierarchy1"/>
    <dgm:cxn modelId="{0BFF6CC8-EB77-46E3-9876-42CE3441A089}" type="presParOf" srcId="{6E6706E5-6A36-4AD5-83D1-8B0F943DC985}" destId="{AFA00CC0-3CF2-4D28-9BB8-D51C60EF40FB}" srcOrd="0" destOrd="0" presId="urn:microsoft.com/office/officeart/2005/8/layout/hierarchy1"/>
    <dgm:cxn modelId="{F1199A96-9E32-40C7-8218-43C5F31F14C0}" type="presParOf" srcId="{6E6706E5-6A36-4AD5-83D1-8B0F943DC985}" destId="{08182E43-0DC7-499B-9070-AA08EF735BF8}" srcOrd="1" destOrd="0" presId="urn:microsoft.com/office/officeart/2005/8/layout/hierarchy1"/>
    <dgm:cxn modelId="{CF50AA0D-5380-499B-89B4-0010EA9CD6C8}" type="presParOf" srcId="{08182E43-0DC7-499B-9070-AA08EF735BF8}" destId="{A5A34DBA-5140-4D0A-9ED4-2EB55168E13F}" srcOrd="0" destOrd="0" presId="urn:microsoft.com/office/officeart/2005/8/layout/hierarchy1"/>
    <dgm:cxn modelId="{16A241A1-CC0A-4EB0-834D-24C38F690E40}" type="presParOf" srcId="{A5A34DBA-5140-4D0A-9ED4-2EB55168E13F}" destId="{4C60AE58-2D79-4C07-A63E-CC14307540F3}" srcOrd="0" destOrd="0" presId="urn:microsoft.com/office/officeart/2005/8/layout/hierarchy1"/>
    <dgm:cxn modelId="{214691BB-4019-4C86-8DC6-BEE9F8E73B55}" type="presParOf" srcId="{A5A34DBA-5140-4D0A-9ED4-2EB55168E13F}" destId="{251F43CA-2EBE-4EF8-8668-8F92697F05F6}" srcOrd="1" destOrd="0" presId="urn:microsoft.com/office/officeart/2005/8/layout/hierarchy1"/>
    <dgm:cxn modelId="{D3F9A7AB-1D6B-443F-B33F-60EC01A3F315}" type="presParOf" srcId="{08182E43-0DC7-499B-9070-AA08EF735BF8}" destId="{686808CF-F118-4056-A677-066C1A4C7FEB}" srcOrd="1" destOrd="0" presId="urn:microsoft.com/office/officeart/2005/8/layout/hierarchy1"/>
    <dgm:cxn modelId="{74530388-277E-4013-AE32-72432AC1382A}" type="presParOf" srcId="{6E6706E5-6A36-4AD5-83D1-8B0F943DC985}" destId="{1E9C11AC-28EF-459F-967D-AF441E9135C1}" srcOrd="2" destOrd="0" presId="urn:microsoft.com/office/officeart/2005/8/layout/hierarchy1"/>
    <dgm:cxn modelId="{BD66F078-AAC5-411E-86F4-B107A130ED9A}" type="presParOf" srcId="{6E6706E5-6A36-4AD5-83D1-8B0F943DC985}" destId="{A744F4F9-A17E-4CEF-A4A9-D0B1BD210902}" srcOrd="3" destOrd="0" presId="urn:microsoft.com/office/officeart/2005/8/layout/hierarchy1"/>
    <dgm:cxn modelId="{5DEAFB13-1AB2-4617-8C07-01EF6C4EFC32}" type="presParOf" srcId="{A744F4F9-A17E-4CEF-A4A9-D0B1BD210902}" destId="{4706935C-C3AA-421D-9193-D19775EEB9E9}" srcOrd="0" destOrd="0" presId="urn:microsoft.com/office/officeart/2005/8/layout/hierarchy1"/>
    <dgm:cxn modelId="{05B3C9EE-A8F6-4836-A5CB-3207E09FB173}" type="presParOf" srcId="{4706935C-C3AA-421D-9193-D19775EEB9E9}" destId="{D35759D0-AACD-4538-B6C2-0DE4030B1189}" srcOrd="0" destOrd="0" presId="urn:microsoft.com/office/officeart/2005/8/layout/hierarchy1"/>
    <dgm:cxn modelId="{0FBB285D-5DE0-4183-8B1E-B843A30AF6AF}" type="presParOf" srcId="{4706935C-C3AA-421D-9193-D19775EEB9E9}" destId="{AE92C747-1D3E-47F9-B691-E180666C03EE}" srcOrd="1" destOrd="0" presId="urn:microsoft.com/office/officeart/2005/8/layout/hierarchy1"/>
    <dgm:cxn modelId="{4E793F51-6629-4B7B-AAE7-4AB325397D93}" type="presParOf" srcId="{A744F4F9-A17E-4CEF-A4A9-D0B1BD210902}" destId="{BD4966B9-D18E-451B-8841-F4681E9475EC}" srcOrd="1" destOrd="0" presId="urn:microsoft.com/office/officeart/2005/8/layout/hierarchy1"/>
    <dgm:cxn modelId="{02C89FE3-A9EE-4B6F-8755-E95FE53CA023}" type="presParOf" srcId="{CC6CA5E9-4FE0-45FF-BD2D-0B42C110259F}" destId="{3C9737FA-CDE1-4349-8A8D-9DC4DD1B542E}" srcOrd="2" destOrd="0" presId="urn:microsoft.com/office/officeart/2005/8/layout/hierarchy1"/>
    <dgm:cxn modelId="{E0FD6CDC-02A8-42EC-9A89-6ABBF28E10F6}" type="presParOf" srcId="{CC6CA5E9-4FE0-45FF-BD2D-0B42C110259F}" destId="{1330AB8E-BD38-4AC1-B0DE-45904D6FB7E9}" srcOrd="3" destOrd="0" presId="urn:microsoft.com/office/officeart/2005/8/layout/hierarchy1"/>
    <dgm:cxn modelId="{84984FCE-991A-46B6-9BB7-5F2DEADA446B}" type="presParOf" srcId="{1330AB8E-BD38-4AC1-B0DE-45904D6FB7E9}" destId="{155F656B-B49A-4263-9B4D-A2C4F9C7FE53}" srcOrd="0" destOrd="0" presId="urn:microsoft.com/office/officeart/2005/8/layout/hierarchy1"/>
    <dgm:cxn modelId="{45D99A6B-F67E-40E1-B594-9AB7E7ADFA3F}" type="presParOf" srcId="{155F656B-B49A-4263-9B4D-A2C4F9C7FE53}" destId="{D9008696-CE1F-4AB5-A03A-B06F4AA3D187}" srcOrd="0" destOrd="0" presId="urn:microsoft.com/office/officeart/2005/8/layout/hierarchy1"/>
    <dgm:cxn modelId="{BAAA3AE4-85F8-4C4B-B5CE-C6A70E4B9EC8}" type="presParOf" srcId="{155F656B-B49A-4263-9B4D-A2C4F9C7FE53}" destId="{5136D209-6B69-400C-B5AC-B120279A8C14}" srcOrd="1" destOrd="0" presId="urn:microsoft.com/office/officeart/2005/8/layout/hierarchy1"/>
    <dgm:cxn modelId="{9E4D9F16-A3EC-4E8A-990F-3BB5FB819D94}" type="presParOf" srcId="{1330AB8E-BD38-4AC1-B0DE-45904D6FB7E9}" destId="{87913247-AFD0-4B38-A038-D7A800103884}" srcOrd="1" destOrd="0" presId="urn:microsoft.com/office/officeart/2005/8/layout/hierarchy1"/>
    <dgm:cxn modelId="{7A69333D-74BB-4CC3-995B-B43AEA11B2BA}" type="presParOf" srcId="{87913247-AFD0-4B38-A038-D7A800103884}" destId="{FE442FA8-09C5-4EE8-B296-AA93F96C8AE7}" srcOrd="0" destOrd="0" presId="urn:microsoft.com/office/officeart/2005/8/layout/hierarchy1"/>
    <dgm:cxn modelId="{665C22FC-CCE7-464B-A230-2AC13817F0BA}" type="presParOf" srcId="{87913247-AFD0-4B38-A038-D7A800103884}" destId="{F13A9106-E22F-4EF6-9F49-D0793B5939AD}" srcOrd="1" destOrd="0" presId="urn:microsoft.com/office/officeart/2005/8/layout/hierarchy1"/>
    <dgm:cxn modelId="{C544855E-6000-40D9-A6C4-9B9BD83A68D2}" type="presParOf" srcId="{F13A9106-E22F-4EF6-9F49-D0793B5939AD}" destId="{532EF5D4-1F27-4583-B52F-C43EAA2E702C}" srcOrd="0" destOrd="0" presId="urn:microsoft.com/office/officeart/2005/8/layout/hierarchy1"/>
    <dgm:cxn modelId="{90AC3764-D27B-4234-A5AB-91ED701C9519}" type="presParOf" srcId="{532EF5D4-1F27-4583-B52F-C43EAA2E702C}" destId="{898D9275-9E70-48AE-AFBB-8B7266DD90C0}" srcOrd="0" destOrd="0" presId="urn:microsoft.com/office/officeart/2005/8/layout/hierarchy1"/>
    <dgm:cxn modelId="{5BF5864A-D989-48C1-8378-1D6AB3ECD910}" type="presParOf" srcId="{532EF5D4-1F27-4583-B52F-C43EAA2E702C}" destId="{2AC807FB-00E8-4F0B-881F-BB3107B0237C}" srcOrd="1" destOrd="0" presId="urn:microsoft.com/office/officeart/2005/8/layout/hierarchy1"/>
    <dgm:cxn modelId="{F214BC85-1CD6-4AC7-92D2-6F40F984DD25}" type="presParOf" srcId="{F13A9106-E22F-4EF6-9F49-D0793B5939AD}" destId="{886C0E42-CBF7-427E-91DE-FE4FE21792AF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6AA525-D357-4548-A3ED-9B661B2A87C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8A7F5591-04F6-4404-8027-88690D631DEA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Nhân </a:t>
          </a:r>
          <a:r>
            <a:rPr lang="en-US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vật Trương Sinh</a:t>
          </a:r>
          <a:endParaRPr lang="vi-VN" b="1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5CB259-5E0E-48C8-866F-824C0FD3CBC5}" type="parTrans" cxnId="{04FD5858-A5FC-42C0-92C7-98140BBF0F44}">
      <dgm:prSet/>
      <dgm:spPr/>
      <dgm:t>
        <a:bodyPr/>
        <a:lstStyle/>
        <a:p>
          <a:endParaRPr lang="vi-VN"/>
        </a:p>
      </dgm:t>
    </dgm:pt>
    <dgm:pt modelId="{C090CE06-BE04-4C1D-BA77-155094488C35}" type="sibTrans" cxnId="{04FD5858-A5FC-42C0-92C7-98140BBF0F44}">
      <dgm:prSet/>
      <dgm:spPr/>
      <dgm:t>
        <a:bodyPr/>
        <a:lstStyle/>
        <a:p>
          <a:endParaRPr lang="vi-VN"/>
        </a:p>
      </dgm:t>
    </dgm:pt>
    <dgm:pt modelId="{787EAD7D-8203-43F7-9670-9559F672762B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Gia thế, </a:t>
          </a:r>
        </a:p>
        <a:p>
          <a:r>
            <a:rPr lang="en-US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học vấn?</a:t>
          </a:r>
          <a:endParaRPr lang="vi-VN" b="1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7CBBCC-4228-41A7-86C9-286632CC0ADF}" type="parTrans" cxnId="{352AEC16-F294-42A0-B841-685C668292EC}">
      <dgm:prSet/>
      <dgm:spPr/>
      <dgm:t>
        <a:bodyPr/>
        <a:lstStyle/>
        <a:p>
          <a:endParaRPr lang="vi-VN"/>
        </a:p>
      </dgm:t>
    </dgm:pt>
    <dgm:pt modelId="{AE527830-408D-46BA-B649-DE47ACC0D7AD}" type="sibTrans" cxnId="{352AEC16-F294-42A0-B841-685C668292EC}">
      <dgm:prSet/>
      <dgm:spPr/>
      <dgm:t>
        <a:bodyPr/>
        <a:lstStyle/>
        <a:p>
          <a:endParaRPr lang="vi-VN"/>
        </a:p>
      </dgm:t>
    </dgm:pt>
    <dgm:pt modelId="{6321F3A3-D2DD-4828-AEED-2F7BAB617D90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Tính cách?</a:t>
          </a:r>
          <a:endParaRPr lang="vi-VN" b="1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113E27-6B30-43D7-B6F3-33DA27F4E266}" type="parTrans" cxnId="{8EE792D5-3B50-47C4-9300-08C27E300EC3}">
      <dgm:prSet/>
      <dgm:spPr/>
      <dgm:t>
        <a:bodyPr/>
        <a:lstStyle/>
        <a:p>
          <a:endParaRPr lang="vi-VN"/>
        </a:p>
      </dgm:t>
    </dgm:pt>
    <dgm:pt modelId="{E4A438F6-2B64-48B3-9BDA-B56E2444547A}" type="sibTrans" cxnId="{8EE792D5-3B50-47C4-9300-08C27E300EC3}">
      <dgm:prSet/>
      <dgm:spPr/>
      <dgm:t>
        <a:bodyPr/>
        <a:lstStyle/>
        <a:p>
          <a:endParaRPr lang="vi-VN"/>
        </a:p>
      </dgm:t>
    </dgm:pt>
    <dgm:pt modelId="{500A1A0C-CD00-4534-A370-4510B23D4EE7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Cách xử sự với vợ?</a:t>
          </a:r>
          <a:endParaRPr lang="vi-VN" b="1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A1F2DB5-6FAC-4E19-8C7B-E468806EA549}" type="parTrans" cxnId="{ECF440D9-F325-484B-B5EC-96E99DEC187C}">
      <dgm:prSet/>
      <dgm:spPr/>
      <dgm:t>
        <a:bodyPr/>
        <a:lstStyle/>
        <a:p>
          <a:endParaRPr lang="vi-VN"/>
        </a:p>
      </dgm:t>
    </dgm:pt>
    <dgm:pt modelId="{9CEFCAA5-9098-4DA6-9C2A-288E97AC1550}" type="sibTrans" cxnId="{ECF440D9-F325-484B-B5EC-96E99DEC187C}">
      <dgm:prSet/>
      <dgm:spPr/>
      <dgm:t>
        <a:bodyPr/>
        <a:lstStyle/>
        <a:p>
          <a:endParaRPr lang="vi-VN"/>
        </a:p>
      </dgm:t>
    </dgm:pt>
    <dgm:pt modelId="{DF06FD51-2D15-4CCC-BF29-1D83F00598EF}" type="pres">
      <dgm:prSet presAssocID="{5C6AA525-D357-4548-A3ED-9B661B2A87C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588CB41B-9AA7-4C3F-8897-FDF6582843F5}" type="pres">
      <dgm:prSet presAssocID="{8A7F5591-04F6-4404-8027-88690D631DEA}" presName="root1" presStyleCnt="0"/>
      <dgm:spPr/>
    </dgm:pt>
    <dgm:pt modelId="{A3725180-BC15-4A7F-A6C7-265CF223E4E7}" type="pres">
      <dgm:prSet presAssocID="{8A7F5591-04F6-4404-8027-88690D631DE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DF114B63-9DBE-435F-A408-73DC75CD80B9}" type="pres">
      <dgm:prSet presAssocID="{8A7F5591-04F6-4404-8027-88690D631DEA}" presName="level2hierChild" presStyleCnt="0"/>
      <dgm:spPr/>
    </dgm:pt>
    <dgm:pt modelId="{924FF173-D813-400F-BE47-9A25A29A98EE}" type="pres">
      <dgm:prSet presAssocID="{F57CBBCC-4228-41A7-86C9-286632CC0ADF}" presName="conn2-1" presStyleLbl="parChTrans1D2" presStyleIdx="0" presStyleCnt="3"/>
      <dgm:spPr/>
      <dgm:t>
        <a:bodyPr/>
        <a:lstStyle/>
        <a:p>
          <a:endParaRPr lang="vi-VN"/>
        </a:p>
      </dgm:t>
    </dgm:pt>
    <dgm:pt modelId="{6EB0C055-EEEF-4128-AEC0-D67DA1B34994}" type="pres">
      <dgm:prSet presAssocID="{F57CBBCC-4228-41A7-86C9-286632CC0ADF}" presName="connTx" presStyleLbl="parChTrans1D2" presStyleIdx="0" presStyleCnt="3"/>
      <dgm:spPr/>
      <dgm:t>
        <a:bodyPr/>
        <a:lstStyle/>
        <a:p>
          <a:endParaRPr lang="vi-VN"/>
        </a:p>
      </dgm:t>
    </dgm:pt>
    <dgm:pt modelId="{2C72299F-703F-40FC-998B-74CCAD551F29}" type="pres">
      <dgm:prSet presAssocID="{787EAD7D-8203-43F7-9670-9559F672762B}" presName="root2" presStyleCnt="0"/>
      <dgm:spPr/>
    </dgm:pt>
    <dgm:pt modelId="{08ED725D-F995-49B0-803C-B26F0C179AA9}" type="pres">
      <dgm:prSet presAssocID="{787EAD7D-8203-43F7-9670-9559F672762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D57A461A-3B4D-4A53-8E36-BCF8DF38F5FB}" type="pres">
      <dgm:prSet presAssocID="{787EAD7D-8203-43F7-9670-9559F672762B}" presName="level3hierChild" presStyleCnt="0"/>
      <dgm:spPr/>
    </dgm:pt>
    <dgm:pt modelId="{71D4EAD0-68CD-405D-8DB3-1A94C23737E5}" type="pres">
      <dgm:prSet presAssocID="{20113E27-6B30-43D7-B6F3-33DA27F4E266}" presName="conn2-1" presStyleLbl="parChTrans1D2" presStyleIdx="1" presStyleCnt="3"/>
      <dgm:spPr/>
      <dgm:t>
        <a:bodyPr/>
        <a:lstStyle/>
        <a:p>
          <a:endParaRPr lang="vi-VN"/>
        </a:p>
      </dgm:t>
    </dgm:pt>
    <dgm:pt modelId="{55B716AC-30F6-4C10-AE2F-8F2640949075}" type="pres">
      <dgm:prSet presAssocID="{20113E27-6B30-43D7-B6F3-33DA27F4E266}" presName="connTx" presStyleLbl="parChTrans1D2" presStyleIdx="1" presStyleCnt="3"/>
      <dgm:spPr/>
      <dgm:t>
        <a:bodyPr/>
        <a:lstStyle/>
        <a:p>
          <a:endParaRPr lang="vi-VN"/>
        </a:p>
      </dgm:t>
    </dgm:pt>
    <dgm:pt modelId="{58E0E30A-CDBF-4405-8408-221ABB218C45}" type="pres">
      <dgm:prSet presAssocID="{6321F3A3-D2DD-4828-AEED-2F7BAB617D90}" presName="root2" presStyleCnt="0"/>
      <dgm:spPr/>
    </dgm:pt>
    <dgm:pt modelId="{19CFE7B6-19B2-41CD-80BD-1F8D6698ED47}" type="pres">
      <dgm:prSet presAssocID="{6321F3A3-D2DD-4828-AEED-2F7BAB617D90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A1C4270B-8CBA-40A2-B3C8-C4A662E48F9D}" type="pres">
      <dgm:prSet presAssocID="{6321F3A3-D2DD-4828-AEED-2F7BAB617D90}" presName="level3hierChild" presStyleCnt="0"/>
      <dgm:spPr/>
    </dgm:pt>
    <dgm:pt modelId="{45C888E1-F687-4DFF-AEDA-CDD0C0FB9098}" type="pres">
      <dgm:prSet presAssocID="{5A1F2DB5-6FAC-4E19-8C7B-E468806EA549}" presName="conn2-1" presStyleLbl="parChTrans1D2" presStyleIdx="2" presStyleCnt="3"/>
      <dgm:spPr/>
      <dgm:t>
        <a:bodyPr/>
        <a:lstStyle/>
        <a:p>
          <a:endParaRPr lang="vi-VN"/>
        </a:p>
      </dgm:t>
    </dgm:pt>
    <dgm:pt modelId="{2002EC13-46D3-415A-8674-258B6BA39D05}" type="pres">
      <dgm:prSet presAssocID="{5A1F2DB5-6FAC-4E19-8C7B-E468806EA549}" presName="connTx" presStyleLbl="parChTrans1D2" presStyleIdx="2" presStyleCnt="3"/>
      <dgm:spPr/>
      <dgm:t>
        <a:bodyPr/>
        <a:lstStyle/>
        <a:p>
          <a:endParaRPr lang="vi-VN"/>
        </a:p>
      </dgm:t>
    </dgm:pt>
    <dgm:pt modelId="{B2FA83F9-1CC7-4988-8F99-DCB86446AEE5}" type="pres">
      <dgm:prSet presAssocID="{500A1A0C-CD00-4534-A370-4510B23D4EE7}" presName="root2" presStyleCnt="0"/>
      <dgm:spPr/>
    </dgm:pt>
    <dgm:pt modelId="{2DE48714-4CD7-49A5-826B-EBCC958DC8F6}" type="pres">
      <dgm:prSet presAssocID="{500A1A0C-CD00-4534-A370-4510B23D4EE7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421963D0-46CA-49FA-8B2B-916B1D135B82}" type="pres">
      <dgm:prSet presAssocID="{500A1A0C-CD00-4534-A370-4510B23D4EE7}" presName="level3hierChild" presStyleCnt="0"/>
      <dgm:spPr/>
    </dgm:pt>
  </dgm:ptLst>
  <dgm:cxnLst>
    <dgm:cxn modelId="{ECF440D9-F325-484B-B5EC-96E99DEC187C}" srcId="{8A7F5591-04F6-4404-8027-88690D631DEA}" destId="{500A1A0C-CD00-4534-A370-4510B23D4EE7}" srcOrd="2" destOrd="0" parTransId="{5A1F2DB5-6FAC-4E19-8C7B-E468806EA549}" sibTransId="{9CEFCAA5-9098-4DA6-9C2A-288E97AC1550}"/>
    <dgm:cxn modelId="{352AEC16-F294-42A0-B841-685C668292EC}" srcId="{8A7F5591-04F6-4404-8027-88690D631DEA}" destId="{787EAD7D-8203-43F7-9670-9559F672762B}" srcOrd="0" destOrd="0" parTransId="{F57CBBCC-4228-41A7-86C9-286632CC0ADF}" sibTransId="{AE527830-408D-46BA-B649-DE47ACC0D7AD}"/>
    <dgm:cxn modelId="{A8ED2D43-D0B9-41D8-95EA-1DC2E2DB0FEB}" type="presOf" srcId="{5A1F2DB5-6FAC-4E19-8C7B-E468806EA549}" destId="{2002EC13-46D3-415A-8674-258B6BA39D05}" srcOrd="1" destOrd="0" presId="urn:microsoft.com/office/officeart/2005/8/layout/hierarchy2"/>
    <dgm:cxn modelId="{04FD5858-A5FC-42C0-92C7-98140BBF0F44}" srcId="{5C6AA525-D357-4548-A3ED-9B661B2A87C1}" destId="{8A7F5591-04F6-4404-8027-88690D631DEA}" srcOrd="0" destOrd="0" parTransId="{4B5CB259-5E0E-48C8-866F-824C0FD3CBC5}" sibTransId="{C090CE06-BE04-4C1D-BA77-155094488C35}"/>
    <dgm:cxn modelId="{7179CB69-66C9-4F85-86C0-9A805B65AB03}" type="presOf" srcId="{20113E27-6B30-43D7-B6F3-33DA27F4E266}" destId="{71D4EAD0-68CD-405D-8DB3-1A94C23737E5}" srcOrd="0" destOrd="0" presId="urn:microsoft.com/office/officeart/2005/8/layout/hierarchy2"/>
    <dgm:cxn modelId="{01B4EC8B-59D9-4ED1-843E-089EDFD72A5D}" type="presOf" srcId="{5C6AA525-D357-4548-A3ED-9B661B2A87C1}" destId="{DF06FD51-2D15-4CCC-BF29-1D83F00598EF}" srcOrd="0" destOrd="0" presId="urn:microsoft.com/office/officeart/2005/8/layout/hierarchy2"/>
    <dgm:cxn modelId="{DF26EB8A-3829-455C-BE22-55488B11EB4A}" type="presOf" srcId="{5A1F2DB5-6FAC-4E19-8C7B-E468806EA549}" destId="{45C888E1-F687-4DFF-AEDA-CDD0C0FB9098}" srcOrd="0" destOrd="0" presId="urn:microsoft.com/office/officeart/2005/8/layout/hierarchy2"/>
    <dgm:cxn modelId="{8EE792D5-3B50-47C4-9300-08C27E300EC3}" srcId="{8A7F5591-04F6-4404-8027-88690D631DEA}" destId="{6321F3A3-D2DD-4828-AEED-2F7BAB617D90}" srcOrd="1" destOrd="0" parTransId="{20113E27-6B30-43D7-B6F3-33DA27F4E266}" sibTransId="{E4A438F6-2B64-48B3-9BDA-B56E2444547A}"/>
    <dgm:cxn modelId="{B12A6499-F5C5-49F7-8CD7-E0F6DF4C4D85}" type="presOf" srcId="{6321F3A3-D2DD-4828-AEED-2F7BAB617D90}" destId="{19CFE7B6-19B2-41CD-80BD-1F8D6698ED47}" srcOrd="0" destOrd="0" presId="urn:microsoft.com/office/officeart/2005/8/layout/hierarchy2"/>
    <dgm:cxn modelId="{AC71207F-B547-4D30-862E-403F5B3F085B}" type="presOf" srcId="{F57CBBCC-4228-41A7-86C9-286632CC0ADF}" destId="{6EB0C055-EEEF-4128-AEC0-D67DA1B34994}" srcOrd="1" destOrd="0" presId="urn:microsoft.com/office/officeart/2005/8/layout/hierarchy2"/>
    <dgm:cxn modelId="{F7F3053A-301C-46D6-8F60-813E567100CC}" type="presOf" srcId="{500A1A0C-CD00-4534-A370-4510B23D4EE7}" destId="{2DE48714-4CD7-49A5-826B-EBCC958DC8F6}" srcOrd="0" destOrd="0" presId="urn:microsoft.com/office/officeart/2005/8/layout/hierarchy2"/>
    <dgm:cxn modelId="{B1B6084B-B735-4D30-99AD-206BDCE4E249}" type="presOf" srcId="{787EAD7D-8203-43F7-9670-9559F672762B}" destId="{08ED725D-F995-49B0-803C-B26F0C179AA9}" srcOrd="0" destOrd="0" presId="urn:microsoft.com/office/officeart/2005/8/layout/hierarchy2"/>
    <dgm:cxn modelId="{820DD5B9-91E5-4893-AFCB-6FD05A8732E0}" type="presOf" srcId="{F57CBBCC-4228-41A7-86C9-286632CC0ADF}" destId="{924FF173-D813-400F-BE47-9A25A29A98EE}" srcOrd="0" destOrd="0" presId="urn:microsoft.com/office/officeart/2005/8/layout/hierarchy2"/>
    <dgm:cxn modelId="{92FCE7A3-1313-4BDC-A28B-0DE546FF7C9E}" type="presOf" srcId="{8A7F5591-04F6-4404-8027-88690D631DEA}" destId="{A3725180-BC15-4A7F-A6C7-265CF223E4E7}" srcOrd="0" destOrd="0" presId="urn:microsoft.com/office/officeart/2005/8/layout/hierarchy2"/>
    <dgm:cxn modelId="{4CA888B2-7707-4902-A4FA-D10EC002F87A}" type="presOf" srcId="{20113E27-6B30-43D7-B6F3-33DA27F4E266}" destId="{55B716AC-30F6-4C10-AE2F-8F2640949075}" srcOrd="1" destOrd="0" presId="urn:microsoft.com/office/officeart/2005/8/layout/hierarchy2"/>
    <dgm:cxn modelId="{B2A1254C-8C3F-4A0F-A9D1-81167BF6F313}" type="presParOf" srcId="{DF06FD51-2D15-4CCC-BF29-1D83F00598EF}" destId="{588CB41B-9AA7-4C3F-8897-FDF6582843F5}" srcOrd="0" destOrd="0" presId="urn:microsoft.com/office/officeart/2005/8/layout/hierarchy2"/>
    <dgm:cxn modelId="{36710673-14EB-4903-8237-2846AB590B7B}" type="presParOf" srcId="{588CB41B-9AA7-4C3F-8897-FDF6582843F5}" destId="{A3725180-BC15-4A7F-A6C7-265CF223E4E7}" srcOrd="0" destOrd="0" presId="urn:microsoft.com/office/officeart/2005/8/layout/hierarchy2"/>
    <dgm:cxn modelId="{D7CCCEF4-763C-477E-B587-BCF36893CE94}" type="presParOf" srcId="{588CB41B-9AA7-4C3F-8897-FDF6582843F5}" destId="{DF114B63-9DBE-435F-A408-73DC75CD80B9}" srcOrd="1" destOrd="0" presId="urn:microsoft.com/office/officeart/2005/8/layout/hierarchy2"/>
    <dgm:cxn modelId="{01562B07-70CA-4216-ADF7-E4EBCF630BD2}" type="presParOf" srcId="{DF114B63-9DBE-435F-A408-73DC75CD80B9}" destId="{924FF173-D813-400F-BE47-9A25A29A98EE}" srcOrd="0" destOrd="0" presId="urn:microsoft.com/office/officeart/2005/8/layout/hierarchy2"/>
    <dgm:cxn modelId="{180CF913-5827-4A40-B172-BE4254355C1E}" type="presParOf" srcId="{924FF173-D813-400F-BE47-9A25A29A98EE}" destId="{6EB0C055-EEEF-4128-AEC0-D67DA1B34994}" srcOrd="0" destOrd="0" presId="urn:microsoft.com/office/officeart/2005/8/layout/hierarchy2"/>
    <dgm:cxn modelId="{87662DB1-61F2-4D89-BF30-F6F781FE428A}" type="presParOf" srcId="{DF114B63-9DBE-435F-A408-73DC75CD80B9}" destId="{2C72299F-703F-40FC-998B-74CCAD551F29}" srcOrd="1" destOrd="0" presId="urn:microsoft.com/office/officeart/2005/8/layout/hierarchy2"/>
    <dgm:cxn modelId="{537457E2-AAD1-4B50-B461-BBD564E69309}" type="presParOf" srcId="{2C72299F-703F-40FC-998B-74CCAD551F29}" destId="{08ED725D-F995-49B0-803C-B26F0C179AA9}" srcOrd="0" destOrd="0" presId="urn:microsoft.com/office/officeart/2005/8/layout/hierarchy2"/>
    <dgm:cxn modelId="{74B2B388-F7A8-4BA0-B885-2E9893B914C3}" type="presParOf" srcId="{2C72299F-703F-40FC-998B-74CCAD551F29}" destId="{D57A461A-3B4D-4A53-8E36-BCF8DF38F5FB}" srcOrd="1" destOrd="0" presId="urn:microsoft.com/office/officeart/2005/8/layout/hierarchy2"/>
    <dgm:cxn modelId="{7C3AB7DD-73B3-49E5-8C01-E623AAA02069}" type="presParOf" srcId="{DF114B63-9DBE-435F-A408-73DC75CD80B9}" destId="{71D4EAD0-68CD-405D-8DB3-1A94C23737E5}" srcOrd="2" destOrd="0" presId="urn:microsoft.com/office/officeart/2005/8/layout/hierarchy2"/>
    <dgm:cxn modelId="{759227B0-449F-4B51-9D9F-C02D80D8F29E}" type="presParOf" srcId="{71D4EAD0-68CD-405D-8DB3-1A94C23737E5}" destId="{55B716AC-30F6-4C10-AE2F-8F2640949075}" srcOrd="0" destOrd="0" presId="urn:microsoft.com/office/officeart/2005/8/layout/hierarchy2"/>
    <dgm:cxn modelId="{5D2278AF-13A3-4E7E-8777-C71897C76537}" type="presParOf" srcId="{DF114B63-9DBE-435F-A408-73DC75CD80B9}" destId="{58E0E30A-CDBF-4405-8408-221ABB218C45}" srcOrd="3" destOrd="0" presId="urn:microsoft.com/office/officeart/2005/8/layout/hierarchy2"/>
    <dgm:cxn modelId="{46A2894D-8CD7-4E3D-B8C9-DFFD269004B5}" type="presParOf" srcId="{58E0E30A-CDBF-4405-8408-221ABB218C45}" destId="{19CFE7B6-19B2-41CD-80BD-1F8D6698ED47}" srcOrd="0" destOrd="0" presId="urn:microsoft.com/office/officeart/2005/8/layout/hierarchy2"/>
    <dgm:cxn modelId="{DB8AD8DF-520E-4439-8094-9D9BF56EBD74}" type="presParOf" srcId="{58E0E30A-CDBF-4405-8408-221ABB218C45}" destId="{A1C4270B-8CBA-40A2-B3C8-C4A662E48F9D}" srcOrd="1" destOrd="0" presId="urn:microsoft.com/office/officeart/2005/8/layout/hierarchy2"/>
    <dgm:cxn modelId="{671AAE98-C1A4-4104-B7FF-0D9E804AAFA5}" type="presParOf" srcId="{DF114B63-9DBE-435F-A408-73DC75CD80B9}" destId="{45C888E1-F687-4DFF-AEDA-CDD0C0FB9098}" srcOrd="4" destOrd="0" presId="urn:microsoft.com/office/officeart/2005/8/layout/hierarchy2"/>
    <dgm:cxn modelId="{0578B6C0-B946-4BF6-B225-E9D513A569F7}" type="presParOf" srcId="{45C888E1-F687-4DFF-AEDA-CDD0C0FB9098}" destId="{2002EC13-46D3-415A-8674-258B6BA39D05}" srcOrd="0" destOrd="0" presId="urn:microsoft.com/office/officeart/2005/8/layout/hierarchy2"/>
    <dgm:cxn modelId="{CE129C72-CF0F-4CF8-967A-75CCB2723237}" type="presParOf" srcId="{DF114B63-9DBE-435F-A408-73DC75CD80B9}" destId="{B2FA83F9-1CC7-4988-8F99-DCB86446AEE5}" srcOrd="5" destOrd="0" presId="urn:microsoft.com/office/officeart/2005/8/layout/hierarchy2"/>
    <dgm:cxn modelId="{B59BD80B-FBF6-4CC3-9306-B78C3D749932}" type="presParOf" srcId="{B2FA83F9-1CC7-4988-8F99-DCB86446AEE5}" destId="{2DE48714-4CD7-49A5-826B-EBCC958DC8F6}" srcOrd="0" destOrd="0" presId="urn:microsoft.com/office/officeart/2005/8/layout/hierarchy2"/>
    <dgm:cxn modelId="{C155269C-E1F6-4A30-AF85-A1CF7A784C1D}" type="presParOf" srcId="{B2FA83F9-1CC7-4988-8F99-DCB86446AEE5}" destId="{421963D0-46CA-49FA-8B2B-916B1D135B82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F97EC2-7CDE-4D53-ABD0-CC7C68A4DD02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0C3FBEFC-2D38-43C2-A71C-E546010B01E2}">
      <dgm:prSet phldrT="[Text]" custT="1"/>
      <dgm:spPr/>
      <dgm:t>
        <a:bodyPr/>
        <a:lstStyle/>
        <a:p>
          <a:r>
            <a:rPr lang="en-US" sz="3600" smtClean="0">
              <a:latin typeface="Times New Roman" pitchFamily="18" charset="0"/>
              <a:cs typeface="Times New Roman" pitchFamily="18" charset="0"/>
            </a:rPr>
            <a:t>Nghệ thuật đặc sắc</a:t>
          </a:r>
          <a:endParaRPr lang="vi-VN" sz="3600">
            <a:latin typeface="Times New Roman" pitchFamily="18" charset="0"/>
            <a:cs typeface="Times New Roman" pitchFamily="18" charset="0"/>
          </a:endParaRPr>
        </a:p>
      </dgm:t>
    </dgm:pt>
    <dgm:pt modelId="{DDD1DB96-0F30-4090-A3B0-BF548D954B8A}" type="parTrans" cxnId="{0373DB13-27DA-4813-B7E0-ED6063C66A83}">
      <dgm:prSet/>
      <dgm:spPr/>
      <dgm:t>
        <a:bodyPr/>
        <a:lstStyle/>
        <a:p>
          <a:endParaRPr lang="vi-VN"/>
        </a:p>
      </dgm:t>
    </dgm:pt>
    <dgm:pt modelId="{AA601763-DDCE-4949-B176-3C64DEF581D5}" type="sibTrans" cxnId="{0373DB13-27DA-4813-B7E0-ED6063C66A83}">
      <dgm:prSet/>
      <dgm:spPr/>
      <dgm:t>
        <a:bodyPr/>
        <a:lstStyle/>
        <a:p>
          <a:endParaRPr lang="vi-VN"/>
        </a:p>
      </dgm:t>
    </dgm:pt>
    <dgm:pt modelId="{68EE5C46-9432-49C0-824A-EECC937594A6}">
      <dgm:prSet phldrT="[Text]"/>
      <dgm:spPr>
        <a:solidFill>
          <a:schemeClr val="accent6">
            <a:alpha val="50000"/>
          </a:schemeClr>
        </a:solidFill>
      </dgm:spPr>
      <dgm:t>
        <a:bodyPr/>
        <a:lstStyle/>
        <a:p>
          <a:r>
            <a:rPr lang="en-US" smtClean="0">
              <a:latin typeface="Times New Roman" pitchFamily="18" charset="0"/>
              <a:cs typeface="Times New Roman" pitchFamily="18" charset="0"/>
            </a:rPr>
            <a:t>?</a:t>
          </a:r>
          <a:endParaRPr lang="vi-VN">
            <a:latin typeface="Times New Roman" pitchFamily="18" charset="0"/>
            <a:cs typeface="Times New Roman" pitchFamily="18" charset="0"/>
          </a:endParaRPr>
        </a:p>
      </dgm:t>
    </dgm:pt>
    <dgm:pt modelId="{F52A6337-2332-43C4-9B0B-3C5070B951C2}" type="parTrans" cxnId="{1743A63A-9311-44FF-9FFD-1800BA06AB1D}">
      <dgm:prSet/>
      <dgm:spPr/>
      <dgm:t>
        <a:bodyPr/>
        <a:lstStyle/>
        <a:p>
          <a:endParaRPr lang="vi-VN"/>
        </a:p>
      </dgm:t>
    </dgm:pt>
    <dgm:pt modelId="{37F83F35-0EB9-43E9-B969-4DFBF56339C5}" type="sibTrans" cxnId="{1743A63A-9311-44FF-9FFD-1800BA06AB1D}">
      <dgm:prSet/>
      <dgm:spPr/>
      <dgm:t>
        <a:bodyPr/>
        <a:lstStyle/>
        <a:p>
          <a:endParaRPr lang="vi-VN"/>
        </a:p>
      </dgm:t>
    </dgm:pt>
    <dgm:pt modelId="{8355007C-EAB4-42EC-9E02-B8A278B22B94}">
      <dgm:prSet phldrT="[Text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n-US" smtClean="0">
              <a:latin typeface="Times New Roman" pitchFamily="18" charset="0"/>
              <a:cs typeface="Times New Roman" pitchFamily="18" charset="0"/>
            </a:rPr>
            <a:t>?</a:t>
          </a:r>
          <a:endParaRPr lang="vi-VN">
            <a:latin typeface="Times New Roman" pitchFamily="18" charset="0"/>
            <a:cs typeface="Times New Roman" pitchFamily="18" charset="0"/>
          </a:endParaRPr>
        </a:p>
      </dgm:t>
    </dgm:pt>
    <dgm:pt modelId="{9BC2ED9D-48F4-4C04-B3D7-BC4A7463AC2C}" type="parTrans" cxnId="{26026827-7FCE-4849-B9BD-360D5BAACCD1}">
      <dgm:prSet/>
      <dgm:spPr/>
      <dgm:t>
        <a:bodyPr/>
        <a:lstStyle/>
        <a:p>
          <a:endParaRPr lang="vi-VN"/>
        </a:p>
      </dgm:t>
    </dgm:pt>
    <dgm:pt modelId="{E563E1F8-DC8A-48B0-8EAF-61E63E7E978D}" type="sibTrans" cxnId="{26026827-7FCE-4849-B9BD-360D5BAACCD1}">
      <dgm:prSet/>
      <dgm:spPr/>
      <dgm:t>
        <a:bodyPr/>
        <a:lstStyle/>
        <a:p>
          <a:endParaRPr lang="vi-VN"/>
        </a:p>
      </dgm:t>
    </dgm:pt>
    <dgm:pt modelId="{0677B9F1-3757-4DB5-9514-E1B992637307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en-US" smtClean="0">
              <a:latin typeface="Times New Roman" pitchFamily="18" charset="0"/>
              <a:cs typeface="Times New Roman" pitchFamily="18" charset="0"/>
            </a:rPr>
            <a:t>?</a:t>
          </a:r>
          <a:endParaRPr lang="vi-VN">
            <a:latin typeface="Times New Roman" pitchFamily="18" charset="0"/>
            <a:cs typeface="Times New Roman" pitchFamily="18" charset="0"/>
          </a:endParaRPr>
        </a:p>
      </dgm:t>
    </dgm:pt>
    <dgm:pt modelId="{3BB836B9-760D-4186-9F4F-3FA09187BC82}" type="parTrans" cxnId="{B7D3DFB4-13AA-4C29-9E65-9FAF6D53A94A}">
      <dgm:prSet/>
      <dgm:spPr/>
      <dgm:t>
        <a:bodyPr/>
        <a:lstStyle/>
        <a:p>
          <a:endParaRPr lang="vi-VN"/>
        </a:p>
      </dgm:t>
    </dgm:pt>
    <dgm:pt modelId="{E0765B6C-CA3A-4961-ACA1-C9A2844C116E}" type="sibTrans" cxnId="{B7D3DFB4-13AA-4C29-9E65-9FAF6D53A94A}">
      <dgm:prSet/>
      <dgm:spPr/>
      <dgm:t>
        <a:bodyPr/>
        <a:lstStyle/>
        <a:p>
          <a:endParaRPr lang="vi-VN"/>
        </a:p>
      </dgm:t>
    </dgm:pt>
    <dgm:pt modelId="{A15E20ED-C5E8-4191-A074-9F6381068D7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en-US" smtClean="0">
              <a:latin typeface="Times New Roman" pitchFamily="18" charset="0"/>
              <a:cs typeface="Times New Roman" pitchFamily="18" charset="0"/>
            </a:rPr>
            <a:t>?</a:t>
          </a:r>
          <a:endParaRPr lang="vi-VN">
            <a:latin typeface="Times New Roman" pitchFamily="18" charset="0"/>
            <a:cs typeface="Times New Roman" pitchFamily="18" charset="0"/>
          </a:endParaRPr>
        </a:p>
      </dgm:t>
    </dgm:pt>
    <dgm:pt modelId="{3E639164-0349-4AEF-8D0D-565D58FE1AD1}" type="parTrans" cxnId="{0C2D0C6E-3620-4E0A-9A38-949B32AD80DD}">
      <dgm:prSet/>
      <dgm:spPr/>
      <dgm:t>
        <a:bodyPr/>
        <a:lstStyle/>
        <a:p>
          <a:endParaRPr lang="vi-VN"/>
        </a:p>
      </dgm:t>
    </dgm:pt>
    <dgm:pt modelId="{8EDAA4CA-507C-4987-A543-C25EA34E508E}" type="sibTrans" cxnId="{0C2D0C6E-3620-4E0A-9A38-949B32AD80DD}">
      <dgm:prSet/>
      <dgm:spPr/>
      <dgm:t>
        <a:bodyPr/>
        <a:lstStyle/>
        <a:p>
          <a:endParaRPr lang="vi-VN"/>
        </a:p>
      </dgm:t>
    </dgm:pt>
    <dgm:pt modelId="{CECF4DB1-56F4-43BF-A425-C8057B82F87D}" type="pres">
      <dgm:prSet presAssocID="{88F97EC2-7CDE-4D53-ABD0-CC7C68A4DD0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EFC264EE-A06F-4C84-A4C0-5D7FF122F1EB}" type="pres">
      <dgm:prSet presAssocID="{88F97EC2-7CDE-4D53-ABD0-CC7C68A4DD02}" presName="radial" presStyleCnt="0">
        <dgm:presLayoutVars>
          <dgm:animLvl val="ctr"/>
        </dgm:presLayoutVars>
      </dgm:prSet>
      <dgm:spPr/>
    </dgm:pt>
    <dgm:pt modelId="{2A3CE846-F906-45BF-9EA2-295D13FB6FCF}" type="pres">
      <dgm:prSet presAssocID="{0C3FBEFC-2D38-43C2-A71C-E546010B01E2}" presName="centerShape" presStyleLbl="vennNode1" presStyleIdx="0" presStyleCnt="5"/>
      <dgm:spPr/>
      <dgm:t>
        <a:bodyPr/>
        <a:lstStyle/>
        <a:p>
          <a:endParaRPr lang="vi-VN"/>
        </a:p>
      </dgm:t>
    </dgm:pt>
    <dgm:pt modelId="{8F0E96D7-46CB-44FD-BC7C-1BFB4B27F79D}" type="pres">
      <dgm:prSet presAssocID="{68EE5C46-9432-49C0-824A-EECC937594A6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64C48EFB-F557-4904-9EB7-9D6969504F57}" type="pres">
      <dgm:prSet presAssocID="{8355007C-EAB4-42EC-9E02-B8A278B22B94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093E00C1-A898-4CDD-BADF-6A4D39736389}" type="pres">
      <dgm:prSet presAssocID="{0677B9F1-3757-4DB5-9514-E1B992637307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96F226E9-EE4C-4B8A-80AB-A7E0FE8DCD88}" type="pres">
      <dgm:prSet presAssocID="{A15E20ED-C5E8-4191-A074-9F6381068D79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4A8254EE-300D-4B11-B57A-3B92EB0612FE}" type="presOf" srcId="{0677B9F1-3757-4DB5-9514-E1B992637307}" destId="{093E00C1-A898-4CDD-BADF-6A4D39736389}" srcOrd="0" destOrd="0" presId="urn:microsoft.com/office/officeart/2005/8/layout/radial3"/>
    <dgm:cxn modelId="{0C2D0C6E-3620-4E0A-9A38-949B32AD80DD}" srcId="{0C3FBEFC-2D38-43C2-A71C-E546010B01E2}" destId="{A15E20ED-C5E8-4191-A074-9F6381068D79}" srcOrd="3" destOrd="0" parTransId="{3E639164-0349-4AEF-8D0D-565D58FE1AD1}" sibTransId="{8EDAA4CA-507C-4987-A543-C25EA34E508E}"/>
    <dgm:cxn modelId="{B7D3DFB4-13AA-4C29-9E65-9FAF6D53A94A}" srcId="{0C3FBEFC-2D38-43C2-A71C-E546010B01E2}" destId="{0677B9F1-3757-4DB5-9514-E1B992637307}" srcOrd="2" destOrd="0" parTransId="{3BB836B9-760D-4186-9F4F-3FA09187BC82}" sibTransId="{E0765B6C-CA3A-4961-ACA1-C9A2844C116E}"/>
    <dgm:cxn modelId="{1743A63A-9311-44FF-9FFD-1800BA06AB1D}" srcId="{0C3FBEFC-2D38-43C2-A71C-E546010B01E2}" destId="{68EE5C46-9432-49C0-824A-EECC937594A6}" srcOrd="0" destOrd="0" parTransId="{F52A6337-2332-43C4-9B0B-3C5070B951C2}" sibTransId="{37F83F35-0EB9-43E9-B969-4DFBF56339C5}"/>
    <dgm:cxn modelId="{BD76D720-B7B5-47A6-8BC0-AF1B1A1C6B99}" type="presOf" srcId="{A15E20ED-C5E8-4191-A074-9F6381068D79}" destId="{96F226E9-EE4C-4B8A-80AB-A7E0FE8DCD88}" srcOrd="0" destOrd="0" presId="urn:microsoft.com/office/officeart/2005/8/layout/radial3"/>
    <dgm:cxn modelId="{26026827-7FCE-4849-B9BD-360D5BAACCD1}" srcId="{0C3FBEFC-2D38-43C2-A71C-E546010B01E2}" destId="{8355007C-EAB4-42EC-9E02-B8A278B22B94}" srcOrd="1" destOrd="0" parTransId="{9BC2ED9D-48F4-4C04-B3D7-BC4A7463AC2C}" sibTransId="{E563E1F8-DC8A-48B0-8EAF-61E63E7E978D}"/>
    <dgm:cxn modelId="{D5CEC970-EBCE-4C1F-87D8-48E2C4E46372}" type="presOf" srcId="{0C3FBEFC-2D38-43C2-A71C-E546010B01E2}" destId="{2A3CE846-F906-45BF-9EA2-295D13FB6FCF}" srcOrd="0" destOrd="0" presId="urn:microsoft.com/office/officeart/2005/8/layout/radial3"/>
    <dgm:cxn modelId="{BC46A856-496C-4F8C-9A80-35CFC111E904}" type="presOf" srcId="{8355007C-EAB4-42EC-9E02-B8A278B22B94}" destId="{64C48EFB-F557-4904-9EB7-9D6969504F57}" srcOrd="0" destOrd="0" presId="urn:microsoft.com/office/officeart/2005/8/layout/radial3"/>
    <dgm:cxn modelId="{31D7CACB-4FC8-4076-B30D-C85437BDB97E}" type="presOf" srcId="{68EE5C46-9432-49C0-824A-EECC937594A6}" destId="{8F0E96D7-46CB-44FD-BC7C-1BFB4B27F79D}" srcOrd="0" destOrd="0" presId="urn:microsoft.com/office/officeart/2005/8/layout/radial3"/>
    <dgm:cxn modelId="{E8897A00-F6AE-4B14-B440-46AEB8AF6C21}" type="presOf" srcId="{88F97EC2-7CDE-4D53-ABD0-CC7C68A4DD02}" destId="{CECF4DB1-56F4-43BF-A425-C8057B82F87D}" srcOrd="0" destOrd="0" presId="urn:microsoft.com/office/officeart/2005/8/layout/radial3"/>
    <dgm:cxn modelId="{0373DB13-27DA-4813-B7E0-ED6063C66A83}" srcId="{88F97EC2-7CDE-4D53-ABD0-CC7C68A4DD02}" destId="{0C3FBEFC-2D38-43C2-A71C-E546010B01E2}" srcOrd="0" destOrd="0" parTransId="{DDD1DB96-0F30-4090-A3B0-BF548D954B8A}" sibTransId="{AA601763-DDCE-4949-B176-3C64DEF581D5}"/>
    <dgm:cxn modelId="{A0E1132A-ADC6-48A2-8161-4EC28D3BFBAC}" type="presParOf" srcId="{CECF4DB1-56F4-43BF-A425-C8057B82F87D}" destId="{EFC264EE-A06F-4C84-A4C0-5D7FF122F1EB}" srcOrd="0" destOrd="0" presId="urn:microsoft.com/office/officeart/2005/8/layout/radial3"/>
    <dgm:cxn modelId="{B3AC3B54-EE40-4C14-8D58-65586AD7AF34}" type="presParOf" srcId="{EFC264EE-A06F-4C84-A4C0-5D7FF122F1EB}" destId="{2A3CE846-F906-45BF-9EA2-295D13FB6FCF}" srcOrd="0" destOrd="0" presId="urn:microsoft.com/office/officeart/2005/8/layout/radial3"/>
    <dgm:cxn modelId="{DDEFA5C2-0FAC-4520-9461-F052A113A7D6}" type="presParOf" srcId="{EFC264EE-A06F-4C84-A4C0-5D7FF122F1EB}" destId="{8F0E96D7-46CB-44FD-BC7C-1BFB4B27F79D}" srcOrd="1" destOrd="0" presId="urn:microsoft.com/office/officeart/2005/8/layout/radial3"/>
    <dgm:cxn modelId="{6B09DFDA-4450-4C2B-93A3-2B389226EC6C}" type="presParOf" srcId="{EFC264EE-A06F-4C84-A4C0-5D7FF122F1EB}" destId="{64C48EFB-F557-4904-9EB7-9D6969504F57}" srcOrd="2" destOrd="0" presId="urn:microsoft.com/office/officeart/2005/8/layout/radial3"/>
    <dgm:cxn modelId="{66B3589D-E86C-44D6-A95C-FADDFF551A39}" type="presParOf" srcId="{EFC264EE-A06F-4C84-A4C0-5D7FF122F1EB}" destId="{093E00C1-A898-4CDD-BADF-6A4D39736389}" srcOrd="3" destOrd="0" presId="urn:microsoft.com/office/officeart/2005/8/layout/radial3"/>
    <dgm:cxn modelId="{DF54CBC4-9CB2-43AA-B8B4-5A6BEC67A089}" type="presParOf" srcId="{EFC264EE-A06F-4C84-A4C0-5D7FF122F1EB}" destId="{96F226E9-EE4C-4B8A-80AB-A7E0FE8DCD88}" srcOrd="4" destOrd="0" presId="urn:microsoft.com/office/officeart/2005/8/layout/radial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B0FA-3FDE-43D1-BA91-7D6290444165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F5B61-8280-4DDD-BF0D-27330B3F7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5621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5B61-8280-4DDD-BF0D-27330B3F74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451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364B9DE-0615-4D28-B053-66DF2A0DC282}" type="datetimeFigureOut">
              <a:rPr lang="en-US" smtClean="0"/>
              <a:pPr/>
              <a:t>9/1/2021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4964115-7A92-4E73-833B-14E960143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2844" y="714356"/>
            <a:ext cx="8858280" cy="1357322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CHUẨN BỊ BÀI MỚI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71368" y="3000372"/>
            <a:ext cx="8829788" cy="2571768"/>
          </a:xfrm>
          <a:prstGeom prst="roundRect">
            <a:avLst/>
          </a:prstGeom>
          <a:solidFill>
            <a:srgbClr val="8C208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i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</a:p>
          <a:p>
            <a:pPr algn="ctr"/>
            <a:r>
              <a:rPr lang="en-US" sz="44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 NGƯỜI CON GÁI NAM XƯƠNG</a:t>
            </a:r>
            <a:endParaRPr lang="en-US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0" name="AutoShape 2" descr="300+ Mẫu Background đẹp Chất Lượng Trong Thiết Kế In ấ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7412" name="AutoShape 4" descr="300+ Mẫu Background đẹp Chất Lượng Trong Thiết Kế In ấ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96888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9558" y="1634880"/>
            <a:ext cx="8062970" cy="579673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Rounded Rectangle 20"/>
          <p:cNvSpPr/>
          <p:nvPr/>
        </p:nvSpPr>
        <p:spPr>
          <a:xfrm>
            <a:off x="814357" y="1295400"/>
            <a:ext cx="7829609" cy="678960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Rounded Rectangle 5"/>
          <p:cNvSpPr/>
          <p:nvPr/>
        </p:nvSpPr>
        <p:spPr>
          <a:xfrm>
            <a:off x="2971800" y="-14445"/>
            <a:ext cx="4200912" cy="612672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1290" tIns="0" rIns="161290" bIns="0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800" b="1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9558" y="2678161"/>
            <a:ext cx="8062970" cy="57960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 9"/>
          <p:cNvGrpSpPr/>
          <p:nvPr/>
        </p:nvGrpSpPr>
        <p:grpSpPr>
          <a:xfrm>
            <a:off x="814358" y="2338681"/>
            <a:ext cx="7829608" cy="678960"/>
            <a:chOff x="304800" y="1050820"/>
            <a:chExt cx="5966490" cy="67896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9" name="Rounded Rectangle 18"/>
            <p:cNvSpPr/>
            <p:nvPr/>
          </p:nvSpPr>
          <p:spPr>
            <a:xfrm>
              <a:off x="304800" y="1050820"/>
              <a:ext cx="5966490" cy="678960"/>
            </a:xfrm>
            <a:prstGeom prst="roundRect">
              <a:avLst/>
            </a:prstGeom>
            <a:solidFill>
              <a:srgbClr val="00B050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8"/>
            <p:cNvSpPr/>
            <p:nvPr/>
          </p:nvSpPr>
          <p:spPr>
            <a:xfrm>
              <a:off x="337944" y="1083964"/>
              <a:ext cx="5933345" cy="6126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smtClean="0">
                  <a:latin typeface="Times New Roman" pitchFamily="18" charset="0"/>
                  <a:cs typeface="Times New Roman" pitchFamily="18" charset="0"/>
                </a:rPr>
                <a:t>Tác phẩm “Chuyện người con gái Nam Xương”</a:t>
              </a:r>
              <a:endParaRPr lang="en-US" sz="28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509558" y="3721441"/>
            <a:ext cx="8062970" cy="57960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Group 11"/>
          <p:cNvGrpSpPr/>
          <p:nvPr/>
        </p:nvGrpSpPr>
        <p:grpSpPr>
          <a:xfrm>
            <a:off x="814358" y="3381961"/>
            <a:ext cx="7829608" cy="678960"/>
            <a:chOff x="304800" y="2094100"/>
            <a:chExt cx="7200953" cy="67896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7" name="Rounded Rectangle 16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11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smtClean="0">
                  <a:latin typeface="Times New Roman" pitchFamily="18" charset="0"/>
                  <a:cs typeface="Times New Roman" pitchFamily="18" charset="0"/>
                </a:rPr>
                <a:t>Nội dung truyện </a:t>
              </a:r>
              <a:endParaRPr lang="en-US" sz="28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09558" y="4764721"/>
            <a:ext cx="8134408" cy="57960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Oval 22"/>
          <p:cNvSpPr/>
          <p:nvPr/>
        </p:nvSpPr>
        <p:spPr>
          <a:xfrm>
            <a:off x="357158" y="1392242"/>
            <a:ext cx="457200" cy="523079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Oval 23"/>
          <p:cNvSpPr/>
          <p:nvPr/>
        </p:nvSpPr>
        <p:spPr>
          <a:xfrm>
            <a:off x="390302" y="2416621"/>
            <a:ext cx="457200" cy="523079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5" name="Oval 24"/>
          <p:cNvSpPr/>
          <p:nvPr/>
        </p:nvSpPr>
        <p:spPr>
          <a:xfrm>
            <a:off x="357158" y="3381961"/>
            <a:ext cx="457200" cy="523079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6" name="Oval 25"/>
          <p:cNvSpPr/>
          <p:nvPr/>
        </p:nvSpPr>
        <p:spPr>
          <a:xfrm>
            <a:off x="357158" y="4547978"/>
            <a:ext cx="457200" cy="523079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8281" y="293426"/>
            <a:ext cx="8168495" cy="63524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 em cần chuẩn bị các nội dung sau: 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02483" y="1373269"/>
            <a:ext cx="767004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 giả Nguyễn Dữ</a:t>
            </a:r>
            <a:endParaRPr kumimoji="0" lang="en-US" altLang="en-US" sz="26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814358" y="4500570"/>
            <a:ext cx="7829608" cy="678960"/>
            <a:chOff x="304800" y="2094100"/>
            <a:chExt cx="7200953" cy="67896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9" name="Rounded Rectangle 28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11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smtClean="0">
                  <a:latin typeface="Times New Roman" pitchFamily="18" charset="0"/>
                  <a:cs typeface="Times New Roman" pitchFamily="18" charset="0"/>
                </a:rPr>
                <a:t>Đặc sắc nghệ thuật của truyện</a:t>
              </a:r>
              <a:endParaRPr lang="en-US" sz="28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48460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4" grpId="0" animBg="1"/>
      <p:bldP spid="25" grpId="0" animBg="1"/>
      <p:bldP spid="26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872" y="242614"/>
            <a:ext cx="8062970" cy="874966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ounded Rectangle 9"/>
          <p:cNvSpPr/>
          <p:nvPr/>
        </p:nvSpPr>
        <p:spPr>
          <a:xfrm>
            <a:off x="814357" y="-24723"/>
            <a:ext cx="7829609" cy="1024831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Oval 10"/>
          <p:cNvSpPr/>
          <p:nvPr/>
        </p:nvSpPr>
        <p:spPr>
          <a:xfrm>
            <a:off x="357158" y="-24"/>
            <a:ext cx="457200" cy="789542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02483" y="142852"/>
            <a:ext cx="767004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4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 giả Nguyễn Dữ</a:t>
            </a:r>
            <a:endParaRPr kumimoji="0" lang="en-US" altLang="en-US" sz="44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214422"/>
            <a:ext cx="8858280" cy="1571636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just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Em hãy tìm hiểu những nét chính về tác giả Nguyễn Dữ (tham khảo chú thích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  <a:sym typeface="Wingdings"/>
              </a:rPr>
              <a:t>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trong SGK trang 48).</a:t>
            </a:r>
            <a:endParaRPr lang="vi-VN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786050" y="3714752"/>
            <a:ext cx="3357586" cy="1857388"/>
          </a:xfrm>
          <a:prstGeom prst="ellipse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 giả Nguyễn Dữ</a:t>
            </a:r>
            <a:endParaRPr lang="vi-VN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loud Callout 14"/>
          <p:cNvSpPr/>
          <p:nvPr/>
        </p:nvSpPr>
        <p:spPr>
          <a:xfrm>
            <a:off x="5857884" y="2928934"/>
            <a:ext cx="2928958" cy="1571636"/>
          </a:xfrm>
          <a:prstGeom prst="cloudCallout">
            <a:avLst>
              <a:gd name="adj1" fmla="val -33321"/>
              <a:gd name="adj2" fmla="val 50863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 đại sống?</a:t>
            </a:r>
            <a:endParaRPr lang="vi-VN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285720" y="3000372"/>
            <a:ext cx="2928958" cy="1571636"/>
          </a:xfrm>
          <a:prstGeom prst="cloudCallout">
            <a:avLst>
              <a:gd name="adj1" fmla="val 30821"/>
              <a:gd name="adj2" fmla="val 5826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 quán?</a:t>
            </a:r>
            <a:endParaRPr lang="vi-VN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5715008" y="5214950"/>
            <a:ext cx="2928958" cy="1571636"/>
          </a:xfrm>
          <a:prstGeom prst="cloudCallout">
            <a:avLst>
              <a:gd name="adj1" fmla="val -40133"/>
              <a:gd name="adj2" fmla="val -4328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 sống?</a:t>
            </a:r>
            <a:endParaRPr lang="vi-VN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285720" y="5286364"/>
            <a:ext cx="3214710" cy="1571636"/>
          </a:xfrm>
          <a:prstGeom prst="cloudCallout">
            <a:avLst>
              <a:gd name="adj1" fmla="val 37632"/>
              <a:gd name="adj2" fmla="val -580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 phẩm nổi bật</a:t>
            </a:r>
            <a:endParaRPr lang="vi-VN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676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558" y="482332"/>
            <a:ext cx="8062970" cy="946404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" name="Oval 3"/>
          <p:cNvSpPr/>
          <p:nvPr/>
        </p:nvSpPr>
        <p:spPr>
          <a:xfrm>
            <a:off x="285720" y="220792"/>
            <a:ext cx="457200" cy="854113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14358" y="142851"/>
            <a:ext cx="7829608" cy="1108645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Rounded Rectangle 8"/>
          <p:cNvSpPr/>
          <p:nvPr/>
        </p:nvSpPr>
        <p:spPr>
          <a:xfrm>
            <a:off x="857224" y="428604"/>
            <a:ext cx="7786113" cy="612672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1290" tIns="0" rIns="161290" bIns="0" numCol="1" spcCol="1270" anchor="ctr" anchorCtr="0">
            <a:noAutofit/>
          </a:bodyPr>
          <a:lstStyle/>
          <a:p>
            <a:pPr lvl="0" algn="just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Tác phẩm “Chuyện người con gái Nam Xương”</a:t>
            </a:r>
            <a:endParaRPr lang="en-US" sz="3600" b="1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876" y="1571612"/>
            <a:ext cx="8858280" cy="1857388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just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a)Tìm hiểu về thể loại, xuất xứ của tác phẩm (tham khảo chú thích số (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  <a:sym typeface="Wingdings"/>
              </a:rPr>
              <a:t>1)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 SGK/48).</a:t>
            </a:r>
            <a:endParaRPr lang="vi-VN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844" y="3714752"/>
            <a:ext cx="8858280" cy="1357322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just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b) Đọc kĩ tác phẩm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tìm hiểu các từ khó từ chú thích số (2) đến số (35) trang 49  51.</a:t>
            </a:r>
            <a:endParaRPr lang="vi-VN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2876" y="5357826"/>
            <a:ext cx="8858280" cy="71438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just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c) Tìm bố cục của truyện.</a:t>
            </a:r>
            <a:endParaRPr lang="vi-VN"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805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5244" y="214290"/>
            <a:ext cx="8062970" cy="57960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" name="Group 3"/>
          <p:cNvGrpSpPr/>
          <p:nvPr/>
        </p:nvGrpSpPr>
        <p:grpSpPr>
          <a:xfrm>
            <a:off x="600044" y="-24"/>
            <a:ext cx="7829608" cy="678960"/>
            <a:chOff x="304800" y="2094100"/>
            <a:chExt cx="7200953" cy="67896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ounded Rectangle 5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11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b="1" kern="1200" smtClean="0">
                  <a:latin typeface="Times New Roman" pitchFamily="18" charset="0"/>
                  <a:cs typeface="Times New Roman" pitchFamily="18" charset="0"/>
                </a:rPr>
                <a:t>Nội dung truyện </a:t>
              </a:r>
              <a:endParaRPr lang="en-US" sz="44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Oval 7"/>
          <p:cNvSpPr/>
          <p:nvPr/>
        </p:nvSpPr>
        <p:spPr>
          <a:xfrm>
            <a:off x="142844" y="71414"/>
            <a:ext cx="457200" cy="523079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428596" y="714356"/>
          <a:ext cx="8072494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/>
          <p:cNvSpPr/>
          <p:nvPr/>
        </p:nvSpPr>
        <p:spPr>
          <a:xfrm>
            <a:off x="1071538" y="6072230"/>
            <a:ext cx="7286676" cy="642918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Đánh giá về nhân vật?</a:t>
            </a:r>
            <a:endParaRPr lang="vi-VN"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882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Graphic spid="10" grpId="0">
        <p:bldAsOne/>
      </p:bldGraphic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500034" y="642918"/>
          <a:ext cx="8001056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79972204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214282" y="190260"/>
            <a:ext cx="457200" cy="523079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814358" y="142852"/>
            <a:ext cx="7829608" cy="678960"/>
            <a:chOff x="304800" y="2094100"/>
            <a:chExt cx="7200953" cy="67896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6" name="Rounded Rectangle 15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11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000" b="1" kern="1200" smtClean="0">
                  <a:latin typeface="Times New Roman" pitchFamily="18" charset="0"/>
                  <a:cs typeface="Times New Roman" pitchFamily="18" charset="0"/>
                </a:rPr>
                <a:t>Đặc sắc nghệ thuật của truyện</a:t>
              </a:r>
              <a:endParaRPr lang="en-US" sz="40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6" name="Diagram 25"/>
          <p:cNvGraphicFramePr/>
          <p:nvPr/>
        </p:nvGraphicFramePr>
        <p:xfrm>
          <a:off x="1643010" y="928670"/>
          <a:ext cx="750099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7" name="Picture 2" descr="Phim Hoạt Hình Chân Dung Suy Nghĩ Về Một Vấn đề Hình ảnh | Định dạng hình  ảnh PSD 611522981| vn.lovepik.com"/>
          <p:cNvPicPr>
            <a:picLocks noChangeAspect="1" noChangeArrowheads="1"/>
          </p:cNvPicPr>
          <p:nvPr/>
        </p:nvPicPr>
        <p:blipFill>
          <a:blip r:embed="rId6" cstate="print"/>
          <a:srcRect b="11008"/>
          <a:stretch>
            <a:fillRect/>
          </a:stretch>
        </p:blipFill>
        <p:spPr bwMode="auto">
          <a:xfrm>
            <a:off x="0" y="4569326"/>
            <a:ext cx="2571768" cy="22886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1046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Graphic spid="2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loud Callout 16"/>
          <p:cNvSpPr/>
          <p:nvPr/>
        </p:nvSpPr>
        <p:spPr>
          <a:xfrm>
            <a:off x="214282" y="1214422"/>
            <a:ext cx="8501122" cy="3357586"/>
          </a:xfrm>
          <a:prstGeom prst="cloudCallout">
            <a:avLst/>
          </a:prstGeom>
          <a:solidFill>
            <a:srgbClr val="2BE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Chúc các em chuẩn bị bài tốt! </a:t>
            </a:r>
            <a:endParaRPr lang="vi-VN" sz="6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AutoShape 4" descr="Orange Star Icon Diamond Icon - Cute Star Transparent PNG - 654x604 - Free 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054" name="AutoShape 6" descr="Orange Star Icon Diamond Icon - Cute Star Transparent PNG - 654x604 - Free 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056" name="Picture 8" descr="Books free ic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143380"/>
            <a:ext cx="3000396" cy="25003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6368705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3949</TotalTime>
  <Words>243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AN</dc:creator>
  <cp:lastModifiedBy>A</cp:lastModifiedBy>
  <cp:revision>173</cp:revision>
  <dcterms:created xsi:type="dcterms:W3CDTF">2021-01-04T19:04:50Z</dcterms:created>
  <dcterms:modified xsi:type="dcterms:W3CDTF">2021-09-01T14:58:35Z</dcterms:modified>
</cp:coreProperties>
</file>