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68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2AEE1A-D4E7-4E81-B975-C9B59680960E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25F5A8-0205-46D3-BFBE-DF07E7AAFA3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38597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25F5A8-0205-46D3-BFBE-DF07E7AAFA3A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2337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304880" y="609600"/>
            <a:ext cx="8554487" cy="3810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vi-VN" sz="3600" kern="10" spc="-36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</a:rPr>
              <a:t>HOÀNG </a:t>
            </a:r>
            <a:r>
              <a:rPr lang="vi-VN" sz="3600" kern="10" spc="-36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</a:rPr>
              <a:t>LE NHẤT </a:t>
            </a:r>
            <a:r>
              <a:rPr lang="vi-VN" sz="3600" kern="10" spc="-36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</a:rPr>
              <a:t>THỐNG CHÍ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4343341" y="5562600"/>
            <a:ext cx="4800659" cy="646331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.VnTime" pitchFamily="34" charset="0"/>
              </a:rPr>
              <a:t>NGÔ GIA VĂN PHÁI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304880" y="304801"/>
            <a:ext cx="2609339" cy="708025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.VnHelvetInsH" pitchFamily="34" charset="0"/>
              </a:rPr>
              <a:t>Văn bản:</a:t>
            </a:r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2628395" y="4411664"/>
            <a:ext cx="554029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/>
              <a:t>(Hồi thứ mười bốn) </a:t>
            </a:r>
          </a:p>
        </p:txBody>
      </p:sp>
      <p:sp>
        <p:nvSpPr>
          <p:cNvPr id="3078" name="AutoShape 4"/>
          <p:cNvSpPr>
            <a:spLocks noChangeArrowheads="1"/>
          </p:cNvSpPr>
          <p:nvPr/>
        </p:nvSpPr>
        <p:spPr bwMode="auto">
          <a:xfrm>
            <a:off x="6869314" y="-20638"/>
            <a:ext cx="1657782" cy="1752601"/>
          </a:xfrm>
          <a:prstGeom prst="star24">
            <a:avLst>
              <a:gd name="adj" fmla="val 22556"/>
            </a:avLst>
          </a:prstGeom>
          <a:gradFill rotWithShape="1">
            <a:gsLst>
              <a:gs pos="0">
                <a:srgbClr val="FF0000"/>
              </a:gs>
              <a:gs pos="50000">
                <a:srgbClr val="CCFF66"/>
              </a:gs>
              <a:gs pos="100000">
                <a:srgbClr val="FF0000"/>
              </a:gs>
            </a:gsLst>
            <a:lin ang="5400000" scaled="1"/>
          </a:gradFill>
          <a:ln w="28575" algn="ctr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3079" name="AutoShape 5"/>
          <p:cNvSpPr>
            <a:spLocks noChangeArrowheads="1"/>
          </p:cNvSpPr>
          <p:nvPr/>
        </p:nvSpPr>
        <p:spPr bwMode="auto">
          <a:xfrm>
            <a:off x="626432" y="4419600"/>
            <a:ext cx="1829276" cy="2209800"/>
          </a:xfrm>
          <a:prstGeom prst="star32">
            <a:avLst>
              <a:gd name="adj" fmla="val 17255"/>
            </a:avLst>
          </a:prstGeom>
          <a:solidFill>
            <a:srgbClr val="33CC33"/>
          </a:solidFill>
          <a:ln w="28575" algn="ctr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337750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306705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    THỰC HIỆN CÁC YÊU CẦU SAU: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1. ĐỌC VĂN BẢN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800" b="1" dirty="0" smtClean="0">
                <a:solidFill>
                  <a:srgbClr val="0070C0"/>
                </a:solidFill>
              </a:rPr>
              <a:t>HOÀNG LÊ NHẤT THỐNG CHÍ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       (NGÔ GIA VĂN PHÁI)- SGK/ 64</a:t>
            </a:r>
            <a:endParaRPr lang="vi-VN" sz="40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52400" y="3886200"/>
            <a:ext cx="8534400" cy="17526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2. ĐỌC CHÚ THÍCH * (SGK/70)</a:t>
            </a:r>
            <a:endParaRPr lang="vi-VN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082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458200" cy="55626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1. TÌM VÀ NÊU CÁC ĐẶC ĐIỂM NỔI BẬT CỦA TÁC GIẢ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2. </a:t>
            </a:r>
            <a:r>
              <a:rPr lang="en-US" b="1" dirty="0">
                <a:solidFill>
                  <a:srgbClr val="0070C0"/>
                </a:solidFill>
              </a:rPr>
              <a:t>TÌM VÀ NÊU CÁC ĐẶC ĐIỂM NỔI BẬT CỦA </a:t>
            </a:r>
            <a:r>
              <a:rPr lang="en-US" b="1" dirty="0" smtClean="0">
                <a:solidFill>
                  <a:srgbClr val="0070C0"/>
                </a:solidFill>
              </a:rPr>
              <a:t>TÁC PHẨM- ĐOẠN TRÍCH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(</a:t>
            </a:r>
            <a:r>
              <a:rPr lang="en-US" b="1" dirty="0" err="1" smtClean="0">
                <a:solidFill>
                  <a:srgbClr val="0070C0"/>
                </a:solidFill>
              </a:rPr>
              <a:t>Vị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trí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đoạn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trích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đại</a:t>
            </a:r>
            <a:r>
              <a:rPr lang="en-US" b="1" dirty="0" smtClean="0">
                <a:solidFill>
                  <a:srgbClr val="0070C0"/>
                </a:solidFill>
              </a:rPr>
              <a:t> ý, </a:t>
            </a:r>
            <a:r>
              <a:rPr lang="en-US" b="1" dirty="0" err="1" smtClean="0">
                <a:solidFill>
                  <a:srgbClr val="0070C0"/>
                </a:solidFill>
              </a:rPr>
              <a:t>bố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cục</a:t>
            </a:r>
            <a:r>
              <a:rPr lang="en-US" b="1" dirty="0" smtClean="0">
                <a:solidFill>
                  <a:srgbClr val="0070C0"/>
                </a:solidFill>
              </a:rPr>
              <a:t>)</a:t>
            </a:r>
            <a:r>
              <a:rPr lang="en-US" dirty="0" smtClean="0"/>
              <a:t/>
            </a:r>
            <a:br>
              <a:rPr lang="en-US" dirty="0" smtClean="0"/>
            </a:b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676555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hiểu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ình</a:t>
            </a:r>
            <a:r>
              <a:rPr lang="en-US" alt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tượng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hùng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tộc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Nguyễn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Huệ</a:t>
            </a:r>
            <a:r>
              <a:rPr lang="en-US" alt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Huệ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905047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73762"/>
          </a:xfrm>
        </p:spPr>
        <p:txBody>
          <a:bodyPr>
            <a:normAutofit/>
          </a:bodyPr>
          <a:lstStyle/>
          <a:p>
            <a:r>
              <a:rPr lang="nl-NL" altLang="en-US" b="1" dirty="0" smtClean="0">
                <a:solidFill>
                  <a:srgbClr val="0000FF"/>
                </a:solidFill>
              </a:rPr>
              <a:t>Tìm hiểu về bọn </a:t>
            </a:r>
            <a:r>
              <a:rPr lang="nl-NL" altLang="en-US" b="1" dirty="0">
                <a:solidFill>
                  <a:srgbClr val="0000FF"/>
                </a:solidFill>
              </a:rPr>
              <a:t>xâm lược và lũ tay sai bán </a:t>
            </a:r>
            <a:r>
              <a:rPr lang="nl-NL" altLang="en-US" b="1" dirty="0" smtClean="0">
                <a:solidFill>
                  <a:srgbClr val="0000FF"/>
                </a:solidFill>
              </a:rPr>
              <a:t>nước và hậu quả của chúng?</a:t>
            </a: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/>
            </a:r>
            <a:br>
              <a:rPr lang="en-US" altLang="en-US" dirty="0">
                <a:solidFill>
                  <a:srgbClr val="0000FF"/>
                </a:solidFill>
                <a:latin typeface=".VnTime" pitchFamily="34" charset="0"/>
              </a:rPr>
            </a:b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686174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6962"/>
          </a:xfrm>
        </p:spPr>
        <p:txBody>
          <a:bodyPr>
            <a:normAutofit/>
          </a:bodyPr>
          <a:lstStyle/>
          <a:p>
            <a:r>
              <a:rPr lang="en-US" altLang="en-US" b="1" dirty="0" err="1">
                <a:solidFill>
                  <a:srgbClr val="FF0000"/>
                </a:solidFill>
              </a:rPr>
              <a:t>Ngòi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bút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tác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giả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miêu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tả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hai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cuộc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tháo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chạy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của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quân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tướng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nhà</a:t>
            </a:r>
            <a:r>
              <a:rPr lang="en-US" altLang="en-US" b="1" dirty="0">
                <a:solidFill>
                  <a:srgbClr val="FF0000"/>
                </a:solidFill>
              </a:rPr>
              <a:t> Thanh </a:t>
            </a:r>
            <a:r>
              <a:rPr lang="en-US" altLang="en-US" b="1" dirty="0" err="1">
                <a:solidFill>
                  <a:srgbClr val="FF0000"/>
                </a:solidFill>
              </a:rPr>
              <a:t>và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vua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tôi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Lê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Chiêu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Thống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có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gì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khác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biệt</a:t>
            </a:r>
            <a:r>
              <a:rPr lang="en-US" altLang="en-US" b="1" dirty="0">
                <a:solidFill>
                  <a:srgbClr val="FF0000"/>
                </a:solidFill>
              </a:rPr>
              <a:t>? </a:t>
            </a:r>
            <a:r>
              <a:rPr lang="en-US" altLang="en-US" b="1" dirty="0" err="1">
                <a:solidFill>
                  <a:srgbClr val="FF0000"/>
                </a:solidFill>
              </a:rPr>
              <a:t>Em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hãy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giải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thích</a:t>
            </a:r>
            <a:r>
              <a:rPr lang="en-US" altLang="en-US" b="1" dirty="0">
                <a:solidFill>
                  <a:srgbClr val="FF0000"/>
                </a:solidFill>
              </a:rPr>
              <a:t>?</a:t>
            </a:r>
            <a:endParaRPr lang="vi-V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773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59162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Nhận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xét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về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nghệ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thuật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và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nội</a:t>
            </a:r>
            <a:r>
              <a:rPr lang="en-US" b="1" dirty="0" smtClean="0">
                <a:solidFill>
                  <a:srgbClr val="FF0000"/>
                </a:solidFill>
              </a:rPr>
              <a:t> dung </a:t>
            </a:r>
            <a:r>
              <a:rPr lang="en-US" b="1" dirty="0" err="1" smtClean="0">
                <a:solidFill>
                  <a:srgbClr val="FF0000"/>
                </a:solidFill>
              </a:rPr>
              <a:t>của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văn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bản</a:t>
            </a:r>
            <a:endParaRPr lang="vi-VN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734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123</Words>
  <Application>Microsoft Office PowerPoint</Application>
  <PresentationFormat>On-screen Show (4:3)</PresentationFormat>
  <Paragraphs>12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.VnHelvetInsH</vt:lpstr>
      <vt:lpstr>.VnTime</vt:lpstr>
      <vt:lpstr>Arial</vt:lpstr>
      <vt:lpstr>Calibri</vt:lpstr>
      <vt:lpstr>Times New Roman</vt:lpstr>
      <vt:lpstr>Office Theme</vt:lpstr>
      <vt:lpstr>PowerPoint Presentation</vt:lpstr>
      <vt:lpstr>    THỰC HIỆN CÁC YÊU CẦU SAU: 1. ĐỌC VĂN BẢN HOÀNG LÊ NHẤT THỐNG CHÍ        (NGÔ GIA VĂN PHÁI)- SGK/ 64</vt:lpstr>
      <vt:lpstr>1. TÌM VÀ NÊU CÁC ĐẶC ĐIỂM NỔI BẬT CỦA TÁC GIẢ 2. TÌM VÀ NÊU CÁC ĐẶC ĐIỂM NỔI BẬT CỦA TÁC PHẨM- ĐOẠN TRÍCH (Vị trí đoạn trích, đại ý, bố cục) </vt:lpstr>
      <vt:lpstr>1. Tìm hiểu hình tượng người anh hùng dân tộc Nguyễn Huệ: 2. Em hiểu anh hùng Nguyễn Huệ là người như thế nào? </vt:lpstr>
      <vt:lpstr>Tìm hiểu về bọn xâm lược và lũ tay sai bán nước và hậu quả của chúng? </vt:lpstr>
      <vt:lpstr>Ngòi bút tác giả miêu tả hai cuộc tháo chạy của quân tướng nhà Thanh và vua tôi Lê Chiêu Thống có gì khác biệt? Em hãy giải thích?</vt:lpstr>
      <vt:lpstr>Nhận xét về nghệ thuật và nội dung của văn bản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 Thuận</dc:creator>
  <cp:lastModifiedBy>Le Tien Duat</cp:lastModifiedBy>
  <cp:revision>7</cp:revision>
  <dcterms:created xsi:type="dcterms:W3CDTF">2006-08-16T00:00:00Z</dcterms:created>
  <dcterms:modified xsi:type="dcterms:W3CDTF">2021-09-22T01:11:47Z</dcterms:modified>
</cp:coreProperties>
</file>