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0.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1.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2.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96" r:id="rId5"/>
    <p:sldMasterId id="2147483708" r:id="rId6"/>
    <p:sldMasterId id="2147483721" r:id="rId7"/>
    <p:sldMasterId id="2147483733" r:id="rId8"/>
    <p:sldMasterId id="2147483747" r:id="rId9"/>
    <p:sldMasterId id="2147483761" r:id="rId10"/>
    <p:sldMasterId id="2147483775" r:id="rId11"/>
    <p:sldMasterId id="2147483789" r:id="rId12"/>
    <p:sldMasterId id="2147483803" r:id="rId13"/>
    <p:sldMasterId id="2147483817" r:id="rId14"/>
  </p:sldMasterIdLst>
  <p:notesMasterIdLst>
    <p:notesMasterId r:id="rId31"/>
  </p:notesMasterIdLst>
  <p:sldIdLst>
    <p:sldId id="257" r:id="rId15"/>
    <p:sldId id="277" r:id="rId16"/>
    <p:sldId id="278" r:id="rId17"/>
    <p:sldId id="260" r:id="rId18"/>
    <p:sldId id="261" r:id="rId19"/>
    <p:sldId id="276" r:id="rId20"/>
    <p:sldId id="274" r:id="rId21"/>
    <p:sldId id="263" r:id="rId22"/>
    <p:sldId id="279" r:id="rId23"/>
    <p:sldId id="266" r:id="rId24"/>
    <p:sldId id="280" r:id="rId25"/>
    <p:sldId id="281" r:id="rId26"/>
    <p:sldId id="284" r:id="rId27"/>
    <p:sldId id="282" r:id="rId28"/>
    <p:sldId id="270" r:id="rId29"/>
    <p:sldId id="28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91576" autoAdjust="0"/>
  </p:normalViewPr>
  <p:slideViewPr>
    <p:cSldViewPr>
      <p:cViewPr>
        <p:scale>
          <a:sx n="74" d="100"/>
          <a:sy n="74" d="100"/>
        </p:scale>
        <p:origin x="-390" y="-12"/>
      </p:cViewPr>
      <p:guideLst>
        <p:guide orient="horz" pos="2167"/>
        <p:guide pos="28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E6CC93-F1EA-42A9-AEA0-D27CC6AC1F19}" type="datetimeFigureOut">
              <a:rPr lang="en-US" smtClean="0"/>
              <a:t>9/10/2021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9C53CE-29C1-4FD3-AC99-7C55AAA80E21}" type="slidenum">
              <a:rPr lang="en-US" smtClean="0"/>
              <a:t>‹#›</a:t>
            </a:fld>
            <a:endParaRPr lang="en-US"/>
          </a:p>
        </p:txBody>
      </p:sp>
    </p:spTree>
    <p:extLst>
      <p:ext uri="{BB962C8B-B14F-4D97-AF65-F5344CB8AC3E}">
        <p14:creationId xmlns:p14="http://schemas.microsoft.com/office/powerpoint/2010/main" val="1448731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p>
            <a:fld id="{4A9A86AE-41FA-4631-9518-9E8F895465DD}" type="slidenum">
              <a:rPr lang="en-US" altLang="en-US">
                <a:solidFill>
                  <a:prstClr val="black"/>
                </a:solidFill>
              </a:rPr>
              <a:t>2</a:t>
            </a:fld>
            <a:endParaRPr lang="en-US" altLang="en-US">
              <a:solidFill>
                <a:prstClr val="black"/>
              </a:solidFill>
            </a:endParaRPr>
          </a:p>
        </p:txBody>
      </p:sp>
      <p:sp>
        <p:nvSpPr>
          <p:cNvPr id="30722" name="Slide Image Placeholder 1"/>
          <p:cNvSpPr>
            <a:spLocks noGrp="1" noRot="1" noChangeAspect="1" noTextEdit="1"/>
          </p:cNvSpPr>
          <p:nvPr>
            <p:ph type="sldImg"/>
          </p:nvPr>
        </p:nvSpPr>
        <p:spPr>
          <a:xfrm>
            <a:off x="1143000" y="685800"/>
            <a:ext cx="4572000" cy="3429000"/>
          </a:xfrm>
        </p:spPr>
      </p:sp>
      <p:sp>
        <p:nvSpPr>
          <p:cNvPr id="3072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defRPr/>
            </a:pPr>
            <a:endParaRPr lang="en-SG" dirty="0"/>
          </a:p>
          <a:p>
            <a:pPr>
              <a:spcBef>
                <a:spcPct val="0"/>
              </a:spcBef>
            </a:pPr>
            <a:endParaRPr lang="en-US" altLang="en-US" dirty="0"/>
          </a:p>
        </p:txBody>
      </p:sp>
      <p:sp>
        <p:nvSpPr>
          <p:cNvPr id="3072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buFont typeface="Arial" panose="020B0604020202020204" pitchFamily="34" charset="0"/>
              <a:buNone/>
            </a:pPr>
            <a:fld id="{C90FDF98-29F0-4B61-AAA9-B9467A997912}" type="slidenum">
              <a:rPr lang="en-US" altLang="en-US" sz="1200" b="1">
                <a:solidFill>
                  <a:prstClr val="black"/>
                </a:solidFill>
              </a:rPr>
              <a:t>2</a:t>
            </a:fld>
            <a:endParaRPr lang="en-US" altLang="en-US" sz="1200" b="1">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143000" y="685800"/>
            <a:ext cx="4572000" cy="3429000"/>
          </a:xfrm>
        </p:spPr>
      </p:sp>
      <p:sp>
        <p:nvSpPr>
          <p:cNvPr id="57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vi-VN" smtClean="0"/>
          </a:p>
        </p:txBody>
      </p:sp>
      <p:sp>
        <p:nvSpPr>
          <p:cNvPr id="57348"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91FB993-0957-4C09-97C3-27438127CAFC}" type="datetime10">
              <a:rPr lang="en-US" altLang="vi-VN">
                <a:solidFill>
                  <a:prstClr val="black"/>
                </a:solidFill>
                <a:latin typeface="Arial" panose="020B0604020202020204" pitchFamily="34" charset="0"/>
              </a:rPr>
              <a:t>22:26</a:t>
            </a:fld>
            <a:endParaRPr lang="vi-VN" altLang="vi-VN">
              <a:solidFill>
                <a:prstClr val="black"/>
              </a:solidFill>
              <a:latin typeface="Arial" panose="020B0604020202020204" pitchFamily="34" charset="0"/>
            </a:endParaRPr>
          </a:p>
        </p:txBody>
      </p:sp>
      <p:sp>
        <p:nvSpPr>
          <p:cNvPr id="5734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171A07F-EDE4-4CBB-8290-61D38D58D0E9}" type="slidenum">
              <a:rPr lang="vi-VN" altLang="en-US">
                <a:solidFill>
                  <a:prstClr val="black"/>
                </a:solidFill>
                <a:latin typeface="Arial" panose="020B0604020202020204" pitchFamily="34" charset="0"/>
              </a:rPr>
              <a:t>4</a:t>
            </a:fld>
            <a:endParaRPr lang="vi-VN" altLang="en-US">
              <a:solidFill>
                <a:prstClr val="black"/>
              </a:solidFill>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df8358ba7_0_3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df8358ba7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SG" dirty="0"/>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Phong cách Hồ Chí Minh</a:t>
            </a:r>
          </a:p>
        </p:txBody>
      </p:sp>
      <p:sp>
        <p:nvSpPr>
          <p:cNvPr id="6" name="Slide Number Placeholder 5"/>
          <p:cNvSpPr>
            <a:spLocks noGrp="1"/>
          </p:cNvSpPr>
          <p:nvPr>
            <p:ph type="sldNum" sz="quarter" idx="12"/>
          </p:nvPr>
        </p:nvSpPr>
        <p:spPr/>
        <p:txBody>
          <a:bodyPr/>
          <a:lstStyle>
            <a:lvl1pPr>
              <a:defRPr/>
            </a:lvl1pPr>
          </a:lstStyle>
          <a:p>
            <a:pPr>
              <a:defRPr/>
            </a:pPr>
            <a:fld id="{2442A1EB-A01B-4CAF-B30A-1D06321A3FCA}" type="slidenum">
              <a:rPr lang="en-US" altLang="en-US"/>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Phong cách Hồ Chí Minh</a:t>
            </a:r>
          </a:p>
        </p:txBody>
      </p:sp>
      <p:sp>
        <p:nvSpPr>
          <p:cNvPr id="6" name="Slide Number Placeholder 5"/>
          <p:cNvSpPr>
            <a:spLocks noGrp="1"/>
          </p:cNvSpPr>
          <p:nvPr>
            <p:ph type="sldNum" sz="quarter" idx="12"/>
          </p:nvPr>
        </p:nvSpPr>
        <p:spPr/>
        <p:txBody>
          <a:bodyPr/>
          <a:lstStyle>
            <a:lvl1pPr>
              <a:defRPr/>
            </a:lvl1pPr>
          </a:lstStyle>
          <a:p>
            <a:pPr>
              <a:defRPr/>
            </a:pPr>
            <a:fld id="{2D0E0513-A7EE-4295-94BC-4548A4224166}" type="slidenum">
              <a:rPr lang="en-US" altLang="en-US"/>
              <a:t>‹#›</a:t>
            </a:fld>
            <a:endParaRPr lang="en-US"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pPr fontAlgn="base"/>
            <a:r>
              <a:rPr lang="en-US" strike="noStrike" noProof="1" smtClean="0"/>
              <a:t>Click to edit Master title style</a:t>
            </a:r>
            <a:endParaRPr lang="vi-VN" strike="noStrike" noProof="1"/>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vi-VN"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smtClean="0"/>
              <a:t>Click to edit Master text styles</a:t>
            </a:r>
          </a:p>
        </p:txBody>
      </p:sp>
      <p:sp>
        <p:nvSpPr>
          <p:cNvPr id="5" name="Date Placeholder 4"/>
          <p:cNvSpPr>
            <a:spLocks noGrp="1"/>
          </p:cNvSpPr>
          <p:nvPr>
            <p:ph type="dt" sz="half" idx="10"/>
          </p:nvPr>
        </p:nvSpPr>
        <p:spPr/>
        <p:txBody>
          <a:body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vi-VN"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smtClean="0"/>
              <a:t>Click to edit Master title style</a:t>
            </a:r>
            <a:endParaRPr lang="vi-VN" strike="noStrike" noProof="1"/>
          </a:p>
        </p:txBody>
      </p:sp>
      <p:sp>
        <p:nvSpPr>
          <p:cNvPr id="3" name="Vertical Text Placeholder 2"/>
          <p:cNvSpPr>
            <a:spLocks noGrp="1"/>
          </p:cNvSpPr>
          <p:nvPr>
            <p:ph type="body" orient="vert" idx="1"/>
          </p:nvPr>
        </p:nvSpPr>
        <p:spPr>
          <a:xfrm>
            <a:off x="457200" y="274638"/>
            <a:ext cx="6019800" cy="5851525"/>
          </a:xfrm>
        </p:spPr>
        <p:txBody>
          <a:bodyPr vert="eaVert"/>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3" name="Date Placeholder 2"/>
          <p:cNvSpPr>
            <a:spLocks noGrp="1"/>
          </p:cNvSpPr>
          <p:nvPr>
            <p:ph type="dt" sz="half" idx="10"/>
          </p:nvPr>
        </p:nvSpPr>
        <p:spPr/>
        <p:txBody>
          <a:bodyPr/>
          <a:lstStyle/>
          <a:p>
            <a:endParaRPr lang="en-US" altLang="zh-CN">
              <a:solidFill>
                <a:srgbClr val="000000"/>
              </a:solidFill>
            </a:endParaRPr>
          </a:p>
        </p:txBody>
      </p:sp>
      <p:sp>
        <p:nvSpPr>
          <p:cNvPr id="4" name="Footer Placeholder 3"/>
          <p:cNvSpPr>
            <a:spLocks noGrp="1"/>
          </p:cNvSpPr>
          <p:nvPr>
            <p:ph type="ftr" sz="quarter" idx="11"/>
          </p:nvPr>
        </p:nvSpPr>
        <p:spPr/>
        <p:txBody>
          <a:bodyPr/>
          <a:lstStyle/>
          <a:p>
            <a:endParaRPr lang="en-US" altLang="zh-CN">
              <a:solidFill>
                <a:srgbClr val="000000"/>
              </a:solidFill>
            </a:endParaRPr>
          </a:p>
        </p:txBody>
      </p:sp>
      <p:sp>
        <p:nvSpPr>
          <p:cNvPr id="5" name="Slide Number Placeholder 4"/>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pPr fontAlgn="base"/>
            <a:r>
              <a:rPr lang="en-US" strike="noStrike" noProof="1" smtClean="0"/>
              <a:t>Click to edit Master title style</a:t>
            </a:r>
            <a:endParaRPr lang="vi-VN" strike="noStrike" noProof="1"/>
          </a:p>
        </p:txBody>
      </p:sp>
      <p:sp>
        <p:nvSpPr>
          <p:cNvPr id="3" name="Table Placeholder 2"/>
          <p:cNvSpPr>
            <a:spLocks noGrp="1"/>
          </p:cNvSpPr>
          <p:nvPr>
            <p:ph type="tbl" idx="1"/>
          </p:nvPr>
        </p:nvSpPr>
        <p:spPr>
          <a:xfrm>
            <a:off x="457200" y="1600200"/>
            <a:ext cx="8229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vi-VN" sz="3200" b="0"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fontAlgn="base"/>
            <a:r>
              <a:rPr lang="en-US" strike="noStrike" noProof="1" smtClean="0"/>
              <a:t>Click to edit Master title style</a:t>
            </a:r>
            <a:endParaRPr lang="vi-VN" strike="noStrike" noProof="1"/>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en-US" strike="noStrike" noProof="1" smtClean="0"/>
              <a:t>Click to edit Master subtitle style</a:t>
            </a:r>
            <a:endParaRPr lang="vi-VN" strike="noStrike" noProof="1"/>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vi-VN" strike="noStrike" noProof="1"/>
          </a:p>
        </p:txBody>
      </p:sp>
      <p:sp>
        <p:nvSpPr>
          <p:cNvPr id="3" name="Content Placeholder 2"/>
          <p:cNvSpPr>
            <a:spLocks noGrp="1"/>
          </p:cNvSpPr>
          <p:nvPr>
            <p:ph idx="1"/>
          </p:nvPr>
        </p:nvSpPr>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fontAlgn="base"/>
            <a:r>
              <a:rPr lang="en-US" strike="noStrike" noProof="1" smtClean="0"/>
              <a:t>Click to edit Master title style</a:t>
            </a:r>
            <a:endParaRPr lang="vi-VN" strike="noStrike"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en-US" strike="noStrike" noProof="1" smtClean="0"/>
              <a:t>Click to edit Master text styles</a:t>
            </a:r>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vi-VN" strike="noStrike" noProof="1"/>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5" name="Date Placeholder 4"/>
          <p:cNvSpPr>
            <a:spLocks noGrp="1"/>
          </p:cNvSpPr>
          <p:nvPr>
            <p:ph type="dt" sz="half" idx="10"/>
          </p:nvPr>
        </p:nvSpPr>
        <p:spPr/>
        <p:txBody>
          <a:body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smtClean="0"/>
              <a:t>Click to edit Master title style</a:t>
            </a:r>
            <a:endParaRPr lang="vi-VN" strike="noStrike" noProof="1"/>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7" name="Date Placeholder 6"/>
          <p:cNvSpPr>
            <a:spLocks noGrp="1"/>
          </p:cNvSpPr>
          <p:nvPr>
            <p:ph type="dt" sz="half" idx="10"/>
          </p:nvPr>
        </p:nvSpPr>
        <p:spPr/>
        <p:txBody>
          <a:bodyPr/>
          <a:lstStyle/>
          <a:p>
            <a:endParaRPr lang="en-US" altLang="zh-CN">
              <a:solidFill>
                <a:srgbClr val="000000"/>
              </a:solidFill>
            </a:endParaRPr>
          </a:p>
        </p:txBody>
      </p:sp>
      <p:sp>
        <p:nvSpPr>
          <p:cNvPr id="8" name="Footer Placeholder 7"/>
          <p:cNvSpPr>
            <a:spLocks noGrp="1"/>
          </p:cNvSpPr>
          <p:nvPr>
            <p:ph type="ftr" sz="quarter" idx="11"/>
          </p:nvPr>
        </p:nvSpPr>
        <p:spPr/>
        <p:txBody>
          <a:bodyPr/>
          <a:lstStyle/>
          <a:p>
            <a:endParaRPr lang="en-US" altLang="zh-CN">
              <a:solidFill>
                <a:srgbClr val="000000"/>
              </a:solidFill>
            </a:endParaRPr>
          </a:p>
        </p:txBody>
      </p:sp>
      <p:sp>
        <p:nvSpPr>
          <p:cNvPr id="9" name="Slide Number Placeholder 8"/>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Phong cách Hồ Chí Minh</a:t>
            </a:r>
          </a:p>
        </p:txBody>
      </p:sp>
      <p:sp>
        <p:nvSpPr>
          <p:cNvPr id="6" name="Slide Number Placeholder 5"/>
          <p:cNvSpPr>
            <a:spLocks noGrp="1"/>
          </p:cNvSpPr>
          <p:nvPr>
            <p:ph type="sldNum" sz="quarter" idx="12"/>
          </p:nvPr>
        </p:nvSpPr>
        <p:spPr/>
        <p:txBody>
          <a:bodyPr/>
          <a:lstStyle>
            <a:lvl1pPr>
              <a:defRPr/>
            </a:lvl1pPr>
          </a:lstStyle>
          <a:p>
            <a:pPr>
              <a:defRPr/>
            </a:pPr>
            <a:fld id="{E90F640B-F704-4D22-A588-7269D4FAF3CD}" type="slidenum">
              <a:rPr lang="en-US" altLang="en-US"/>
              <a:t>‹#›</a:t>
            </a:fld>
            <a:endParaRPr lang="en-US"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vi-VN" strike="noStrike" noProof="1"/>
          </a:p>
        </p:txBody>
      </p:sp>
      <p:sp>
        <p:nvSpPr>
          <p:cNvPr id="3" name="Date Placeholder 2"/>
          <p:cNvSpPr>
            <a:spLocks noGrp="1"/>
          </p:cNvSpPr>
          <p:nvPr>
            <p:ph type="dt" sz="half" idx="10"/>
          </p:nvPr>
        </p:nvSpPr>
        <p:spPr/>
        <p:txBody>
          <a:bodyPr/>
          <a:lstStyle/>
          <a:p>
            <a:endParaRPr lang="en-US" altLang="zh-CN">
              <a:solidFill>
                <a:srgbClr val="000000"/>
              </a:solidFill>
            </a:endParaRPr>
          </a:p>
        </p:txBody>
      </p:sp>
      <p:sp>
        <p:nvSpPr>
          <p:cNvPr id="4" name="Footer Placeholder 3"/>
          <p:cNvSpPr>
            <a:spLocks noGrp="1"/>
          </p:cNvSpPr>
          <p:nvPr>
            <p:ph type="ftr" sz="quarter" idx="11"/>
          </p:nvPr>
        </p:nvSpPr>
        <p:spPr/>
        <p:txBody>
          <a:bodyPr/>
          <a:lstStyle/>
          <a:p>
            <a:endParaRPr lang="en-US" altLang="zh-CN">
              <a:solidFill>
                <a:srgbClr val="000000"/>
              </a:solidFill>
            </a:endParaRPr>
          </a:p>
        </p:txBody>
      </p:sp>
      <p:sp>
        <p:nvSpPr>
          <p:cNvPr id="5" name="Slide Number Placeholder 4"/>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zh-CN">
              <a:solidFill>
                <a:srgbClr val="000000"/>
              </a:solidFill>
            </a:endParaRPr>
          </a:p>
        </p:txBody>
      </p:sp>
      <p:sp>
        <p:nvSpPr>
          <p:cNvPr id="3" name="Footer Placeholder 2"/>
          <p:cNvSpPr>
            <a:spLocks noGrp="1"/>
          </p:cNvSpPr>
          <p:nvPr>
            <p:ph type="ftr" sz="quarter" idx="11"/>
          </p:nvPr>
        </p:nvSpPr>
        <p:spPr/>
        <p:txBody>
          <a:bodyPr/>
          <a:lstStyle/>
          <a:p>
            <a:endParaRPr lang="en-US" altLang="zh-CN">
              <a:solidFill>
                <a:srgbClr val="000000"/>
              </a:solidFill>
            </a:endParaRPr>
          </a:p>
        </p:txBody>
      </p:sp>
      <p:sp>
        <p:nvSpPr>
          <p:cNvPr id="4" name="Slide Number Placeholder 3"/>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pPr fontAlgn="base"/>
            <a:r>
              <a:rPr lang="en-US" strike="noStrike" noProof="1" smtClean="0"/>
              <a:t>Click to edit Master title style</a:t>
            </a:r>
            <a:endParaRPr lang="vi-VN" strike="noStrike" noProof="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smtClean="0"/>
              <a:t>Click to edit Master text styles</a:t>
            </a:r>
          </a:p>
        </p:txBody>
      </p:sp>
      <p:sp>
        <p:nvSpPr>
          <p:cNvPr id="5" name="Date Placeholder 4"/>
          <p:cNvSpPr>
            <a:spLocks noGrp="1"/>
          </p:cNvSpPr>
          <p:nvPr>
            <p:ph type="dt" sz="half" idx="10"/>
          </p:nvPr>
        </p:nvSpPr>
        <p:spPr/>
        <p:txBody>
          <a:body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pPr fontAlgn="base"/>
            <a:r>
              <a:rPr lang="en-US" strike="noStrike" noProof="1" smtClean="0"/>
              <a:t>Click to edit Master title style</a:t>
            </a:r>
            <a:endParaRPr lang="vi-VN" strike="noStrike" noProof="1"/>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vi-VN"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smtClean="0"/>
              <a:t>Click to edit Master text styles</a:t>
            </a:r>
          </a:p>
        </p:txBody>
      </p:sp>
      <p:sp>
        <p:nvSpPr>
          <p:cNvPr id="5" name="Date Placeholder 4"/>
          <p:cNvSpPr>
            <a:spLocks noGrp="1"/>
          </p:cNvSpPr>
          <p:nvPr>
            <p:ph type="dt" sz="half" idx="10"/>
          </p:nvPr>
        </p:nvSpPr>
        <p:spPr/>
        <p:txBody>
          <a:body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vi-VN"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smtClean="0"/>
              <a:t>Click to edit Master title style</a:t>
            </a:r>
            <a:endParaRPr lang="vi-VN" strike="noStrike" noProof="1"/>
          </a:p>
        </p:txBody>
      </p:sp>
      <p:sp>
        <p:nvSpPr>
          <p:cNvPr id="3" name="Vertical Text Placeholder 2"/>
          <p:cNvSpPr>
            <a:spLocks noGrp="1"/>
          </p:cNvSpPr>
          <p:nvPr>
            <p:ph type="body" orient="vert" idx="1"/>
          </p:nvPr>
        </p:nvSpPr>
        <p:spPr>
          <a:xfrm>
            <a:off x="457200" y="274638"/>
            <a:ext cx="6019800" cy="5851525"/>
          </a:xfrm>
        </p:spPr>
        <p:txBody>
          <a:bodyPr vert="eaVert"/>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3" name="Date Placeholder 2"/>
          <p:cNvSpPr>
            <a:spLocks noGrp="1"/>
          </p:cNvSpPr>
          <p:nvPr>
            <p:ph type="dt" sz="half" idx="10"/>
          </p:nvPr>
        </p:nvSpPr>
        <p:spPr/>
        <p:txBody>
          <a:bodyPr/>
          <a:lstStyle/>
          <a:p>
            <a:endParaRPr lang="en-US" altLang="zh-CN">
              <a:solidFill>
                <a:srgbClr val="000000"/>
              </a:solidFill>
            </a:endParaRPr>
          </a:p>
        </p:txBody>
      </p:sp>
      <p:sp>
        <p:nvSpPr>
          <p:cNvPr id="4" name="Footer Placeholder 3"/>
          <p:cNvSpPr>
            <a:spLocks noGrp="1"/>
          </p:cNvSpPr>
          <p:nvPr>
            <p:ph type="ftr" sz="quarter" idx="11"/>
          </p:nvPr>
        </p:nvSpPr>
        <p:spPr/>
        <p:txBody>
          <a:bodyPr/>
          <a:lstStyle/>
          <a:p>
            <a:endParaRPr lang="en-US" altLang="zh-CN">
              <a:solidFill>
                <a:srgbClr val="000000"/>
              </a:solidFill>
            </a:endParaRPr>
          </a:p>
        </p:txBody>
      </p:sp>
      <p:sp>
        <p:nvSpPr>
          <p:cNvPr id="5" name="Slide Number Placeholder 4"/>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pPr fontAlgn="base"/>
            <a:r>
              <a:rPr lang="en-US" strike="noStrike" noProof="1" smtClean="0"/>
              <a:t>Click to edit Master title style</a:t>
            </a:r>
            <a:endParaRPr lang="vi-VN" strike="noStrike" noProof="1"/>
          </a:p>
        </p:txBody>
      </p:sp>
      <p:sp>
        <p:nvSpPr>
          <p:cNvPr id="3" name="Table Placeholder 2"/>
          <p:cNvSpPr>
            <a:spLocks noGrp="1"/>
          </p:cNvSpPr>
          <p:nvPr>
            <p:ph type="tbl" idx="1"/>
          </p:nvPr>
        </p:nvSpPr>
        <p:spPr>
          <a:xfrm>
            <a:off x="457200" y="1600200"/>
            <a:ext cx="8229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vi-VN" sz="3200" b="0"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fontAlgn="base"/>
            <a:r>
              <a:rPr lang="en-US" strike="noStrike" noProof="1" smtClean="0"/>
              <a:t>Click to edit Master title style</a:t>
            </a:r>
            <a:endParaRPr lang="vi-VN" strike="noStrike" noProof="1"/>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en-US" strike="noStrike" noProof="1" smtClean="0"/>
              <a:t>Click to edit Master subtitle style</a:t>
            </a:r>
            <a:endParaRPr lang="vi-VN" strike="noStrike" noProof="1"/>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vi-VN" strike="noStrike" noProof="1"/>
          </a:p>
        </p:txBody>
      </p:sp>
      <p:sp>
        <p:nvSpPr>
          <p:cNvPr id="3" name="Content Placeholder 2"/>
          <p:cNvSpPr>
            <a:spLocks noGrp="1"/>
          </p:cNvSpPr>
          <p:nvPr>
            <p:ph idx="1"/>
          </p:nvPr>
        </p:nvSpPr>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Phong cách Hồ Chí Minh</a:t>
            </a:r>
          </a:p>
        </p:txBody>
      </p:sp>
      <p:sp>
        <p:nvSpPr>
          <p:cNvPr id="6" name="Slide Number Placeholder 5"/>
          <p:cNvSpPr>
            <a:spLocks noGrp="1"/>
          </p:cNvSpPr>
          <p:nvPr>
            <p:ph type="sldNum" sz="quarter" idx="12"/>
          </p:nvPr>
        </p:nvSpPr>
        <p:spPr/>
        <p:txBody>
          <a:bodyPr/>
          <a:lstStyle>
            <a:lvl1pPr>
              <a:defRPr/>
            </a:lvl1pPr>
          </a:lstStyle>
          <a:p>
            <a:pPr>
              <a:defRPr/>
            </a:pPr>
            <a:fld id="{2442A1EB-A01B-4CAF-B30A-1D06321A3FCA}" type="slidenum">
              <a:rPr lang="en-US" altLang="en-US"/>
              <a:t>‹#›</a:t>
            </a:fld>
            <a:endParaRPr lang="en-US" alt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fontAlgn="base"/>
            <a:r>
              <a:rPr lang="en-US" strike="noStrike" noProof="1" smtClean="0"/>
              <a:t>Click to edit Master title style</a:t>
            </a:r>
            <a:endParaRPr lang="vi-VN" strike="noStrike"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en-US" strike="noStrike" noProof="1" smtClean="0"/>
              <a:t>Click to edit Master text styles</a:t>
            </a:r>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vi-VN" strike="noStrike" noProof="1"/>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5" name="Date Placeholder 4"/>
          <p:cNvSpPr>
            <a:spLocks noGrp="1"/>
          </p:cNvSpPr>
          <p:nvPr>
            <p:ph type="dt" sz="half" idx="10"/>
          </p:nvPr>
        </p:nvSpPr>
        <p:spPr/>
        <p:txBody>
          <a:body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smtClean="0"/>
              <a:t>Click to edit Master title style</a:t>
            </a:r>
            <a:endParaRPr lang="vi-VN" strike="noStrike" noProof="1"/>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7" name="Date Placeholder 6"/>
          <p:cNvSpPr>
            <a:spLocks noGrp="1"/>
          </p:cNvSpPr>
          <p:nvPr>
            <p:ph type="dt" sz="half" idx="10"/>
          </p:nvPr>
        </p:nvSpPr>
        <p:spPr/>
        <p:txBody>
          <a:bodyPr/>
          <a:lstStyle/>
          <a:p>
            <a:endParaRPr lang="en-US" altLang="zh-CN">
              <a:solidFill>
                <a:srgbClr val="000000"/>
              </a:solidFill>
            </a:endParaRPr>
          </a:p>
        </p:txBody>
      </p:sp>
      <p:sp>
        <p:nvSpPr>
          <p:cNvPr id="8" name="Footer Placeholder 7"/>
          <p:cNvSpPr>
            <a:spLocks noGrp="1"/>
          </p:cNvSpPr>
          <p:nvPr>
            <p:ph type="ftr" sz="quarter" idx="11"/>
          </p:nvPr>
        </p:nvSpPr>
        <p:spPr/>
        <p:txBody>
          <a:bodyPr/>
          <a:lstStyle/>
          <a:p>
            <a:endParaRPr lang="en-US" altLang="zh-CN">
              <a:solidFill>
                <a:srgbClr val="000000"/>
              </a:solidFill>
            </a:endParaRPr>
          </a:p>
        </p:txBody>
      </p:sp>
      <p:sp>
        <p:nvSpPr>
          <p:cNvPr id="9" name="Slide Number Placeholder 8"/>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vi-VN" strike="noStrike" noProof="1"/>
          </a:p>
        </p:txBody>
      </p:sp>
      <p:sp>
        <p:nvSpPr>
          <p:cNvPr id="3" name="Date Placeholder 2"/>
          <p:cNvSpPr>
            <a:spLocks noGrp="1"/>
          </p:cNvSpPr>
          <p:nvPr>
            <p:ph type="dt" sz="half" idx="10"/>
          </p:nvPr>
        </p:nvSpPr>
        <p:spPr/>
        <p:txBody>
          <a:bodyPr/>
          <a:lstStyle/>
          <a:p>
            <a:endParaRPr lang="en-US" altLang="zh-CN">
              <a:solidFill>
                <a:srgbClr val="000000"/>
              </a:solidFill>
            </a:endParaRPr>
          </a:p>
        </p:txBody>
      </p:sp>
      <p:sp>
        <p:nvSpPr>
          <p:cNvPr id="4" name="Footer Placeholder 3"/>
          <p:cNvSpPr>
            <a:spLocks noGrp="1"/>
          </p:cNvSpPr>
          <p:nvPr>
            <p:ph type="ftr" sz="quarter" idx="11"/>
          </p:nvPr>
        </p:nvSpPr>
        <p:spPr/>
        <p:txBody>
          <a:bodyPr/>
          <a:lstStyle/>
          <a:p>
            <a:endParaRPr lang="en-US" altLang="zh-CN">
              <a:solidFill>
                <a:srgbClr val="000000"/>
              </a:solidFill>
            </a:endParaRPr>
          </a:p>
        </p:txBody>
      </p:sp>
      <p:sp>
        <p:nvSpPr>
          <p:cNvPr id="5" name="Slide Number Placeholder 4"/>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zh-CN">
              <a:solidFill>
                <a:srgbClr val="000000"/>
              </a:solidFill>
            </a:endParaRPr>
          </a:p>
        </p:txBody>
      </p:sp>
      <p:sp>
        <p:nvSpPr>
          <p:cNvPr id="3" name="Footer Placeholder 2"/>
          <p:cNvSpPr>
            <a:spLocks noGrp="1"/>
          </p:cNvSpPr>
          <p:nvPr>
            <p:ph type="ftr" sz="quarter" idx="11"/>
          </p:nvPr>
        </p:nvSpPr>
        <p:spPr/>
        <p:txBody>
          <a:bodyPr/>
          <a:lstStyle/>
          <a:p>
            <a:endParaRPr lang="en-US" altLang="zh-CN">
              <a:solidFill>
                <a:srgbClr val="000000"/>
              </a:solidFill>
            </a:endParaRPr>
          </a:p>
        </p:txBody>
      </p:sp>
      <p:sp>
        <p:nvSpPr>
          <p:cNvPr id="4" name="Slide Number Placeholder 3"/>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pPr fontAlgn="base"/>
            <a:r>
              <a:rPr lang="en-US" strike="noStrike" noProof="1" smtClean="0"/>
              <a:t>Click to edit Master title style</a:t>
            </a:r>
            <a:endParaRPr lang="vi-VN" strike="noStrike" noProof="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smtClean="0"/>
              <a:t>Click to edit Master text styles</a:t>
            </a:r>
          </a:p>
        </p:txBody>
      </p:sp>
      <p:sp>
        <p:nvSpPr>
          <p:cNvPr id="5" name="Date Placeholder 4"/>
          <p:cNvSpPr>
            <a:spLocks noGrp="1"/>
          </p:cNvSpPr>
          <p:nvPr>
            <p:ph type="dt" sz="half" idx="10"/>
          </p:nvPr>
        </p:nvSpPr>
        <p:spPr/>
        <p:txBody>
          <a:body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pPr fontAlgn="base"/>
            <a:r>
              <a:rPr lang="en-US" strike="noStrike" noProof="1" smtClean="0"/>
              <a:t>Click to edit Master title style</a:t>
            </a:r>
            <a:endParaRPr lang="vi-VN" strike="noStrike" noProof="1"/>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vi-VN"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smtClean="0"/>
              <a:t>Click to edit Master text styles</a:t>
            </a:r>
          </a:p>
        </p:txBody>
      </p:sp>
      <p:sp>
        <p:nvSpPr>
          <p:cNvPr id="5" name="Date Placeholder 4"/>
          <p:cNvSpPr>
            <a:spLocks noGrp="1"/>
          </p:cNvSpPr>
          <p:nvPr>
            <p:ph type="dt" sz="half" idx="10"/>
          </p:nvPr>
        </p:nvSpPr>
        <p:spPr/>
        <p:txBody>
          <a:body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vi-VN"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smtClean="0"/>
              <a:t>Click to edit Master title style</a:t>
            </a:r>
            <a:endParaRPr lang="vi-VN" strike="noStrike" noProof="1"/>
          </a:p>
        </p:txBody>
      </p:sp>
      <p:sp>
        <p:nvSpPr>
          <p:cNvPr id="3" name="Vertical Text Placeholder 2"/>
          <p:cNvSpPr>
            <a:spLocks noGrp="1"/>
          </p:cNvSpPr>
          <p:nvPr>
            <p:ph type="body" orient="vert" idx="1"/>
          </p:nvPr>
        </p:nvSpPr>
        <p:spPr>
          <a:xfrm>
            <a:off x="457200" y="274638"/>
            <a:ext cx="6019800" cy="5851525"/>
          </a:xfrm>
        </p:spPr>
        <p:txBody>
          <a:bodyPr vert="eaVert"/>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3" name="Date Placeholder 2"/>
          <p:cNvSpPr>
            <a:spLocks noGrp="1"/>
          </p:cNvSpPr>
          <p:nvPr>
            <p:ph type="dt" sz="half" idx="10"/>
          </p:nvPr>
        </p:nvSpPr>
        <p:spPr/>
        <p:txBody>
          <a:bodyPr/>
          <a:lstStyle/>
          <a:p>
            <a:endParaRPr lang="en-US" altLang="zh-CN">
              <a:solidFill>
                <a:srgbClr val="000000"/>
              </a:solidFill>
            </a:endParaRPr>
          </a:p>
        </p:txBody>
      </p:sp>
      <p:sp>
        <p:nvSpPr>
          <p:cNvPr id="4" name="Footer Placeholder 3"/>
          <p:cNvSpPr>
            <a:spLocks noGrp="1"/>
          </p:cNvSpPr>
          <p:nvPr>
            <p:ph type="ftr" sz="quarter" idx="11"/>
          </p:nvPr>
        </p:nvSpPr>
        <p:spPr/>
        <p:txBody>
          <a:bodyPr/>
          <a:lstStyle/>
          <a:p>
            <a:endParaRPr lang="en-US" altLang="zh-CN">
              <a:solidFill>
                <a:srgbClr val="000000"/>
              </a:solidFill>
            </a:endParaRPr>
          </a:p>
        </p:txBody>
      </p:sp>
      <p:sp>
        <p:nvSpPr>
          <p:cNvPr id="5" name="Slide Number Placeholder 4"/>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Phong cách Hồ Chí Minh</a:t>
            </a:r>
          </a:p>
        </p:txBody>
      </p:sp>
      <p:sp>
        <p:nvSpPr>
          <p:cNvPr id="6" name="Slide Number Placeholder 5"/>
          <p:cNvSpPr>
            <a:spLocks noGrp="1"/>
          </p:cNvSpPr>
          <p:nvPr>
            <p:ph type="sldNum" sz="quarter" idx="12"/>
          </p:nvPr>
        </p:nvSpPr>
        <p:spPr/>
        <p:txBody>
          <a:bodyPr/>
          <a:lstStyle>
            <a:lvl1pPr>
              <a:defRPr/>
            </a:lvl1pPr>
          </a:lstStyle>
          <a:p>
            <a:pPr>
              <a:defRPr/>
            </a:pPr>
            <a:fld id="{A35F24EE-4166-42F5-820B-8C6A792FE818}" type="slidenum">
              <a:rPr lang="en-US" altLang="en-US"/>
              <a:t>‹#›</a:t>
            </a:fld>
            <a:endParaRPr lang="en-US" alt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pPr fontAlgn="base"/>
            <a:r>
              <a:rPr lang="en-US" strike="noStrike" noProof="1" smtClean="0"/>
              <a:t>Click to edit Master title style</a:t>
            </a:r>
            <a:endParaRPr lang="vi-VN" strike="noStrike" noProof="1"/>
          </a:p>
        </p:txBody>
      </p:sp>
      <p:sp>
        <p:nvSpPr>
          <p:cNvPr id="3" name="Table Placeholder 2"/>
          <p:cNvSpPr>
            <a:spLocks noGrp="1"/>
          </p:cNvSpPr>
          <p:nvPr>
            <p:ph type="tbl" idx="1"/>
          </p:nvPr>
        </p:nvSpPr>
        <p:spPr>
          <a:xfrm>
            <a:off x="457200" y="1600200"/>
            <a:ext cx="8229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vi-VN" sz="3200" b="0"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fontAlgn="base"/>
            <a:r>
              <a:rPr lang="en-US" strike="noStrike" noProof="1" smtClean="0"/>
              <a:t>Click to edit Master title style</a:t>
            </a:r>
            <a:endParaRPr lang="vi-VN" strike="noStrike" noProof="1"/>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en-US" strike="noStrike" noProof="1" smtClean="0"/>
              <a:t>Click to edit Master subtitle style</a:t>
            </a:r>
            <a:endParaRPr lang="vi-VN" strike="noStrike" noProof="1"/>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vi-VN" strike="noStrike" noProof="1"/>
          </a:p>
        </p:txBody>
      </p:sp>
      <p:sp>
        <p:nvSpPr>
          <p:cNvPr id="3" name="Content Placeholder 2"/>
          <p:cNvSpPr>
            <a:spLocks noGrp="1"/>
          </p:cNvSpPr>
          <p:nvPr>
            <p:ph idx="1"/>
          </p:nvPr>
        </p:nvSpPr>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fontAlgn="base"/>
            <a:r>
              <a:rPr lang="en-US" strike="noStrike" noProof="1" smtClean="0"/>
              <a:t>Click to edit Master title style</a:t>
            </a:r>
            <a:endParaRPr lang="vi-VN" strike="noStrike"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en-US" strike="noStrike" noProof="1" smtClean="0"/>
              <a:t>Click to edit Master text styles</a:t>
            </a:r>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vi-VN" strike="noStrike" noProof="1"/>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5" name="Date Placeholder 4"/>
          <p:cNvSpPr>
            <a:spLocks noGrp="1"/>
          </p:cNvSpPr>
          <p:nvPr>
            <p:ph type="dt" sz="half" idx="10"/>
          </p:nvPr>
        </p:nvSpPr>
        <p:spPr/>
        <p:txBody>
          <a:body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smtClean="0"/>
              <a:t>Click to edit Master title style</a:t>
            </a:r>
            <a:endParaRPr lang="vi-VN" strike="noStrike" noProof="1"/>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7" name="Date Placeholder 6"/>
          <p:cNvSpPr>
            <a:spLocks noGrp="1"/>
          </p:cNvSpPr>
          <p:nvPr>
            <p:ph type="dt" sz="half" idx="10"/>
          </p:nvPr>
        </p:nvSpPr>
        <p:spPr/>
        <p:txBody>
          <a:bodyPr/>
          <a:lstStyle/>
          <a:p>
            <a:endParaRPr lang="en-US" altLang="zh-CN">
              <a:solidFill>
                <a:srgbClr val="000000"/>
              </a:solidFill>
            </a:endParaRPr>
          </a:p>
        </p:txBody>
      </p:sp>
      <p:sp>
        <p:nvSpPr>
          <p:cNvPr id="8" name="Footer Placeholder 7"/>
          <p:cNvSpPr>
            <a:spLocks noGrp="1"/>
          </p:cNvSpPr>
          <p:nvPr>
            <p:ph type="ftr" sz="quarter" idx="11"/>
          </p:nvPr>
        </p:nvSpPr>
        <p:spPr/>
        <p:txBody>
          <a:bodyPr/>
          <a:lstStyle/>
          <a:p>
            <a:endParaRPr lang="en-US" altLang="zh-CN">
              <a:solidFill>
                <a:srgbClr val="000000"/>
              </a:solidFill>
            </a:endParaRPr>
          </a:p>
        </p:txBody>
      </p:sp>
      <p:sp>
        <p:nvSpPr>
          <p:cNvPr id="9" name="Slide Number Placeholder 8"/>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vi-VN" strike="noStrike" noProof="1"/>
          </a:p>
        </p:txBody>
      </p:sp>
      <p:sp>
        <p:nvSpPr>
          <p:cNvPr id="3" name="Date Placeholder 2"/>
          <p:cNvSpPr>
            <a:spLocks noGrp="1"/>
          </p:cNvSpPr>
          <p:nvPr>
            <p:ph type="dt" sz="half" idx="10"/>
          </p:nvPr>
        </p:nvSpPr>
        <p:spPr/>
        <p:txBody>
          <a:bodyPr/>
          <a:lstStyle/>
          <a:p>
            <a:endParaRPr lang="en-US" altLang="zh-CN">
              <a:solidFill>
                <a:srgbClr val="000000"/>
              </a:solidFill>
            </a:endParaRPr>
          </a:p>
        </p:txBody>
      </p:sp>
      <p:sp>
        <p:nvSpPr>
          <p:cNvPr id="4" name="Footer Placeholder 3"/>
          <p:cNvSpPr>
            <a:spLocks noGrp="1"/>
          </p:cNvSpPr>
          <p:nvPr>
            <p:ph type="ftr" sz="quarter" idx="11"/>
          </p:nvPr>
        </p:nvSpPr>
        <p:spPr/>
        <p:txBody>
          <a:bodyPr/>
          <a:lstStyle/>
          <a:p>
            <a:endParaRPr lang="en-US" altLang="zh-CN">
              <a:solidFill>
                <a:srgbClr val="000000"/>
              </a:solidFill>
            </a:endParaRPr>
          </a:p>
        </p:txBody>
      </p:sp>
      <p:sp>
        <p:nvSpPr>
          <p:cNvPr id="5" name="Slide Number Placeholder 4"/>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zh-CN">
              <a:solidFill>
                <a:srgbClr val="000000"/>
              </a:solidFill>
            </a:endParaRPr>
          </a:p>
        </p:txBody>
      </p:sp>
      <p:sp>
        <p:nvSpPr>
          <p:cNvPr id="3" name="Footer Placeholder 2"/>
          <p:cNvSpPr>
            <a:spLocks noGrp="1"/>
          </p:cNvSpPr>
          <p:nvPr>
            <p:ph type="ftr" sz="quarter" idx="11"/>
          </p:nvPr>
        </p:nvSpPr>
        <p:spPr/>
        <p:txBody>
          <a:bodyPr/>
          <a:lstStyle/>
          <a:p>
            <a:endParaRPr lang="en-US" altLang="zh-CN">
              <a:solidFill>
                <a:srgbClr val="000000"/>
              </a:solidFill>
            </a:endParaRPr>
          </a:p>
        </p:txBody>
      </p:sp>
      <p:sp>
        <p:nvSpPr>
          <p:cNvPr id="4" name="Slide Number Placeholder 3"/>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pPr fontAlgn="base"/>
            <a:r>
              <a:rPr lang="en-US" strike="noStrike" noProof="1" smtClean="0"/>
              <a:t>Click to edit Master title style</a:t>
            </a:r>
            <a:endParaRPr lang="vi-VN" strike="noStrike" noProof="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smtClean="0"/>
              <a:t>Click to edit Master text styles</a:t>
            </a:r>
          </a:p>
        </p:txBody>
      </p:sp>
      <p:sp>
        <p:nvSpPr>
          <p:cNvPr id="5" name="Date Placeholder 4"/>
          <p:cNvSpPr>
            <a:spLocks noGrp="1"/>
          </p:cNvSpPr>
          <p:nvPr>
            <p:ph type="dt" sz="half" idx="10"/>
          </p:nvPr>
        </p:nvSpPr>
        <p:spPr/>
        <p:txBody>
          <a:body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pPr fontAlgn="base"/>
            <a:r>
              <a:rPr lang="en-US" strike="noStrike" noProof="1" smtClean="0"/>
              <a:t>Click to edit Master title style</a:t>
            </a:r>
            <a:endParaRPr lang="vi-VN" strike="noStrike" noProof="1"/>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vi-VN"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smtClean="0"/>
              <a:t>Click to edit Master text styles</a:t>
            </a:r>
          </a:p>
        </p:txBody>
      </p:sp>
      <p:sp>
        <p:nvSpPr>
          <p:cNvPr id="5" name="Date Placeholder 4"/>
          <p:cNvSpPr>
            <a:spLocks noGrp="1"/>
          </p:cNvSpPr>
          <p:nvPr>
            <p:ph type="dt" sz="half" idx="10"/>
          </p:nvPr>
        </p:nvSpPr>
        <p:spPr/>
        <p:txBody>
          <a:body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961"/>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68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Phong cách Hồ Chí Minh</a:t>
            </a:r>
          </a:p>
        </p:txBody>
      </p:sp>
      <p:sp>
        <p:nvSpPr>
          <p:cNvPr id="6" name="Slide Number Placeholder 5"/>
          <p:cNvSpPr>
            <a:spLocks noGrp="1"/>
          </p:cNvSpPr>
          <p:nvPr>
            <p:ph type="sldNum" sz="quarter" idx="12"/>
          </p:nvPr>
        </p:nvSpPr>
        <p:spPr/>
        <p:txBody>
          <a:bodyPr/>
          <a:lstStyle>
            <a:lvl1pPr>
              <a:defRPr/>
            </a:lvl1pPr>
          </a:lstStyle>
          <a:p>
            <a:pPr>
              <a:defRPr/>
            </a:pPr>
            <a:fld id="{E6D188F5-1BAA-4318-87AB-C81E0AFC1C33}" type="slidenum">
              <a:rPr lang="en-US" altLang="en-US"/>
              <a:t>‹#›</a:t>
            </a:fld>
            <a:endParaRPr lang="en-US" alt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vi-VN"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smtClean="0"/>
              <a:t>Click to edit Master title style</a:t>
            </a:r>
            <a:endParaRPr lang="vi-VN" strike="noStrike" noProof="1"/>
          </a:p>
        </p:txBody>
      </p:sp>
      <p:sp>
        <p:nvSpPr>
          <p:cNvPr id="3" name="Vertical Text Placeholder 2"/>
          <p:cNvSpPr>
            <a:spLocks noGrp="1"/>
          </p:cNvSpPr>
          <p:nvPr>
            <p:ph type="body" orient="vert" idx="1"/>
          </p:nvPr>
        </p:nvSpPr>
        <p:spPr>
          <a:xfrm>
            <a:off x="457200" y="274638"/>
            <a:ext cx="6019800" cy="5851525"/>
          </a:xfrm>
        </p:spPr>
        <p:txBody>
          <a:bodyPr vert="eaVert"/>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3" name="Date Placeholder 2"/>
          <p:cNvSpPr>
            <a:spLocks noGrp="1"/>
          </p:cNvSpPr>
          <p:nvPr>
            <p:ph type="dt" sz="half" idx="10"/>
          </p:nvPr>
        </p:nvSpPr>
        <p:spPr/>
        <p:txBody>
          <a:bodyPr/>
          <a:lstStyle/>
          <a:p>
            <a:endParaRPr lang="en-US" altLang="zh-CN">
              <a:solidFill>
                <a:srgbClr val="000000"/>
              </a:solidFill>
            </a:endParaRPr>
          </a:p>
        </p:txBody>
      </p:sp>
      <p:sp>
        <p:nvSpPr>
          <p:cNvPr id="4" name="Footer Placeholder 3"/>
          <p:cNvSpPr>
            <a:spLocks noGrp="1"/>
          </p:cNvSpPr>
          <p:nvPr>
            <p:ph type="ftr" sz="quarter" idx="11"/>
          </p:nvPr>
        </p:nvSpPr>
        <p:spPr/>
        <p:txBody>
          <a:bodyPr/>
          <a:lstStyle/>
          <a:p>
            <a:endParaRPr lang="en-US" altLang="zh-CN">
              <a:solidFill>
                <a:srgbClr val="000000"/>
              </a:solidFill>
            </a:endParaRPr>
          </a:p>
        </p:txBody>
      </p:sp>
      <p:sp>
        <p:nvSpPr>
          <p:cNvPr id="5" name="Slide Number Placeholder 4"/>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pPr fontAlgn="base"/>
            <a:r>
              <a:rPr lang="en-US" strike="noStrike" noProof="1" smtClean="0"/>
              <a:t>Click to edit Master title style</a:t>
            </a:r>
            <a:endParaRPr lang="vi-VN" strike="noStrike" noProof="1"/>
          </a:p>
        </p:txBody>
      </p:sp>
      <p:sp>
        <p:nvSpPr>
          <p:cNvPr id="3" name="Table Placeholder 2"/>
          <p:cNvSpPr>
            <a:spLocks noGrp="1"/>
          </p:cNvSpPr>
          <p:nvPr>
            <p:ph type="tbl" idx="1"/>
          </p:nvPr>
        </p:nvSpPr>
        <p:spPr>
          <a:xfrm>
            <a:off x="457200" y="1600200"/>
            <a:ext cx="8229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vi-VN" sz="3200" b="0"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fontAlgn="base"/>
            <a:r>
              <a:rPr lang="en-US" strike="noStrike" noProof="1" smtClean="0"/>
              <a:t>Click to edit Master title style</a:t>
            </a:r>
            <a:endParaRPr lang="vi-VN" strike="noStrike" noProof="1"/>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en-US" strike="noStrike" noProof="1" smtClean="0"/>
              <a:t>Click to edit Master subtitle style</a:t>
            </a:r>
            <a:endParaRPr lang="vi-VN" strike="noStrike" noProof="1"/>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vi-VN" strike="noStrike" noProof="1"/>
          </a:p>
        </p:txBody>
      </p:sp>
      <p:sp>
        <p:nvSpPr>
          <p:cNvPr id="3" name="Content Placeholder 2"/>
          <p:cNvSpPr>
            <a:spLocks noGrp="1"/>
          </p:cNvSpPr>
          <p:nvPr>
            <p:ph idx="1"/>
          </p:nvPr>
        </p:nvSpPr>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fontAlgn="base"/>
            <a:r>
              <a:rPr lang="en-US" strike="noStrike" noProof="1" smtClean="0"/>
              <a:t>Click to edit Master title style</a:t>
            </a:r>
            <a:endParaRPr lang="vi-VN" strike="noStrike"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en-US" strike="noStrike" noProof="1" smtClean="0"/>
              <a:t>Click to edit Master text styles</a:t>
            </a:r>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vi-VN" strike="noStrike" noProof="1"/>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5" name="Date Placeholder 4"/>
          <p:cNvSpPr>
            <a:spLocks noGrp="1"/>
          </p:cNvSpPr>
          <p:nvPr>
            <p:ph type="dt" sz="half" idx="10"/>
          </p:nvPr>
        </p:nvSpPr>
        <p:spPr/>
        <p:txBody>
          <a:body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smtClean="0"/>
              <a:t>Click to edit Master title style</a:t>
            </a:r>
            <a:endParaRPr lang="vi-VN" strike="noStrike" noProof="1"/>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7" name="Date Placeholder 6"/>
          <p:cNvSpPr>
            <a:spLocks noGrp="1"/>
          </p:cNvSpPr>
          <p:nvPr>
            <p:ph type="dt" sz="half" idx="10"/>
          </p:nvPr>
        </p:nvSpPr>
        <p:spPr/>
        <p:txBody>
          <a:bodyPr/>
          <a:lstStyle/>
          <a:p>
            <a:endParaRPr lang="en-US" altLang="zh-CN">
              <a:solidFill>
                <a:srgbClr val="000000"/>
              </a:solidFill>
            </a:endParaRPr>
          </a:p>
        </p:txBody>
      </p:sp>
      <p:sp>
        <p:nvSpPr>
          <p:cNvPr id="8" name="Footer Placeholder 7"/>
          <p:cNvSpPr>
            <a:spLocks noGrp="1"/>
          </p:cNvSpPr>
          <p:nvPr>
            <p:ph type="ftr" sz="quarter" idx="11"/>
          </p:nvPr>
        </p:nvSpPr>
        <p:spPr/>
        <p:txBody>
          <a:bodyPr/>
          <a:lstStyle/>
          <a:p>
            <a:endParaRPr lang="en-US" altLang="zh-CN">
              <a:solidFill>
                <a:srgbClr val="000000"/>
              </a:solidFill>
            </a:endParaRPr>
          </a:p>
        </p:txBody>
      </p:sp>
      <p:sp>
        <p:nvSpPr>
          <p:cNvPr id="9" name="Slide Number Placeholder 8"/>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vi-VN" strike="noStrike" noProof="1"/>
          </a:p>
        </p:txBody>
      </p:sp>
      <p:sp>
        <p:nvSpPr>
          <p:cNvPr id="3" name="Date Placeholder 2"/>
          <p:cNvSpPr>
            <a:spLocks noGrp="1"/>
          </p:cNvSpPr>
          <p:nvPr>
            <p:ph type="dt" sz="half" idx="10"/>
          </p:nvPr>
        </p:nvSpPr>
        <p:spPr/>
        <p:txBody>
          <a:bodyPr/>
          <a:lstStyle/>
          <a:p>
            <a:endParaRPr lang="en-US" altLang="zh-CN">
              <a:solidFill>
                <a:srgbClr val="000000"/>
              </a:solidFill>
            </a:endParaRPr>
          </a:p>
        </p:txBody>
      </p:sp>
      <p:sp>
        <p:nvSpPr>
          <p:cNvPr id="4" name="Footer Placeholder 3"/>
          <p:cNvSpPr>
            <a:spLocks noGrp="1"/>
          </p:cNvSpPr>
          <p:nvPr>
            <p:ph type="ftr" sz="quarter" idx="11"/>
          </p:nvPr>
        </p:nvSpPr>
        <p:spPr/>
        <p:txBody>
          <a:bodyPr/>
          <a:lstStyle/>
          <a:p>
            <a:endParaRPr lang="en-US" altLang="zh-CN">
              <a:solidFill>
                <a:srgbClr val="000000"/>
              </a:solidFill>
            </a:endParaRPr>
          </a:p>
        </p:txBody>
      </p:sp>
      <p:sp>
        <p:nvSpPr>
          <p:cNvPr id="5" name="Slide Number Placeholder 4"/>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Phong cách Hồ Chí Minh</a:t>
            </a:r>
          </a:p>
        </p:txBody>
      </p:sp>
      <p:sp>
        <p:nvSpPr>
          <p:cNvPr id="7" name="Slide Number Placeholder 5"/>
          <p:cNvSpPr>
            <a:spLocks noGrp="1"/>
          </p:cNvSpPr>
          <p:nvPr>
            <p:ph type="sldNum" sz="quarter" idx="12"/>
          </p:nvPr>
        </p:nvSpPr>
        <p:spPr/>
        <p:txBody>
          <a:bodyPr/>
          <a:lstStyle>
            <a:lvl1pPr>
              <a:defRPr/>
            </a:lvl1pPr>
          </a:lstStyle>
          <a:p>
            <a:pPr>
              <a:defRPr/>
            </a:pPr>
            <a:fld id="{D73D87C5-8329-4368-B37A-83D88861C5A8}" type="slidenum">
              <a:rPr lang="en-US" altLang="en-US"/>
              <a:t>‹#›</a:t>
            </a:fld>
            <a:endParaRPr lang="en-US" alt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zh-CN">
              <a:solidFill>
                <a:srgbClr val="000000"/>
              </a:solidFill>
            </a:endParaRPr>
          </a:p>
        </p:txBody>
      </p:sp>
      <p:sp>
        <p:nvSpPr>
          <p:cNvPr id="3" name="Footer Placeholder 2"/>
          <p:cNvSpPr>
            <a:spLocks noGrp="1"/>
          </p:cNvSpPr>
          <p:nvPr>
            <p:ph type="ftr" sz="quarter" idx="11"/>
          </p:nvPr>
        </p:nvSpPr>
        <p:spPr/>
        <p:txBody>
          <a:bodyPr/>
          <a:lstStyle/>
          <a:p>
            <a:endParaRPr lang="en-US" altLang="zh-CN">
              <a:solidFill>
                <a:srgbClr val="000000"/>
              </a:solidFill>
            </a:endParaRPr>
          </a:p>
        </p:txBody>
      </p:sp>
      <p:sp>
        <p:nvSpPr>
          <p:cNvPr id="4" name="Slide Number Placeholder 3"/>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pPr fontAlgn="base"/>
            <a:r>
              <a:rPr lang="en-US" strike="noStrike" noProof="1" smtClean="0"/>
              <a:t>Click to edit Master title style</a:t>
            </a:r>
            <a:endParaRPr lang="vi-VN" strike="noStrike" noProof="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smtClean="0"/>
              <a:t>Click to edit Master text styles</a:t>
            </a:r>
          </a:p>
        </p:txBody>
      </p:sp>
      <p:sp>
        <p:nvSpPr>
          <p:cNvPr id="5" name="Date Placeholder 4"/>
          <p:cNvSpPr>
            <a:spLocks noGrp="1"/>
          </p:cNvSpPr>
          <p:nvPr>
            <p:ph type="dt" sz="half" idx="10"/>
          </p:nvPr>
        </p:nvSpPr>
        <p:spPr/>
        <p:txBody>
          <a:body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pPr fontAlgn="base"/>
            <a:r>
              <a:rPr lang="en-US" strike="noStrike" noProof="1" smtClean="0"/>
              <a:t>Click to edit Master title style</a:t>
            </a:r>
            <a:endParaRPr lang="vi-VN" strike="noStrike" noProof="1"/>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vi-VN"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smtClean="0"/>
              <a:t>Click to edit Master text styles</a:t>
            </a:r>
          </a:p>
        </p:txBody>
      </p:sp>
      <p:sp>
        <p:nvSpPr>
          <p:cNvPr id="5" name="Date Placeholder 4"/>
          <p:cNvSpPr>
            <a:spLocks noGrp="1"/>
          </p:cNvSpPr>
          <p:nvPr>
            <p:ph type="dt" sz="half" idx="10"/>
          </p:nvPr>
        </p:nvSpPr>
        <p:spPr/>
        <p:txBody>
          <a:body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vi-VN"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smtClean="0"/>
              <a:t>Click to edit Master title style</a:t>
            </a:r>
            <a:endParaRPr lang="vi-VN" strike="noStrike" noProof="1"/>
          </a:p>
        </p:txBody>
      </p:sp>
      <p:sp>
        <p:nvSpPr>
          <p:cNvPr id="3" name="Vertical Text Placeholder 2"/>
          <p:cNvSpPr>
            <a:spLocks noGrp="1"/>
          </p:cNvSpPr>
          <p:nvPr>
            <p:ph type="body" orient="vert" idx="1"/>
          </p:nvPr>
        </p:nvSpPr>
        <p:spPr>
          <a:xfrm>
            <a:off x="457200" y="274638"/>
            <a:ext cx="6019800" cy="5851525"/>
          </a:xfrm>
        </p:spPr>
        <p:txBody>
          <a:bodyPr vert="eaVert"/>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3" name="Date Placeholder 2"/>
          <p:cNvSpPr>
            <a:spLocks noGrp="1"/>
          </p:cNvSpPr>
          <p:nvPr>
            <p:ph type="dt" sz="half" idx="10"/>
          </p:nvPr>
        </p:nvSpPr>
        <p:spPr/>
        <p:txBody>
          <a:bodyPr/>
          <a:lstStyle/>
          <a:p>
            <a:endParaRPr lang="en-US" altLang="zh-CN">
              <a:solidFill>
                <a:srgbClr val="000000"/>
              </a:solidFill>
            </a:endParaRPr>
          </a:p>
        </p:txBody>
      </p:sp>
      <p:sp>
        <p:nvSpPr>
          <p:cNvPr id="4" name="Footer Placeholder 3"/>
          <p:cNvSpPr>
            <a:spLocks noGrp="1"/>
          </p:cNvSpPr>
          <p:nvPr>
            <p:ph type="ftr" sz="quarter" idx="11"/>
          </p:nvPr>
        </p:nvSpPr>
        <p:spPr/>
        <p:txBody>
          <a:bodyPr/>
          <a:lstStyle/>
          <a:p>
            <a:endParaRPr lang="en-US" altLang="zh-CN">
              <a:solidFill>
                <a:srgbClr val="000000"/>
              </a:solidFill>
            </a:endParaRPr>
          </a:p>
        </p:txBody>
      </p:sp>
      <p:sp>
        <p:nvSpPr>
          <p:cNvPr id="5" name="Slide Number Placeholder 4"/>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pPr fontAlgn="base"/>
            <a:r>
              <a:rPr lang="en-US" strike="noStrike" noProof="1" smtClean="0"/>
              <a:t>Click to edit Master title style</a:t>
            </a:r>
            <a:endParaRPr lang="vi-VN" strike="noStrike" noProof="1"/>
          </a:p>
        </p:txBody>
      </p:sp>
      <p:sp>
        <p:nvSpPr>
          <p:cNvPr id="3" name="Table Placeholder 2"/>
          <p:cNvSpPr>
            <a:spLocks noGrp="1"/>
          </p:cNvSpPr>
          <p:nvPr>
            <p:ph type="tbl" idx="1"/>
          </p:nvPr>
        </p:nvSpPr>
        <p:spPr>
          <a:xfrm>
            <a:off x="457200" y="1600200"/>
            <a:ext cx="8229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vi-VN" sz="3200" b="0"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fontAlgn="base"/>
            <a:r>
              <a:rPr lang="en-US" strike="noStrike" noProof="1" smtClean="0"/>
              <a:t>Click to edit Master title style</a:t>
            </a:r>
            <a:endParaRPr lang="vi-VN" strike="noStrike" noProof="1"/>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en-US" strike="noStrike" noProof="1" smtClean="0"/>
              <a:t>Click to edit Master subtitle style</a:t>
            </a:r>
            <a:endParaRPr lang="vi-VN" strike="noStrike" noProof="1"/>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vi-VN" strike="noStrike" noProof="1"/>
          </a:p>
        </p:txBody>
      </p:sp>
      <p:sp>
        <p:nvSpPr>
          <p:cNvPr id="3" name="Content Placeholder 2"/>
          <p:cNvSpPr>
            <a:spLocks noGrp="1"/>
          </p:cNvSpPr>
          <p:nvPr>
            <p:ph idx="1"/>
          </p:nvPr>
        </p:nvSpPr>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fontAlgn="base"/>
            <a:r>
              <a:rPr lang="en-US" strike="noStrike" noProof="1" smtClean="0"/>
              <a:t>Click to edit Master title style</a:t>
            </a:r>
            <a:endParaRPr lang="vi-VN" strike="noStrike"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en-US" strike="noStrike" noProof="1" smtClean="0"/>
              <a:t>Click to edit Master text styles</a:t>
            </a:r>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Phong cách Hồ Chí Minh</a:t>
            </a:r>
          </a:p>
        </p:txBody>
      </p:sp>
      <p:sp>
        <p:nvSpPr>
          <p:cNvPr id="9" name="Slide Number Placeholder 5"/>
          <p:cNvSpPr>
            <a:spLocks noGrp="1"/>
          </p:cNvSpPr>
          <p:nvPr>
            <p:ph type="sldNum" sz="quarter" idx="12"/>
          </p:nvPr>
        </p:nvSpPr>
        <p:spPr/>
        <p:txBody>
          <a:bodyPr/>
          <a:lstStyle>
            <a:lvl1pPr>
              <a:defRPr/>
            </a:lvl1pPr>
          </a:lstStyle>
          <a:p>
            <a:pPr>
              <a:defRPr/>
            </a:pPr>
            <a:fld id="{DC0875D6-69AD-4677-B0D0-823B1DDF2D39}" type="slidenum">
              <a:rPr lang="en-US" altLang="en-US"/>
              <a:t>‹#›</a:t>
            </a:fld>
            <a:endParaRPr lang="en-US" alt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vi-VN" strike="noStrike" noProof="1"/>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5" name="Date Placeholder 4"/>
          <p:cNvSpPr>
            <a:spLocks noGrp="1"/>
          </p:cNvSpPr>
          <p:nvPr>
            <p:ph type="dt" sz="half" idx="10"/>
          </p:nvPr>
        </p:nvSpPr>
        <p:spPr/>
        <p:txBody>
          <a:body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smtClean="0"/>
              <a:t>Click to edit Master title style</a:t>
            </a:r>
            <a:endParaRPr lang="vi-VN" strike="noStrike" noProof="1"/>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7" name="Date Placeholder 6"/>
          <p:cNvSpPr>
            <a:spLocks noGrp="1"/>
          </p:cNvSpPr>
          <p:nvPr>
            <p:ph type="dt" sz="half" idx="10"/>
          </p:nvPr>
        </p:nvSpPr>
        <p:spPr/>
        <p:txBody>
          <a:bodyPr/>
          <a:lstStyle/>
          <a:p>
            <a:endParaRPr lang="en-US" altLang="zh-CN">
              <a:solidFill>
                <a:srgbClr val="000000"/>
              </a:solidFill>
            </a:endParaRPr>
          </a:p>
        </p:txBody>
      </p:sp>
      <p:sp>
        <p:nvSpPr>
          <p:cNvPr id="8" name="Footer Placeholder 7"/>
          <p:cNvSpPr>
            <a:spLocks noGrp="1"/>
          </p:cNvSpPr>
          <p:nvPr>
            <p:ph type="ftr" sz="quarter" idx="11"/>
          </p:nvPr>
        </p:nvSpPr>
        <p:spPr/>
        <p:txBody>
          <a:bodyPr/>
          <a:lstStyle/>
          <a:p>
            <a:endParaRPr lang="en-US" altLang="zh-CN">
              <a:solidFill>
                <a:srgbClr val="000000"/>
              </a:solidFill>
            </a:endParaRPr>
          </a:p>
        </p:txBody>
      </p:sp>
      <p:sp>
        <p:nvSpPr>
          <p:cNvPr id="9" name="Slide Number Placeholder 8"/>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vi-VN" strike="noStrike" noProof="1"/>
          </a:p>
        </p:txBody>
      </p:sp>
      <p:sp>
        <p:nvSpPr>
          <p:cNvPr id="3" name="Date Placeholder 2"/>
          <p:cNvSpPr>
            <a:spLocks noGrp="1"/>
          </p:cNvSpPr>
          <p:nvPr>
            <p:ph type="dt" sz="half" idx="10"/>
          </p:nvPr>
        </p:nvSpPr>
        <p:spPr/>
        <p:txBody>
          <a:bodyPr/>
          <a:lstStyle/>
          <a:p>
            <a:endParaRPr lang="en-US" altLang="zh-CN">
              <a:solidFill>
                <a:srgbClr val="000000"/>
              </a:solidFill>
            </a:endParaRPr>
          </a:p>
        </p:txBody>
      </p:sp>
      <p:sp>
        <p:nvSpPr>
          <p:cNvPr id="4" name="Footer Placeholder 3"/>
          <p:cNvSpPr>
            <a:spLocks noGrp="1"/>
          </p:cNvSpPr>
          <p:nvPr>
            <p:ph type="ftr" sz="quarter" idx="11"/>
          </p:nvPr>
        </p:nvSpPr>
        <p:spPr/>
        <p:txBody>
          <a:bodyPr/>
          <a:lstStyle/>
          <a:p>
            <a:endParaRPr lang="en-US" altLang="zh-CN">
              <a:solidFill>
                <a:srgbClr val="000000"/>
              </a:solidFill>
            </a:endParaRPr>
          </a:p>
        </p:txBody>
      </p:sp>
      <p:sp>
        <p:nvSpPr>
          <p:cNvPr id="5" name="Slide Number Placeholder 4"/>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zh-CN">
              <a:solidFill>
                <a:srgbClr val="000000"/>
              </a:solidFill>
            </a:endParaRPr>
          </a:p>
        </p:txBody>
      </p:sp>
      <p:sp>
        <p:nvSpPr>
          <p:cNvPr id="3" name="Footer Placeholder 2"/>
          <p:cNvSpPr>
            <a:spLocks noGrp="1"/>
          </p:cNvSpPr>
          <p:nvPr>
            <p:ph type="ftr" sz="quarter" idx="11"/>
          </p:nvPr>
        </p:nvSpPr>
        <p:spPr/>
        <p:txBody>
          <a:bodyPr/>
          <a:lstStyle/>
          <a:p>
            <a:endParaRPr lang="en-US" altLang="zh-CN">
              <a:solidFill>
                <a:srgbClr val="000000"/>
              </a:solidFill>
            </a:endParaRPr>
          </a:p>
        </p:txBody>
      </p:sp>
      <p:sp>
        <p:nvSpPr>
          <p:cNvPr id="4" name="Slide Number Placeholder 3"/>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pPr fontAlgn="base"/>
            <a:r>
              <a:rPr lang="en-US" strike="noStrike" noProof="1" smtClean="0"/>
              <a:t>Click to edit Master title style</a:t>
            </a:r>
            <a:endParaRPr lang="vi-VN" strike="noStrike" noProof="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smtClean="0"/>
              <a:t>Click to edit Master text styles</a:t>
            </a:r>
          </a:p>
        </p:txBody>
      </p:sp>
      <p:sp>
        <p:nvSpPr>
          <p:cNvPr id="5" name="Date Placeholder 4"/>
          <p:cNvSpPr>
            <a:spLocks noGrp="1"/>
          </p:cNvSpPr>
          <p:nvPr>
            <p:ph type="dt" sz="half" idx="10"/>
          </p:nvPr>
        </p:nvSpPr>
        <p:spPr/>
        <p:txBody>
          <a:body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pPr fontAlgn="base"/>
            <a:r>
              <a:rPr lang="en-US" strike="noStrike" noProof="1" smtClean="0"/>
              <a:t>Click to edit Master title style</a:t>
            </a:r>
            <a:endParaRPr lang="vi-VN" strike="noStrike" noProof="1"/>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vi-VN"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smtClean="0"/>
              <a:t>Click to edit Master text styles</a:t>
            </a:r>
          </a:p>
        </p:txBody>
      </p:sp>
      <p:sp>
        <p:nvSpPr>
          <p:cNvPr id="5" name="Date Placeholder 4"/>
          <p:cNvSpPr>
            <a:spLocks noGrp="1"/>
          </p:cNvSpPr>
          <p:nvPr>
            <p:ph type="dt" sz="half" idx="10"/>
          </p:nvPr>
        </p:nvSpPr>
        <p:spPr/>
        <p:txBody>
          <a:body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vi-VN"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smtClean="0"/>
              <a:t>Click to edit Master title style</a:t>
            </a:r>
            <a:endParaRPr lang="vi-VN" strike="noStrike" noProof="1"/>
          </a:p>
        </p:txBody>
      </p:sp>
      <p:sp>
        <p:nvSpPr>
          <p:cNvPr id="3" name="Vertical Text Placeholder 2"/>
          <p:cNvSpPr>
            <a:spLocks noGrp="1"/>
          </p:cNvSpPr>
          <p:nvPr>
            <p:ph type="body" orient="vert" idx="1"/>
          </p:nvPr>
        </p:nvSpPr>
        <p:spPr>
          <a:xfrm>
            <a:off x="457200" y="274638"/>
            <a:ext cx="6019800" cy="5851525"/>
          </a:xfrm>
        </p:spPr>
        <p:txBody>
          <a:bodyPr vert="eaVert"/>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3" name="Date Placeholder 2"/>
          <p:cNvSpPr>
            <a:spLocks noGrp="1"/>
          </p:cNvSpPr>
          <p:nvPr>
            <p:ph type="dt" sz="half" idx="10"/>
          </p:nvPr>
        </p:nvSpPr>
        <p:spPr/>
        <p:txBody>
          <a:bodyPr/>
          <a:lstStyle/>
          <a:p>
            <a:endParaRPr lang="en-US" altLang="zh-CN">
              <a:solidFill>
                <a:srgbClr val="000000"/>
              </a:solidFill>
            </a:endParaRPr>
          </a:p>
        </p:txBody>
      </p:sp>
      <p:sp>
        <p:nvSpPr>
          <p:cNvPr id="4" name="Footer Placeholder 3"/>
          <p:cNvSpPr>
            <a:spLocks noGrp="1"/>
          </p:cNvSpPr>
          <p:nvPr>
            <p:ph type="ftr" sz="quarter" idx="11"/>
          </p:nvPr>
        </p:nvSpPr>
        <p:spPr/>
        <p:txBody>
          <a:bodyPr/>
          <a:lstStyle/>
          <a:p>
            <a:endParaRPr lang="en-US" altLang="zh-CN">
              <a:solidFill>
                <a:srgbClr val="000000"/>
              </a:solidFill>
            </a:endParaRPr>
          </a:p>
        </p:txBody>
      </p:sp>
      <p:sp>
        <p:nvSpPr>
          <p:cNvPr id="5" name="Slide Number Placeholder 4"/>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pPr fontAlgn="base"/>
            <a:r>
              <a:rPr lang="en-US" strike="noStrike" noProof="1" smtClean="0"/>
              <a:t>Click to edit Master title style</a:t>
            </a:r>
            <a:endParaRPr lang="vi-VN" strike="noStrike" noProof="1"/>
          </a:p>
        </p:txBody>
      </p:sp>
      <p:sp>
        <p:nvSpPr>
          <p:cNvPr id="3" name="Table Placeholder 2"/>
          <p:cNvSpPr>
            <a:spLocks noGrp="1"/>
          </p:cNvSpPr>
          <p:nvPr>
            <p:ph type="tbl" idx="1"/>
          </p:nvPr>
        </p:nvSpPr>
        <p:spPr>
          <a:xfrm>
            <a:off x="457200" y="1600200"/>
            <a:ext cx="8229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vi-VN" sz="3200" b="0"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Phong cách Hồ Chí Minh</a:t>
            </a:r>
          </a:p>
        </p:txBody>
      </p:sp>
      <p:sp>
        <p:nvSpPr>
          <p:cNvPr id="5" name="Slide Number Placeholder 5"/>
          <p:cNvSpPr>
            <a:spLocks noGrp="1"/>
          </p:cNvSpPr>
          <p:nvPr>
            <p:ph type="sldNum" sz="quarter" idx="12"/>
          </p:nvPr>
        </p:nvSpPr>
        <p:spPr/>
        <p:txBody>
          <a:bodyPr/>
          <a:lstStyle>
            <a:lvl1pPr>
              <a:defRPr/>
            </a:lvl1pPr>
          </a:lstStyle>
          <a:p>
            <a:pPr>
              <a:defRPr/>
            </a:pPr>
            <a:fld id="{B4DAB978-5DD1-4B92-96D1-794BB28F4A87}" type="slidenum">
              <a:rPr lang="en-US" altLang="en-US"/>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Phong cách Hồ Chí Minh</a:t>
            </a:r>
          </a:p>
        </p:txBody>
      </p:sp>
      <p:sp>
        <p:nvSpPr>
          <p:cNvPr id="4" name="Slide Number Placeholder 5"/>
          <p:cNvSpPr>
            <a:spLocks noGrp="1"/>
          </p:cNvSpPr>
          <p:nvPr>
            <p:ph type="sldNum" sz="quarter" idx="12"/>
          </p:nvPr>
        </p:nvSpPr>
        <p:spPr/>
        <p:txBody>
          <a:bodyPr/>
          <a:lstStyle>
            <a:lvl1pPr>
              <a:defRPr/>
            </a:lvl1pPr>
          </a:lstStyle>
          <a:p>
            <a:pPr>
              <a:defRPr/>
            </a:pPr>
            <a:fld id="{C8E657CF-FFAC-4A0C-9CA7-F1EF50F352C9}" type="slidenum">
              <a:rPr lang="en-US" altLang="en-US"/>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64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Phong cách Hồ Chí Minh</a:t>
            </a:r>
          </a:p>
        </p:txBody>
      </p:sp>
      <p:sp>
        <p:nvSpPr>
          <p:cNvPr id="7" name="Slide Number Placeholder 5"/>
          <p:cNvSpPr>
            <a:spLocks noGrp="1"/>
          </p:cNvSpPr>
          <p:nvPr>
            <p:ph type="sldNum" sz="quarter" idx="12"/>
          </p:nvPr>
        </p:nvSpPr>
        <p:spPr/>
        <p:txBody>
          <a:bodyPr/>
          <a:lstStyle>
            <a:lvl1pPr>
              <a:defRPr/>
            </a:lvl1pPr>
          </a:lstStyle>
          <a:p>
            <a:pPr>
              <a:defRPr/>
            </a:pPr>
            <a:fld id="{382E8F4A-97B1-483D-BFBB-6AF2E258D545}" type="slidenum">
              <a:rPr lang="en-US" altLang="en-US"/>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Phong cách Hồ Chí Minh</a:t>
            </a:r>
          </a:p>
        </p:txBody>
      </p:sp>
      <p:sp>
        <p:nvSpPr>
          <p:cNvPr id="6" name="Slide Number Placeholder 5"/>
          <p:cNvSpPr>
            <a:spLocks noGrp="1"/>
          </p:cNvSpPr>
          <p:nvPr>
            <p:ph type="sldNum" sz="quarter" idx="12"/>
          </p:nvPr>
        </p:nvSpPr>
        <p:spPr/>
        <p:txBody>
          <a:bodyPr/>
          <a:lstStyle>
            <a:lvl1pPr>
              <a:defRPr/>
            </a:lvl1pPr>
          </a:lstStyle>
          <a:p>
            <a:pPr>
              <a:defRPr/>
            </a:pPr>
            <a:fld id="{A35F24EE-4166-42F5-820B-8C6A792FE818}" type="slidenum">
              <a:rPr lang="en-US" altLang="en-US"/>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648"/>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Phong cách Hồ Chí Minh</a:t>
            </a:r>
          </a:p>
        </p:txBody>
      </p:sp>
      <p:sp>
        <p:nvSpPr>
          <p:cNvPr id="7" name="Slide Number Placeholder 5"/>
          <p:cNvSpPr>
            <a:spLocks noGrp="1"/>
          </p:cNvSpPr>
          <p:nvPr>
            <p:ph type="sldNum" sz="quarter" idx="12"/>
          </p:nvPr>
        </p:nvSpPr>
        <p:spPr/>
        <p:txBody>
          <a:bodyPr/>
          <a:lstStyle>
            <a:lvl1pPr>
              <a:defRPr/>
            </a:lvl1pPr>
          </a:lstStyle>
          <a:p>
            <a:pPr>
              <a:defRPr/>
            </a:pPr>
            <a:fld id="{D7C9A7CE-548D-446B-B35A-E53E5586B316}" type="slidenum">
              <a:rPr lang="en-US" altLang="en-US"/>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Phong cách Hồ Chí Minh</a:t>
            </a:r>
          </a:p>
        </p:txBody>
      </p:sp>
      <p:sp>
        <p:nvSpPr>
          <p:cNvPr id="6" name="Slide Number Placeholder 5"/>
          <p:cNvSpPr>
            <a:spLocks noGrp="1"/>
          </p:cNvSpPr>
          <p:nvPr>
            <p:ph type="sldNum" sz="quarter" idx="12"/>
          </p:nvPr>
        </p:nvSpPr>
        <p:spPr/>
        <p:txBody>
          <a:bodyPr/>
          <a:lstStyle>
            <a:lvl1pPr>
              <a:defRPr/>
            </a:lvl1pPr>
          </a:lstStyle>
          <a:p>
            <a:pPr>
              <a:defRPr/>
            </a:pPr>
            <a:fld id="{2D0E0513-A7EE-4295-94BC-4548A4224166}" type="slidenum">
              <a:rPr lang="en-US" altLang="en-US"/>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Phong cách Hồ Chí Minh</a:t>
            </a:r>
          </a:p>
        </p:txBody>
      </p:sp>
      <p:sp>
        <p:nvSpPr>
          <p:cNvPr id="6" name="Slide Number Placeholder 5"/>
          <p:cNvSpPr>
            <a:spLocks noGrp="1"/>
          </p:cNvSpPr>
          <p:nvPr>
            <p:ph type="sldNum" sz="quarter" idx="12"/>
          </p:nvPr>
        </p:nvSpPr>
        <p:spPr/>
        <p:txBody>
          <a:bodyPr/>
          <a:lstStyle>
            <a:lvl1pPr>
              <a:defRPr/>
            </a:lvl1pPr>
          </a:lstStyle>
          <a:p>
            <a:pPr>
              <a:defRPr/>
            </a:pPr>
            <a:fld id="{E90F640B-F704-4D22-A588-7269D4FAF3CD}" type="slidenum">
              <a:rPr lang="en-US" altLang="en-US"/>
              <a:t>‹#›</a:t>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Phong cách Hồ Chí Minh</a:t>
            </a:r>
          </a:p>
        </p:txBody>
      </p:sp>
      <p:sp>
        <p:nvSpPr>
          <p:cNvPr id="6" name="Slide Number Placeholder 5"/>
          <p:cNvSpPr>
            <a:spLocks noGrp="1"/>
          </p:cNvSpPr>
          <p:nvPr>
            <p:ph type="sldNum" sz="quarter" idx="12"/>
          </p:nvPr>
        </p:nvSpPr>
        <p:spPr/>
        <p:txBody>
          <a:bodyPr/>
          <a:lstStyle>
            <a:lvl1pPr>
              <a:defRPr/>
            </a:lvl1pPr>
          </a:lstStyle>
          <a:p>
            <a:pPr>
              <a:defRPr/>
            </a:pPr>
            <a:fld id="{2442A1EB-A01B-4CAF-B30A-1D06321A3FCA}" type="slidenum">
              <a:rPr lang="en-US" altLang="en-US"/>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Phong cách Hồ Chí Minh</a:t>
            </a:r>
          </a:p>
        </p:txBody>
      </p:sp>
      <p:sp>
        <p:nvSpPr>
          <p:cNvPr id="6" name="Slide Number Placeholder 5"/>
          <p:cNvSpPr>
            <a:spLocks noGrp="1"/>
          </p:cNvSpPr>
          <p:nvPr>
            <p:ph type="sldNum" sz="quarter" idx="12"/>
          </p:nvPr>
        </p:nvSpPr>
        <p:spPr/>
        <p:txBody>
          <a:bodyPr/>
          <a:lstStyle>
            <a:lvl1pPr>
              <a:defRPr/>
            </a:lvl1pPr>
          </a:lstStyle>
          <a:p>
            <a:pPr>
              <a:defRPr/>
            </a:pPr>
            <a:fld id="{A35F24EE-4166-42F5-820B-8C6A792FE818}" type="slidenum">
              <a:rPr lang="en-US" altLang="en-US"/>
              <a:t>‹#›</a:t>
            </a:fld>
            <a:endParaRPr lang="en-U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947"/>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672"/>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Phong cách Hồ Chí Minh</a:t>
            </a:r>
          </a:p>
        </p:txBody>
      </p:sp>
      <p:sp>
        <p:nvSpPr>
          <p:cNvPr id="6" name="Slide Number Placeholder 5"/>
          <p:cNvSpPr>
            <a:spLocks noGrp="1"/>
          </p:cNvSpPr>
          <p:nvPr>
            <p:ph type="sldNum" sz="quarter" idx="12"/>
          </p:nvPr>
        </p:nvSpPr>
        <p:spPr/>
        <p:txBody>
          <a:bodyPr/>
          <a:lstStyle>
            <a:lvl1pPr>
              <a:defRPr/>
            </a:lvl1pPr>
          </a:lstStyle>
          <a:p>
            <a:pPr>
              <a:defRPr/>
            </a:pPr>
            <a:fld id="{E6D188F5-1BAA-4318-87AB-C81E0AFC1C33}" type="slidenum">
              <a:rPr lang="en-US" altLang="en-US"/>
              <a:t>‹#›</a:t>
            </a:fld>
            <a:endParaRPr lang="en-US"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Phong cách Hồ Chí Minh</a:t>
            </a:r>
          </a:p>
        </p:txBody>
      </p:sp>
      <p:sp>
        <p:nvSpPr>
          <p:cNvPr id="7" name="Slide Number Placeholder 5"/>
          <p:cNvSpPr>
            <a:spLocks noGrp="1"/>
          </p:cNvSpPr>
          <p:nvPr>
            <p:ph type="sldNum" sz="quarter" idx="12"/>
          </p:nvPr>
        </p:nvSpPr>
        <p:spPr/>
        <p:txBody>
          <a:bodyPr/>
          <a:lstStyle>
            <a:lvl1pPr>
              <a:defRPr/>
            </a:lvl1pPr>
          </a:lstStyle>
          <a:p>
            <a:pPr>
              <a:defRPr/>
            </a:pPr>
            <a:fld id="{D73D87C5-8329-4368-B37A-83D88861C5A8}" type="slidenum">
              <a:rPr lang="en-US" altLang="en-US"/>
              <a:t>‹#›</a:t>
            </a:fld>
            <a:endParaRPr lang="en-US"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Phong cách Hồ Chí Minh</a:t>
            </a:r>
          </a:p>
        </p:txBody>
      </p:sp>
      <p:sp>
        <p:nvSpPr>
          <p:cNvPr id="9" name="Slide Number Placeholder 5"/>
          <p:cNvSpPr>
            <a:spLocks noGrp="1"/>
          </p:cNvSpPr>
          <p:nvPr>
            <p:ph type="sldNum" sz="quarter" idx="12"/>
          </p:nvPr>
        </p:nvSpPr>
        <p:spPr/>
        <p:txBody>
          <a:bodyPr/>
          <a:lstStyle>
            <a:lvl1pPr>
              <a:defRPr/>
            </a:lvl1pPr>
          </a:lstStyle>
          <a:p>
            <a:pPr>
              <a:defRPr/>
            </a:pPr>
            <a:fld id="{DC0875D6-69AD-4677-B0D0-823B1DDF2D39}" type="slidenum">
              <a:rPr lang="en-US" altLang="en-US"/>
              <a:t>‹#›</a:t>
            </a:fld>
            <a:endParaRPr lang="en-US"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Phong cách Hồ Chí Minh</a:t>
            </a:r>
          </a:p>
        </p:txBody>
      </p:sp>
      <p:sp>
        <p:nvSpPr>
          <p:cNvPr id="5" name="Slide Number Placeholder 5"/>
          <p:cNvSpPr>
            <a:spLocks noGrp="1"/>
          </p:cNvSpPr>
          <p:nvPr>
            <p:ph type="sldNum" sz="quarter" idx="12"/>
          </p:nvPr>
        </p:nvSpPr>
        <p:spPr/>
        <p:txBody>
          <a:bodyPr/>
          <a:lstStyle>
            <a:lvl1pPr>
              <a:defRPr/>
            </a:lvl1pPr>
          </a:lstStyle>
          <a:p>
            <a:pPr>
              <a:defRPr/>
            </a:pPr>
            <a:fld id="{B4DAB978-5DD1-4B92-96D1-794BB28F4A87}" type="slidenum">
              <a:rPr lang="en-US" altLang="en-US"/>
              <a:t>‹#›</a:t>
            </a:fld>
            <a:endParaRPr lang="en-US"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Phong cách Hồ Chí Minh</a:t>
            </a:r>
          </a:p>
        </p:txBody>
      </p:sp>
      <p:sp>
        <p:nvSpPr>
          <p:cNvPr id="4" name="Slide Number Placeholder 5"/>
          <p:cNvSpPr>
            <a:spLocks noGrp="1"/>
          </p:cNvSpPr>
          <p:nvPr>
            <p:ph type="sldNum" sz="quarter" idx="12"/>
          </p:nvPr>
        </p:nvSpPr>
        <p:spPr/>
        <p:txBody>
          <a:bodyPr/>
          <a:lstStyle>
            <a:lvl1pPr>
              <a:defRPr/>
            </a:lvl1pPr>
          </a:lstStyle>
          <a:p>
            <a:pPr>
              <a:defRPr/>
            </a:pPr>
            <a:fld id="{C8E657CF-FFAC-4A0C-9CA7-F1EF50F352C9}" type="slidenum">
              <a:rPr lang="en-US" altLang="en-US"/>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971"/>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69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Phong cách Hồ Chí Minh</a:t>
            </a:r>
          </a:p>
        </p:txBody>
      </p:sp>
      <p:sp>
        <p:nvSpPr>
          <p:cNvPr id="6" name="Slide Number Placeholder 5"/>
          <p:cNvSpPr>
            <a:spLocks noGrp="1"/>
          </p:cNvSpPr>
          <p:nvPr>
            <p:ph type="sldNum" sz="quarter" idx="12"/>
          </p:nvPr>
        </p:nvSpPr>
        <p:spPr/>
        <p:txBody>
          <a:bodyPr/>
          <a:lstStyle>
            <a:lvl1pPr>
              <a:defRPr/>
            </a:lvl1pPr>
          </a:lstStyle>
          <a:p>
            <a:pPr>
              <a:defRPr/>
            </a:pPr>
            <a:fld id="{E6D188F5-1BAA-4318-87AB-C81E0AFC1C33}" type="slidenum">
              <a:rPr lang="en-US" altLang="en-US"/>
              <a:t>‹#›</a:t>
            </a:fld>
            <a:endParaRPr lang="en-US"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634"/>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Phong cách Hồ Chí Minh</a:t>
            </a:r>
          </a:p>
        </p:txBody>
      </p:sp>
      <p:sp>
        <p:nvSpPr>
          <p:cNvPr id="7" name="Slide Number Placeholder 5"/>
          <p:cNvSpPr>
            <a:spLocks noGrp="1"/>
          </p:cNvSpPr>
          <p:nvPr>
            <p:ph type="sldNum" sz="quarter" idx="12"/>
          </p:nvPr>
        </p:nvSpPr>
        <p:spPr/>
        <p:txBody>
          <a:bodyPr/>
          <a:lstStyle>
            <a:lvl1pPr>
              <a:defRPr/>
            </a:lvl1pPr>
          </a:lstStyle>
          <a:p>
            <a:pPr>
              <a:defRPr/>
            </a:pPr>
            <a:fld id="{382E8F4A-97B1-483D-BFBB-6AF2E258D545}" type="slidenum">
              <a:rPr lang="en-US" altLang="en-US"/>
              <a:t>‹#›</a:t>
            </a:fld>
            <a:endParaRPr lang="en-US"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634"/>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Phong cách Hồ Chí Minh</a:t>
            </a:r>
          </a:p>
        </p:txBody>
      </p:sp>
      <p:sp>
        <p:nvSpPr>
          <p:cNvPr id="7" name="Slide Number Placeholder 5"/>
          <p:cNvSpPr>
            <a:spLocks noGrp="1"/>
          </p:cNvSpPr>
          <p:nvPr>
            <p:ph type="sldNum" sz="quarter" idx="12"/>
          </p:nvPr>
        </p:nvSpPr>
        <p:spPr/>
        <p:txBody>
          <a:bodyPr/>
          <a:lstStyle>
            <a:lvl1pPr>
              <a:defRPr/>
            </a:lvl1pPr>
          </a:lstStyle>
          <a:p>
            <a:pPr>
              <a:defRPr/>
            </a:pPr>
            <a:fld id="{D7C9A7CE-548D-446B-B35A-E53E5586B316}" type="slidenum">
              <a:rPr lang="en-US" altLang="en-US"/>
              <a:t>‹#›</a:t>
            </a:fld>
            <a:endParaRPr lang="en-US"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Phong cách Hồ Chí Minh</a:t>
            </a:r>
          </a:p>
        </p:txBody>
      </p:sp>
      <p:sp>
        <p:nvSpPr>
          <p:cNvPr id="6" name="Slide Number Placeholder 5"/>
          <p:cNvSpPr>
            <a:spLocks noGrp="1"/>
          </p:cNvSpPr>
          <p:nvPr>
            <p:ph type="sldNum" sz="quarter" idx="12"/>
          </p:nvPr>
        </p:nvSpPr>
        <p:spPr/>
        <p:txBody>
          <a:bodyPr/>
          <a:lstStyle>
            <a:lvl1pPr>
              <a:defRPr/>
            </a:lvl1pPr>
          </a:lstStyle>
          <a:p>
            <a:pPr>
              <a:defRPr/>
            </a:pPr>
            <a:fld id="{2D0E0513-A7EE-4295-94BC-4548A4224166}" type="slidenum">
              <a:rPr lang="en-US" altLang="en-US"/>
              <a:t>‹#›</a:t>
            </a:fld>
            <a:endParaRPr lang="en-US"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Phong cách Hồ Chí Minh</a:t>
            </a:r>
          </a:p>
        </p:txBody>
      </p:sp>
      <p:sp>
        <p:nvSpPr>
          <p:cNvPr id="6" name="Slide Number Placeholder 5"/>
          <p:cNvSpPr>
            <a:spLocks noGrp="1"/>
          </p:cNvSpPr>
          <p:nvPr>
            <p:ph type="sldNum" sz="quarter" idx="12"/>
          </p:nvPr>
        </p:nvSpPr>
        <p:spPr/>
        <p:txBody>
          <a:bodyPr/>
          <a:lstStyle>
            <a:lvl1pPr>
              <a:defRPr/>
            </a:lvl1pPr>
          </a:lstStyle>
          <a:p>
            <a:pPr>
              <a:defRPr/>
            </a:pPr>
            <a:fld id="{E90F640B-F704-4D22-A588-7269D4FAF3CD}" type="slidenum">
              <a:rPr lang="en-US" altLang="en-US"/>
              <a:t>‹#›</a:t>
            </a:fld>
            <a:endParaRPr lang="en-US"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D6EB45B-8A1C-4934-AE6C-AC9AF345B452}" type="datetimeFigureOut">
              <a:rPr lang="en-US" smtClean="0">
                <a:solidFill>
                  <a:prstClr val="black">
                    <a:tint val="75000"/>
                  </a:prstClr>
                </a:solidFill>
              </a:rPr>
              <a:t>9/10/2021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6EB45B-8A1C-4934-AE6C-AC9AF345B452}" type="datetimeFigureOut">
              <a:rPr lang="en-US" smtClean="0">
                <a:solidFill>
                  <a:prstClr val="black">
                    <a:tint val="75000"/>
                  </a:prstClr>
                </a:solidFill>
              </a:rPr>
              <a:t>9/10/2021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6EB45B-8A1C-4934-AE6C-AC9AF345B452}" type="datetimeFigureOut">
              <a:rPr lang="en-US" smtClean="0">
                <a:solidFill>
                  <a:prstClr val="black">
                    <a:tint val="75000"/>
                  </a:prstClr>
                </a:solidFill>
              </a:rPr>
              <a:t>9/10/2021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6EB45B-8A1C-4934-AE6C-AC9AF345B452}" type="datetimeFigureOut">
              <a:rPr lang="en-US" smtClean="0">
                <a:solidFill>
                  <a:prstClr val="black">
                    <a:tint val="75000"/>
                  </a:prstClr>
                </a:solidFill>
              </a:rPr>
              <a:t>9/10/2021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1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6EB45B-8A1C-4934-AE6C-AC9AF345B452}" type="datetimeFigureOut">
              <a:rPr lang="en-US" smtClean="0">
                <a:solidFill>
                  <a:prstClr val="black">
                    <a:tint val="75000"/>
                  </a:prstClr>
                </a:solidFill>
              </a:rPr>
              <a:t>9/10/2021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6EB45B-8A1C-4934-AE6C-AC9AF345B452}" type="datetimeFigureOut">
              <a:rPr lang="en-US" smtClean="0">
                <a:solidFill>
                  <a:prstClr val="black">
                    <a:tint val="75000"/>
                  </a:prstClr>
                </a:solidFill>
              </a:rPr>
              <a:t>9/10/2021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Phong cách Hồ Chí Minh</a:t>
            </a:r>
          </a:p>
        </p:txBody>
      </p:sp>
      <p:sp>
        <p:nvSpPr>
          <p:cNvPr id="7" name="Slide Number Placeholder 5"/>
          <p:cNvSpPr>
            <a:spLocks noGrp="1"/>
          </p:cNvSpPr>
          <p:nvPr>
            <p:ph type="sldNum" sz="quarter" idx="12"/>
          </p:nvPr>
        </p:nvSpPr>
        <p:spPr/>
        <p:txBody>
          <a:bodyPr/>
          <a:lstStyle>
            <a:lvl1pPr>
              <a:defRPr/>
            </a:lvl1pPr>
          </a:lstStyle>
          <a:p>
            <a:pPr>
              <a:defRPr/>
            </a:pPr>
            <a:fld id="{D73D87C5-8329-4368-B37A-83D88861C5A8}" type="slidenum">
              <a:rPr lang="en-US" altLang="en-US"/>
              <a:t>‹#›</a:t>
            </a:fld>
            <a:endParaRPr lang="en-US"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6EB45B-8A1C-4934-AE6C-AC9AF345B452}" type="datetimeFigureOut">
              <a:rPr lang="en-US" smtClean="0">
                <a:solidFill>
                  <a:prstClr val="black">
                    <a:tint val="75000"/>
                  </a:prstClr>
                </a:solidFill>
              </a:rPr>
              <a:t>9/10/2021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2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6EB45B-8A1C-4934-AE6C-AC9AF345B452}" type="datetimeFigureOut">
              <a:rPr lang="en-US" smtClean="0">
                <a:solidFill>
                  <a:prstClr val="black">
                    <a:tint val="75000"/>
                  </a:prstClr>
                </a:solidFill>
              </a:rPr>
              <a:t>9/10/2021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6EB45B-8A1C-4934-AE6C-AC9AF345B452}" type="datetimeFigureOut">
              <a:rPr lang="en-US" smtClean="0">
                <a:solidFill>
                  <a:prstClr val="black">
                    <a:tint val="75000"/>
                  </a:prstClr>
                </a:solidFill>
              </a:rPr>
              <a:t>9/10/2021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6EB45B-8A1C-4934-AE6C-AC9AF345B452}" type="datetimeFigureOut">
              <a:rPr lang="en-US" smtClean="0">
                <a:solidFill>
                  <a:prstClr val="black">
                    <a:tint val="75000"/>
                  </a:prstClr>
                </a:solidFill>
              </a:rPr>
              <a:t>9/10/2021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85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85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6EB45B-8A1C-4934-AE6C-AC9AF345B452}" type="datetimeFigureOut">
              <a:rPr lang="en-US" smtClean="0">
                <a:solidFill>
                  <a:prstClr val="black">
                    <a:tint val="75000"/>
                  </a:prstClr>
                </a:solidFill>
              </a:rPr>
              <a:t>9/10/2021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D6EB45B-8A1C-4934-AE6C-AC9AF345B452}" type="datetimeFigureOut">
              <a:rPr lang="en-US" smtClean="0">
                <a:solidFill>
                  <a:prstClr val="black">
                    <a:tint val="75000"/>
                  </a:prstClr>
                </a:solidFill>
              </a:rPr>
              <a:t>9/10/2021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6EB45B-8A1C-4934-AE6C-AC9AF345B452}" type="datetimeFigureOut">
              <a:rPr lang="en-US" smtClean="0">
                <a:solidFill>
                  <a:prstClr val="black">
                    <a:tint val="75000"/>
                  </a:prstClr>
                </a:solidFill>
              </a:rPr>
              <a:t>9/10/2021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6EB45B-8A1C-4934-AE6C-AC9AF345B452}" type="datetimeFigureOut">
              <a:rPr lang="en-US" smtClean="0">
                <a:solidFill>
                  <a:prstClr val="black">
                    <a:tint val="75000"/>
                  </a:prstClr>
                </a:solidFill>
              </a:rPr>
              <a:t>9/10/2021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6EB45B-8A1C-4934-AE6C-AC9AF345B452}" type="datetimeFigureOut">
              <a:rPr lang="en-US" smtClean="0">
                <a:solidFill>
                  <a:prstClr val="black">
                    <a:tint val="75000"/>
                  </a:prstClr>
                </a:solidFill>
              </a:rPr>
              <a:t>9/10/2021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1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6EB45B-8A1C-4934-AE6C-AC9AF345B452}" type="datetimeFigureOut">
              <a:rPr lang="en-US" smtClean="0">
                <a:solidFill>
                  <a:prstClr val="black">
                    <a:tint val="75000"/>
                  </a:prstClr>
                </a:solidFill>
              </a:rPr>
              <a:t>9/10/2021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Phong cách Hồ Chí Minh</a:t>
            </a:r>
          </a:p>
        </p:txBody>
      </p:sp>
      <p:sp>
        <p:nvSpPr>
          <p:cNvPr id="9" name="Slide Number Placeholder 5"/>
          <p:cNvSpPr>
            <a:spLocks noGrp="1"/>
          </p:cNvSpPr>
          <p:nvPr>
            <p:ph type="sldNum" sz="quarter" idx="12"/>
          </p:nvPr>
        </p:nvSpPr>
        <p:spPr/>
        <p:txBody>
          <a:bodyPr/>
          <a:lstStyle>
            <a:lvl1pPr>
              <a:defRPr/>
            </a:lvl1pPr>
          </a:lstStyle>
          <a:p>
            <a:pPr>
              <a:defRPr/>
            </a:pPr>
            <a:fld id="{DC0875D6-69AD-4677-B0D0-823B1DDF2D39}" type="slidenum">
              <a:rPr lang="en-US" altLang="en-US"/>
              <a:t>‹#›</a:t>
            </a:fld>
            <a:endParaRPr lang="en-US"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6EB45B-8A1C-4934-AE6C-AC9AF345B452}" type="datetimeFigureOut">
              <a:rPr lang="en-US" smtClean="0">
                <a:solidFill>
                  <a:prstClr val="black">
                    <a:tint val="75000"/>
                  </a:prstClr>
                </a:solidFill>
              </a:rPr>
              <a:t>9/10/2021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6EB45B-8A1C-4934-AE6C-AC9AF345B452}" type="datetimeFigureOut">
              <a:rPr lang="en-US" smtClean="0">
                <a:solidFill>
                  <a:prstClr val="black">
                    <a:tint val="75000"/>
                  </a:prstClr>
                </a:solidFill>
              </a:rPr>
              <a:t>9/10/2021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2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6EB45B-8A1C-4934-AE6C-AC9AF345B452}" type="datetimeFigureOut">
              <a:rPr lang="en-US" smtClean="0">
                <a:solidFill>
                  <a:prstClr val="black">
                    <a:tint val="75000"/>
                  </a:prstClr>
                </a:solidFill>
              </a:rPr>
              <a:t>9/10/2021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6EB45B-8A1C-4934-AE6C-AC9AF345B452}" type="datetimeFigureOut">
              <a:rPr lang="en-US" smtClean="0">
                <a:solidFill>
                  <a:prstClr val="black">
                    <a:tint val="75000"/>
                  </a:prstClr>
                </a:solidFill>
              </a:rPr>
              <a:t>9/10/2021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6EB45B-8A1C-4934-AE6C-AC9AF345B452}" type="datetimeFigureOut">
              <a:rPr lang="en-US" smtClean="0">
                <a:solidFill>
                  <a:prstClr val="black">
                    <a:tint val="75000"/>
                  </a:prstClr>
                </a:solidFill>
              </a:rPr>
              <a:t>9/10/2021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8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8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6EB45B-8A1C-4934-AE6C-AC9AF345B452}" type="datetimeFigureOut">
              <a:rPr lang="en-US" smtClean="0">
                <a:solidFill>
                  <a:prstClr val="black">
                    <a:tint val="75000"/>
                  </a:prstClr>
                </a:solidFill>
              </a:rPr>
              <a:t>9/10/2021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22F4F901-F12C-406D-BA7D-654635ACC21E}" type="slidenum">
              <a:rPr lang="en-US">
                <a:solidFill>
                  <a:srgbClr val="000000"/>
                </a:solidFill>
              </a:rPr>
              <a:t>‹#›</a:t>
            </a:fld>
            <a:endParaRPr lang="en-US">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1012EAAB-EA8E-4CC0-9CB8-3CFC5E224767}" type="slidenum">
              <a:rPr lang="en-US">
                <a:solidFill>
                  <a:srgbClr val="000000"/>
                </a:solidFill>
              </a:rPr>
              <a:t>‹#›</a:t>
            </a:fld>
            <a:endParaRPr lang="en-US">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14"/>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539"/>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C6973633-AD01-42AB-8E56-0DFB2654A6AC}" type="slidenum">
              <a:rPr lang="en-US">
                <a:solidFill>
                  <a:srgbClr val="000000"/>
                </a:solidFill>
              </a:rPr>
              <a:t>‹#›</a:t>
            </a:fld>
            <a:endParaRPr lang="en-US">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F8A06864-BDCF-4A37-99A7-10D84365F36C}" type="slidenum">
              <a:rPr lang="en-US">
                <a:solidFill>
                  <a:srgbClr val="000000"/>
                </a:solidFill>
              </a:r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Phong cách Hồ Chí Minh</a:t>
            </a:r>
          </a:p>
        </p:txBody>
      </p:sp>
      <p:sp>
        <p:nvSpPr>
          <p:cNvPr id="5" name="Slide Number Placeholder 5"/>
          <p:cNvSpPr>
            <a:spLocks noGrp="1"/>
          </p:cNvSpPr>
          <p:nvPr>
            <p:ph type="sldNum" sz="quarter" idx="12"/>
          </p:nvPr>
        </p:nvSpPr>
        <p:spPr/>
        <p:txBody>
          <a:bodyPr/>
          <a:lstStyle>
            <a:lvl1pPr>
              <a:defRPr/>
            </a:lvl1pPr>
          </a:lstStyle>
          <a:p>
            <a:pPr>
              <a:defRPr/>
            </a:pPr>
            <a:fld id="{B4DAB978-5DD1-4B92-96D1-794BB28F4A87}" type="slidenum">
              <a:rPr lang="en-US" altLang="en-US"/>
              <a:t>‹#›</a:t>
            </a:fld>
            <a:endParaRPr lang="en-US"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66AC1805-5185-47D1-839F-7590E1924433}" type="slidenum">
              <a:rPr lang="en-US">
                <a:solidFill>
                  <a:srgbClr val="000000"/>
                </a:solidFill>
              </a:rPr>
              <a:t>‹#›</a:t>
            </a:fld>
            <a:endParaRPr lang="en-US">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fld id="{7544A6C7-2862-4093-838F-8FB93AECBFD6}" type="slidenum">
              <a:rPr lang="en-US">
                <a:solidFill>
                  <a:srgbClr val="000000"/>
                </a:solidFill>
              </a:rPr>
              <a:t>‹#›</a:t>
            </a:fld>
            <a:endParaRPr lang="en-US">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DD5D7C10-EDF1-4E8D-8EA6-B6A384182EC7}" type="slidenum">
              <a:rPr lang="en-US">
                <a:solidFill>
                  <a:srgbClr val="000000"/>
                </a:solidFill>
              </a:rPr>
              <a:t>‹#›</a:t>
            </a:fld>
            <a:endParaRPr lang="en-US">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76"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501"/>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76"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046A9395-9862-4AC9-B9E3-A0C3AE7B1CC9}" type="slidenum">
              <a:rPr lang="en-US">
                <a:solidFill>
                  <a:srgbClr val="000000"/>
                </a:solidFill>
              </a:rPr>
              <a:t>‹#›</a:t>
            </a:fld>
            <a:endParaRPr lang="en-US">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76"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501"/>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76"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8FB7CAC1-8103-453F-A347-AFB5F4D74F53}" type="slidenum">
              <a:rPr lang="en-US">
                <a:solidFill>
                  <a:srgbClr val="000000"/>
                </a:solidFill>
              </a:rPr>
              <a:t>‹#›</a:t>
            </a:fld>
            <a:endParaRPr lang="en-US">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89B9AED3-EC31-4949-9DD8-7B6208158983}" type="slidenum">
              <a:rPr lang="en-US">
                <a:solidFill>
                  <a:srgbClr val="000000"/>
                </a:solidFill>
              </a:rPr>
              <a:t>‹#›</a:t>
            </a:fld>
            <a:endParaRPr lang="en-US">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1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1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CA2536C1-5E15-466F-B86E-270768635414}" type="slidenum">
              <a:rPr lang="en-US">
                <a:solidFill>
                  <a:srgbClr val="000000"/>
                </a:solidFill>
              </a:rPr>
              <a:t>‹#›</a:t>
            </a:fld>
            <a:endParaRPr lang="en-US">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714"/>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fld id="{96A665C9-7144-4B42-9249-A45C9B39F452}" type="slidenum">
              <a:rPr lang="en-US">
                <a:solidFill>
                  <a:srgbClr val="000000"/>
                </a:solidFill>
              </a:rPr>
              <a:t>‹#›</a:t>
            </a:fld>
            <a:endParaRPr lang="en-US">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5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D6EB45B-8A1C-4934-AE6C-AC9AF345B452}" type="datetimeFigureOut">
              <a:rPr lang="en-US" smtClean="0">
                <a:solidFill>
                  <a:prstClr val="black">
                    <a:tint val="75000"/>
                  </a:prstClr>
                </a:solidFill>
              </a:rPr>
              <a:t>9/10/2021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6EB45B-8A1C-4934-AE6C-AC9AF345B452}" type="datetimeFigureOut">
              <a:rPr lang="en-US" smtClean="0">
                <a:solidFill>
                  <a:prstClr val="black">
                    <a:tint val="75000"/>
                  </a:prstClr>
                </a:solidFill>
              </a:rPr>
              <a:t>9/10/2021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Phong cách Hồ Chí Minh</a:t>
            </a:r>
          </a:p>
        </p:txBody>
      </p:sp>
      <p:sp>
        <p:nvSpPr>
          <p:cNvPr id="4" name="Slide Number Placeholder 5"/>
          <p:cNvSpPr>
            <a:spLocks noGrp="1"/>
          </p:cNvSpPr>
          <p:nvPr>
            <p:ph type="sldNum" sz="quarter" idx="12"/>
          </p:nvPr>
        </p:nvSpPr>
        <p:spPr/>
        <p:txBody>
          <a:bodyPr/>
          <a:lstStyle>
            <a:lvl1pPr>
              <a:defRPr/>
            </a:lvl1pPr>
          </a:lstStyle>
          <a:p>
            <a:pPr>
              <a:defRPr/>
            </a:pPr>
            <a:fld id="{C8E657CF-FFAC-4A0C-9CA7-F1EF50F352C9}" type="slidenum">
              <a:rPr lang="en-US" altLang="en-US"/>
              <a:t>‹#›</a:t>
            </a:fld>
            <a:endParaRPr lang="en-US"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3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6EB45B-8A1C-4934-AE6C-AC9AF345B452}" type="datetimeFigureOut">
              <a:rPr lang="en-US" smtClean="0">
                <a:solidFill>
                  <a:prstClr val="black">
                    <a:tint val="75000"/>
                  </a:prstClr>
                </a:solidFill>
              </a:rPr>
              <a:t>9/10/2021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6EB45B-8A1C-4934-AE6C-AC9AF345B452}" type="datetimeFigureOut">
              <a:rPr lang="en-US" smtClean="0">
                <a:solidFill>
                  <a:prstClr val="black">
                    <a:tint val="75000"/>
                  </a:prstClr>
                </a:solidFill>
              </a:rPr>
              <a:t>9/10/2021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9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9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6EB45B-8A1C-4934-AE6C-AC9AF345B452}" type="datetimeFigureOut">
              <a:rPr lang="en-US" smtClean="0">
                <a:solidFill>
                  <a:prstClr val="black">
                    <a:tint val="75000"/>
                  </a:prstClr>
                </a:solidFill>
              </a:rPr>
              <a:t>9/10/2021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6EB45B-8A1C-4934-AE6C-AC9AF345B452}" type="datetimeFigureOut">
              <a:rPr lang="en-US" smtClean="0">
                <a:solidFill>
                  <a:prstClr val="black">
                    <a:tint val="75000"/>
                  </a:prstClr>
                </a:solidFill>
              </a:rPr>
              <a:t>9/10/2021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6EB45B-8A1C-4934-AE6C-AC9AF345B452}" type="datetimeFigureOut">
              <a:rPr lang="en-US" smtClean="0">
                <a:solidFill>
                  <a:prstClr val="black">
                    <a:tint val="75000"/>
                  </a:prstClr>
                </a:solidFill>
              </a:rPr>
              <a:t>9/10/2021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18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6EB45B-8A1C-4934-AE6C-AC9AF345B452}" type="datetimeFigureOut">
              <a:rPr lang="en-US" smtClean="0">
                <a:solidFill>
                  <a:prstClr val="black">
                    <a:tint val="75000"/>
                  </a:prstClr>
                </a:solidFill>
              </a:rPr>
              <a:t>9/10/2021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6EB45B-8A1C-4934-AE6C-AC9AF345B452}" type="datetimeFigureOut">
              <a:rPr lang="en-US" smtClean="0">
                <a:solidFill>
                  <a:prstClr val="black">
                    <a:tint val="75000"/>
                  </a:prstClr>
                </a:solidFill>
              </a:rPr>
              <a:t>9/10/2021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6EB45B-8A1C-4934-AE6C-AC9AF345B452}" type="datetimeFigureOut">
              <a:rPr lang="en-US" smtClean="0">
                <a:solidFill>
                  <a:prstClr val="black">
                    <a:tint val="75000"/>
                  </a:prstClr>
                </a:solidFill>
              </a:rPr>
              <a:t>9/10/2021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7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7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6EB45B-8A1C-4934-AE6C-AC9AF345B452}" type="datetimeFigureOut">
              <a:rPr lang="en-US" smtClean="0">
                <a:solidFill>
                  <a:prstClr val="black">
                    <a:tint val="75000"/>
                  </a:prstClr>
                </a:solidFill>
              </a:rPr>
              <a:t>9/10/2021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fontAlgn="base"/>
            <a:r>
              <a:rPr lang="en-US" strike="noStrike" noProof="1" smtClean="0"/>
              <a:t>Click to edit Master title style</a:t>
            </a:r>
            <a:endParaRPr lang="vi-VN" strike="noStrike" noProof="1"/>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en-US" strike="noStrike" noProof="1" smtClean="0"/>
              <a:t>Click to edit Master subtitle style</a:t>
            </a:r>
            <a:endParaRPr lang="vi-VN" strike="noStrike" noProof="1"/>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65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Phong cách Hồ Chí Minh</a:t>
            </a:r>
          </a:p>
        </p:txBody>
      </p:sp>
      <p:sp>
        <p:nvSpPr>
          <p:cNvPr id="7" name="Slide Number Placeholder 5"/>
          <p:cNvSpPr>
            <a:spLocks noGrp="1"/>
          </p:cNvSpPr>
          <p:nvPr>
            <p:ph type="sldNum" sz="quarter" idx="12"/>
          </p:nvPr>
        </p:nvSpPr>
        <p:spPr/>
        <p:txBody>
          <a:bodyPr/>
          <a:lstStyle>
            <a:lvl1pPr>
              <a:defRPr/>
            </a:lvl1pPr>
          </a:lstStyle>
          <a:p>
            <a:pPr>
              <a:defRPr/>
            </a:pPr>
            <a:fld id="{382E8F4A-97B1-483D-BFBB-6AF2E258D545}" type="slidenum">
              <a:rPr lang="en-US" altLang="en-US"/>
              <a:t>‹#›</a:t>
            </a:fld>
            <a:endParaRPr lang="en-US"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vi-VN" strike="noStrike" noProof="1"/>
          </a:p>
        </p:txBody>
      </p:sp>
      <p:sp>
        <p:nvSpPr>
          <p:cNvPr id="3" name="Content Placeholder 2"/>
          <p:cNvSpPr>
            <a:spLocks noGrp="1"/>
          </p:cNvSpPr>
          <p:nvPr>
            <p:ph idx="1"/>
          </p:nvPr>
        </p:nvSpPr>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fontAlgn="base"/>
            <a:r>
              <a:rPr lang="en-US" strike="noStrike" noProof="1" smtClean="0"/>
              <a:t>Click to edit Master title style</a:t>
            </a:r>
            <a:endParaRPr lang="vi-VN" strike="noStrike"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en-US" strike="noStrike" noProof="1" smtClean="0"/>
              <a:t>Click to edit Master text styles</a:t>
            </a:r>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vi-VN" strike="noStrike" noProof="1"/>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5" name="Date Placeholder 4"/>
          <p:cNvSpPr>
            <a:spLocks noGrp="1"/>
          </p:cNvSpPr>
          <p:nvPr>
            <p:ph type="dt" sz="half" idx="10"/>
          </p:nvPr>
        </p:nvSpPr>
        <p:spPr/>
        <p:txBody>
          <a:body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smtClean="0"/>
              <a:t>Click to edit Master title style</a:t>
            </a:r>
            <a:endParaRPr lang="vi-VN" strike="noStrike" noProof="1"/>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7" name="Date Placeholder 6"/>
          <p:cNvSpPr>
            <a:spLocks noGrp="1"/>
          </p:cNvSpPr>
          <p:nvPr>
            <p:ph type="dt" sz="half" idx="10"/>
          </p:nvPr>
        </p:nvSpPr>
        <p:spPr/>
        <p:txBody>
          <a:bodyPr/>
          <a:lstStyle/>
          <a:p>
            <a:endParaRPr lang="en-US" altLang="zh-CN">
              <a:solidFill>
                <a:srgbClr val="000000"/>
              </a:solidFill>
            </a:endParaRPr>
          </a:p>
        </p:txBody>
      </p:sp>
      <p:sp>
        <p:nvSpPr>
          <p:cNvPr id="8" name="Footer Placeholder 7"/>
          <p:cNvSpPr>
            <a:spLocks noGrp="1"/>
          </p:cNvSpPr>
          <p:nvPr>
            <p:ph type="ftr" sz="quarter" idx="11"/>
          </p:nvPr>
        </p:nvSpPr>
        <p:spPr/>
        <p:txBody>
          <a:bodyPr/>
          <a:lstStyle/>
          <a:p>
            <a:endParaRPr lang="en-US" altLang="zh-CN">
              <a:solidFill>
                <a:srgbClr val="000000"/>
              </a:solidFill>
            </a:endParaRPr>
          </a:p>
        </p:txBody>
      </p:sp>
      <p:sp>
        <p:nvSpPr>
          <p:cNvPr id="9" name="Slide Number Placeholder 8"/>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vi-VN" strike="noStrike" noProof="1"/>
          </a:p>
        </p:txBody>
      </p:sp>
      <p:sp>
        <p:nvSpPr>
          <p:cNvPr id="3" name="Date Placeholder 2"/>
          <p:cNvSpPr>
            <a:spLocks noGrp="1"/>
          </p:cNvSpPr>
          <p:nvPr>
            <p:ph type="dt" sz="half" idx="10"/>
          </p:nvPr>
        </p:nvSpPr>
        <p:spPr/>
        <p:txBody>
          <a:bodyPr/>
          <a:lstStyle/>
          <a:p>
            <a:endParaRPr lang="en-US" altLang="zh-CN">
              <a:solidFill>
                <a:srgbClr val="000000"/>
              </a:solidFill>
            </a:endParaRPr>
          </a:p>
        </p:txBody>
      </p:sp>
      <p:sp>
        <p:nvSpPr>
          <p:cNvPr id="4" name="Footer Placeholder 3"/>
          <p:cNvSpPr>
            <a:spLocks noGrp="1"/>
          </p:cNvSpPr>
          <p:nvPr>
            <p:ph type="ftr" sz="quarter" idx="11"/>
          </p:nvPr>
        </p:nvSpPr>
        <p:spPr/>
        <p:txBody>
          <a:bodyPr/>
          <a:lstStyle/>
          <a:p>
            <a:endParaRPr lang="en-US" altLang="zh-CN">
              <a:solidFill>
                <a:srgbClr val="000000"/>
              </a:solidFill>
            </a:endParaRPr>
          </a:p>
        </p:txBody>
      </p:sp>
      <p:sp>
        <p:nvSpPr>
          <p:cNvPr id="5" name="Slide Number Placeholder 4"/>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zh-CN">
              <a:solidFill>
                <a:srgbClr val="000000"/>
              </a:solidFill>
            </a:endParaRPr>
          </a:p>
        </p:txBody>
      </p:sp>
      <p:sp>
        <p:nvSpPr>
          <p:cNvPr id="3" name="Footer Placeholder 2"/>
          <p:cNvSpPr>
            <a:spLocks noGrp="1"/>
          </p:cNvSpPr>
          <p:nvPr>
            <p:ph type="ftr" sz="quarter" idx="11"/>
          </p:nvPr>
        </p:nvSpPr>
        <p:spPr/>
        <p:txBody>
          <a:bodyPr/>
          <a:lstStyle/>
          <a:p>
            <a:endParaRPr lang="en-US" altLang="zh-CN">
              <a:solidFill>
                <a:srgbClr val="000000"/>
              </a:solidFill>
            </a:endParaRPr>
          </a:p>
        </p:txBody>
      </p:sp>
      <p:sp>
        <p:nvSpPr>
          <p:cNvPr id="4" name="Slide Number Placeholder 3"/>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pPr fontAlgn="base"/>
            <a:r>
              <a:rPr lang="en-US" strike="noStrike" noProof="1" smtClean="0"/>
              <a:t>Click to edit Master title style</a:t>
            </a:r>
            <a:endParaRPr lang="vi-VN" strike="noStrike" noProof="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smtClean="0"/>
              <a:t>Click to edit Master text styles</a:t>
            </a:r>
          </a:p>
        </p:txBody>
      </p:sp>
      <p:sp>
        <p:nvSpPr>
          <p:cNvPr id="5" name="Date Placeholder 4"/>
          <p:cNvSpPr>
            <a:spLocks noGrp="1"/>
          </p:cNvSpPr>
          <p:nvPr>
            <p:ph type="dt" sz="half" idx="10"/>
          </p:nvPr>
        </p:nvSpPr>
        <p:spPr/>
        <p:txBody>
          <a:body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pPr fontAlgn="base"/>
            <a:r>
              <a:rPr lang="en-US" strike="noStrike" noProof="1" smtClean="0"/>
              <a:t>Click to edit Master title style</a:t>
            </a:r>
            <a:endParaRPr lang="vi-VN" strike="noStrike" noProof="1"/>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vi-VN"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smtClean="0"/>
              <a:t>Click to edit Master text styles</a:t>
            </a:r>
          </a:p>
        </p:txBody>
      </p:sp>
      <p:sp>
        <p:nvSpPr>
          <p:cNvPr id="5" name="Date Placeholder 4"/>
          <p:cNvSpPr>
            <a:spLocks noGrp="1"/>
          </p:cNvSpPr>
          <p:nvPr>
            <p:ph type="dt" sz="half" idx="10"/>
          </p:nvPr>
        </p:nvSpPr>
        <p:spPr/>
        <p:txBody>
          <a:body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vi-VN"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smtClean="0"/>
              <a:t>Click to edit Master title style</a:t>
            </a:r>
            <a:endParaRPr lang="vi-VN" strike="noStrike" noProof="1"/>
          </a:p>
        </p:txBody>
      </p:sp>
      <p:sp>
        <p:nvSpPr>
          <p:cNvPr id="3" name="Vertical Text Placeholder 2"/>
          <p:cNvSpPr>
            <a:spLocks noGrp="1"/>
          </p:cNvSpPr>
          <p:nvPr>
            <p:ph type="body" orient="vert" idx="1"/>
          </p:nvPr>
        </p:nvSpPr>
        <p:spPr>
          <a:xfrm>
            <a:off x="457200" y="274638"/>
            <a:ext cx="6019800" cy="5851525"/>
          </a:xfrm>
        </p:spPr>
        <p:txBody>
          <a:bodyPr vert="eaVert"/>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658"/>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Phong cách Hồ Chí Minh</a:t>
            </a:r>
          </a:p>
        </p:txBody>
      </p:sp>
      <p:sp>
        <p:nvSpPr>
          <p:cNvPr id="7" name="Slide Number Placeholder 5"/>
          <p:cNvSpPr>
            <a:spLocks noGrp="1"/>
          </p:cNvSpPr>
          <p:nvPr>
            <p:ph type="sldNum" sz="quarter" idx="12"/>
          </p:nvPr>
        </p:nvSpPr>
        <p:spPr/>
        <p:txBody>
          <a:bodyPr/>
          <a:lstStyle>
            <a:lvl1pPr>
              <a:defRPr/>
            </a:lvl1pPr>
          </a:lstStyle>
          <a:p>
            <a:pPr>
              <a:defRPr/>
            </a:pPr>
            <a:fld id="{D7C9A7CE-548D-446B-B35A-E53E5586B316}" type="slidenum">
              <a:rPr lang="en-US" altLang="en-US"/>
              <a:t>‹#›</a:t>
            </a:fld>
            <a:endParaRPr lang="en-US"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3" name="Date Placeholder 2"/>
          <p:cNvSpPr>
            <a:spLocks noGrp="1"/>
          </p:cNvSpPr>
          <p:nvPr>
            <p:ph type="dt" sz="half" idx="10"/>
          </p:nvPr>
        </p:nvSpPr>
        <p:spPr/>
        <p:txBody>
          <a:bodyPr/>
          <a:lstStyle/>
          <a:p>
            <a:endParaRPr lang="en-US" altLang="zh-CN">
              <a:solidFill>
                <a:srgbClr val="000000"/>
              </a:solidFill>
            </a:endParaRPr>
          </a:p>
        </p:txBody>
      </p:sp>
      <p:sp>
        <p:nvSpPr>
          <p:cNvPr id="4" name="Footer Placeholder 3"/>
          <p:cNvSpPr>
            <a:spLocks noGrp="1"/>
          </p:cNvSpPr>
          <p:nvPr>
            <p:ph type="ftr" sz="quarter" idx="11"/>
          </p:nvPr>
        </p:nvSpPr>
        <p:spPr/>
        <p:txBody>
          <a:bodyPr/>
          <a:lstStyle/>
          <a:p>
            <a:endParaRPr lang="en-US" altLang="zh-CN">
              <a:solidFill>
                <a:srgbClr val="000000"/>
              </a:solidFill>
            </a:endParaRPr>
          </a:p>
        </p:txBody>
      </p:sp>
      <p:sp>
        <p:nvSpPr>
          <p:cNvPr id="5" name="Slide Number Placeholder 4"/>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pPr fontAlgn="base"/>
            <a:r>
              <a:rPr lang="en-US" strike="noStrike" noProof="1" smtClean="0"/>
              <a:t>Click to edit Master title style</a:t>
            </a:r>
            <a:endParaRPr lang="vi-VN" strike="noStrike" noProof="1"/>
          </a:p>
        </p:txBody>
      </p:sp>
      <p:sp>
        <p:nvSpPr>
          <p:cNvPr id="3" name="Table Placeholder 2"/>
          <p:cNvSpPr>
            <a:spLocks noGrp="1"/>
          </p:cNvSpPr>
          <p:nvPr>
            <p:ph type="tbl" idx="1"/>
          </p:nvPr>
        </p:nvSpPr>
        <p:spPr>
          <a:xfrm>
            <a:off x="457200" y="1600200"/>
            <a:ext cx="8229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vi-VN" sz="3200" b="0"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fontAlgn="base"/>
            <a:r>
              <a:rPr lang="en-US" strike="noStrike" noProof="1" smtClean="0"/>
              <a:t>Click to edit Master title style</a:t>
            </a:r>
            <a:endParaRPr lang="vi-VN" strike="noStrike" noProof="1"/>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en-US" strike="noStrike" noProof="1" smtClean="0"/>
              <a:t>Click to edit Master subtitle style</a:t>
            </a:r>
            <a:endParaRPr lang="vi-VN" strike="noStrike" noProof="1"/>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vi-VN" strike="noStrike" noProof="1"/>
          </a:p>
        </p:txBody>
      </p:sp>
      <p:sp>
        <p:nvSpPr>
          <p:cNvPr id="3" name="Content Placeholder 2"/>
          <p:cNvSpPr>
            <a:spLocks noGrp="1"/>
          </p:cNvSpPr>
          <p:nvPr>
            <p:ph idx="1"/>
          </p:nvPr>
        </p:nvSpPr>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fontAlgn="base"/>
            <a:r>
              <a:rPr lang="en-US" strike="noStrike" noProof="1" smtClean="0"/>
              <a:t>Click to edit Master title style</a:t>
            </a:r>
            <a:endParaRPr lang="vi-VN" strike="noStrike"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en-US" strike="noStrike" noProof="1" smtClean="0"/>
              <a:t>Click to edit Master text styles</a:t>
            </a:r>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vi-VN" strike="noStrike" noProof="1"/>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5" name="Date Placeholder 4"/>
          <p:cNvSpPr>
            <a:spLocks noGrp="1"/>
          </p:cNvSpPr>
          <p:nvPr>
            <p:ph type="dt" sz="half" idx="10"/>
          </p:nvPr>
        </p:nvSpPr>
        <p:spPr/>
        <p:txBody>
          <a:body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smtClean="0"/>
              <a:t>Click to edit Master title style</a:t>
            </a:r>
            <a:endParaRPr lang="vi-VN" strike="noStrike" noProof="1"/>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7" name="Date Placeholder 6"/>
          <p:cNvSpPr>
            <a:spLocks noGrp="1"/>
          </p:cNvSpPr>
          <p:nvPr>
            <p:ph type="dt" sz="half" idx="10"/>
          </p:nvPr>
        </p:nvSpPr>
        <p:spPr/>
        <p:txBody>
          <a:bodyPr/>
          <a:lstStyle/>
          <a:p>
            <a:endParaRPr lang="en-US" altLang="zh-CN">
              <a:solidFill>
                <a:srgbClr val="000000"/>
              </a:solidFill>
            </a:endParaRPr>
          </a:p>
        </p:txBody>
      </p:sp>
      <p:sp>
        <p:nvSpPr>
          <p:cNvPr id="8" name="Footer Placeholder 7"/>
          <p:cNvSpPr>
            <a:spLocks noGrp="1"/>
          </p:cNvSpPr>
          <p:nvPr>
            <p:ph type="ftr" sz="quarter" idx="11"/>
          </p:nvPr>
        </p:nvSpPr>
        <p:spPr/>
        <p:txBody>
          <a:bodyPr/>
          <a:lstStyle/>
          <a:p>
            <a:endParaRPr lang="en-US" altLang="zh-CN">
              <a:solidFill>
                <a:srgbClr val="000000"/>
              </a:solidFill>
            </a:endParaRPr>
          </a:p>
        </p:txBody>
      </p:sp>
      <p:sp>
        <p:nvSpPr>
          <p:cNvPr id="9" name="Slide Number Placeholder 8"/>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vi-VN" strike="noStrike" noProof="1"/>
          </a:p>
        </p:txBody>
      </p:sp>
      <p:sp>
        <p:nvSpPr>
          <p:cNvPr id="3" name="Date Placeholder 2"/>
          <p:cNvSpPr>
            <a:spLocks noGrp="1"/>
          </p:cNvSpPr>
          <p:nvPr>
            <p:ph type="dt" sz="half" idx="10"/>
          </p:nvPr>
        </p:nvSpPr>
        <p:spPr/>
        <p:txBody>
          <a:bodyPr/>
          <a:lstStyle/>
          <a:p>
            <a:endParaRPr lang="en-US" altLang="zh-CN">
              <a:solidFill>
                <a:srgbClr val="000000"/>
              </a:solidFill>
            </a:endParaRPr>
          </a:p>
        </p:txBody>
      </p:sp>
      <p:sp>
        <p:nvSpPr>
          <p:cNvPr id="4" name="Footer Placeholder 3"/>
          <p:cNvSpPr>
            <a:spLocks noGrp="1"/>
          </p:cNvSpPr>
          <p:nvPr>
            <p:ph type="ftr" sz="quarter" idx="11"/>
          </p:nvPr>
        </p:nvSpPr>
        <p:spPr/>
        <p:txBody>
          <a:bodyPr/>
          <a:lstStyle/>
          <a:p>
            <a:endParaRPr lang="en-US" altLang="zh-CN">
              <a:solidFill>
                <a:srgbClr val="000000"/>
              </a:solidFill>
            </a:endParaRPr>
          </a:p>
        </p:txBody>
      </p:sp>
      <p:sp>
        <p:nvSpPr>
          <p:cNvPr id="5" name="Slide Number Placeholder 4"/>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zh-CN">
              <a:solidFill>
                <a:srgbClr val="000000"/>
              </a:solidFill>
            </a:endParaRPr>
          </a:p>
        </p:txBody>
      </p:sp>
      <p:sp>
        <p:nvSpPr>
          <p:cNvPr id="3" name="Footer Placeholder 2"/>
          <p:cNvSpPr>
            <a:spLocks noGrp="1"/>
          </p:cNvSpPr>
          <p:nvPr>
            <p:ph type="ftr" sz="quarter" idx="11"/>
          </p:nvPr>
        </p:nvSpPr>
        <p:spPr/>
        <p:txBody>
          <a:bodyPr/>
          <a:lstStyle/>
          <a:p>
            <a:endParaRPr lang="en-US" altLang="zh-CN">
              <a:solidFill>
                <a:srgbClr val="000000"/>
              </a:solidFill>
            </a:endParaRPr>
          </a:p>
        </p:txBody>
      </p:sp>
      <p:sp>
        <p:nvSpPr>
          <p:cNvPr id="4" name="Slide Number Placeholder 3"/>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pPr fontAlgn="base"/>
            <a:r>
              <a:rPr lang="en-US" strike="noStrike" noProof="1" smtClean="0"/>
              <a:t>Click to edit Master title style</a:t>
            </a:r>
            <a:endParaRPr lang="vi-VN" strike="noStrike" noProof="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vi-VN" strike="noStrike" noProof="1"/>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smtClean="0"/>
              <a:t>Click to edit Master text styles</a:t>
            </a:r>
          </a:p>
        </p:txBody>
      </p:sp>
      <p:sp>
        <p:nvSpPr>
          <p:cNvPr id="5" name="Date Placeholder 4"/>
          <p:cNvSpPr>
            <a:spLocks noGrp="1"/>
          </p:cNvSpPr>
          <p:nvPr>
            <p:ph type="dt" sz="half" idx="10"/>
          </p:nvPr>
        </p:nvSpPr>
        <p:spPr/>
        <p:txBody>
          <a:body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slideLayout" Target="../slideLayouts/slideLayout156.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slideLayout" Target="../slideLayouts/slideLayout169.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theme" Target="../theme/theme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582"/>
            <a:ext cx="2057400" cy="365125"/>
          </a:xfrm>
          <a:prstGeom prst="rect">
            <a:avLst/>
          </a:prstGeom>
        </p:spPr>
        <p:txBody>
          <a:bodyPr vert="horz" wrap="square" lIns="91440" tIns="45720" rIns="91440" bIns="45720" numCol="1" anchor="ctr" anchorCtr="0" compatLnSpc="1"/>
          <a:lstStyle>
            <a:lvl1pPr>
              <a:defRPr sz="900">
                <a:solidFill>
                  <a:srgbClr val="898989"/>
                </a:solidFill>
              </a:defRPr>
            </a:lvl1pPr>
          </a:lstStyle>
          <a:p>
            <a:pPr eaLnBrk="0" fontAlgn="base" hangingPunct="0">
              <a:spcBef>
                <a:spcPct val="0"/>
              </a:spcBef>
              <a:spcAft>
                <a:spcPct val="0"/>
              </a:spcAft>
              <a:defRPr/>
            </a:pPr>
            <a:endParaRPr lang="en-US"/>
          </a:p>
        </p:txBody>
      </p:sp>
      <p:sp>
        <p:nvSpPr>
          <p:cNvPr id="5" name="Footer Placeholder 4"/>
          <p:cNvSpPr>
            <a:spLocks noGrp="1"/>
          </p:cNvSpPr>
          <p:nvPr>
            <p:ph type="ftr" sz="quarter" idx="3"/>
          </p:nvPr>
        </p:nvSpPr>
        <p:spPr>
          <a:xfrm>
            <a:off x="3028950" y="635658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0" fontAlgn="base" hangingPunct="0">
              <a:spcBef>
                <a:spcPct val="0"/>
              </a:spcBef>
              <a:spcAft>
                <a:spcPct val="0"/>
              </a:spcAft>
              <a:defRPr/>
            </a:pPr>
            <a:r>
              <a:rPr lang="en-US">
                <a:solidFill>
                  <a:prstClr val="black">
                    <a:tint val="75000"/>
                  </a:prstClr>
                </a:solidFill>
              </a:rPr>
              <a:t>Phong cách Hồ Chí Minh</a:t>
            </a:r>
          </a:p>
        </p:txBody>
      </p:sp>
      <p:sp>
        <p:nvSpPr>
          <p:cNvPr id="6" name="Slide Number Placeholder 5"/>
          <p:cNvSpPr>
            <a:spLocks noGrp="1"/>
          </p:cNvSpPr>
          <p:nvPr>
            <p:ph type="sldNum" sz="quarter" idx="4"/>
          </p:nvPr>
        </p:nvSpPr>
        <p:spPr>
          <a:xfrm>
            <a:off x="6457950" y="6356582"/>
            <a:ext cx="2057400" cy="365125"/>
          </a:xfrm>
          <a:prstGeom prst="rect">
            <a:avLst/>
          </a:prstGeom>
        </p:spPr>
        <p:txBody>
          <a:bodyPr vert="horz" wrap="square" lIns="91440" tIns="45720" rIns="91440" bIns="45720" numCol="1" anchor="ctr" anchorCtr="0" compatLnSpc="1"/>
          <a:lstStyle>
            <a:lvl1pPr algn="r">
              <a:defRPr sz="900">
                <a:solidFill>
                  <a:srgbClr val="898989"/>
                </a:solidFill>
              </a:defRPr>
            </a:lvl1pPr>
          </a:lstStyle>
          <a:p>
            <a:pPr eaLnBrk="0" fontAlgn="base" hangingPunct="0">
              <a:spcBef>
                <a:spcPct val="0"/>
              </a:spcBef>
              <a:spcAft>
                <a:spcPct val="0"/>
              </a:spcAft>
              <a:defRPr/>
            </a:pPr>
            <a:fld id="{E9DE5CA8-CEB7-4D31-B676-7D273260C2B9}"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dirty="0"/>
              <a:t>Click to edit Master title style</a:t>
            </a:r>
          </a:p>
        </p:txBody>
      </p:sp>
      <p:sp>
        <p:nvSpPr>
          <p:cNvPr id="1027" name="Rectangle 3"/>
          <p:cNvSpPr>
            <a:spLocks noGrp="1"/>
          </p:cNvSpPr>
          <p:nvPr>
            <p:ph type="body"/>
          </p:nvPr>
        </p:nvSpPr>
        <p:spPr>
          <a:xfrm>
            <a:off x="457200" y="1600200"/>
            <a:ext cx="82296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ea typeface="SimSun" panose="02010600030101010101" pitchFamily="2" charset="-122"/>
              </a:defRPr>
            </a:lvl1pPr>
          </a:lstStyle>
          <a:p>
            <a:pPr fontAlgn="base">
              <a:spcBef>
                <a:spcPct val="0"/>
              </a:spcBef>
              <a:spcAft>
                <a:spcPct val="0"/>
              </a:spcAft>
              <a:buFont typeface="Arial" panose="020B0604020202020204" pitchFamily="34" charset="0"/>
              <a:buNone/>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ea typeface="SimSun" panose="02010600030101010101" pitchFamily="2" charset="-122"/>
              </a:defRPr>
            </a:lvl1pPr>
          </a:lstStyle>
          <a:p>
            <a:pPr fontAlgn="base">
              <a:spcBef>
                <a:spcPct val="0"/>
              </a:spcBef>
              <a:spcAft>
                <a:spcPct val="0"/>
              </a:spcAft>
              <a:buFont typeface="Arial" panose="020B0604020202020204" pitchFamily="34" charset="0"/>
              <a:buNone/>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ea typeface="SimSun" panose="02010600030101010101" pitchFamily="2" charset="-122"/>
              </a:defRPr>
            </a:lvl1pPr>
          </a:lstStyle>
          <a:p>
            <a:pPr fontAlgn="base">
              <a:spcBef>
                <a:spcPct val="0"/>
              </a:spcBef>
              <a:spcAft>
                <a:spcPct val="0"/>
              </a:spcAft>
              <a:buFont typeface="Arial" panose="020B0604020202020204" pitchFamily="34" charset="0"/>
              <a:buNone/>
            </a:pPr>
            <a:fld id="{9A0DB2DC-4C9A-4742-B13C-FB6460FD3503}" type="slidenum">
              <a:rPr lang="en-US" altLang="zh-CN">
                <a:solidFill>
                  <a:srgbClr val="000000"/>
                </a:solidFill>
              </a:rPr>
              <a:t>‹#›</a:t>
            </a:fld>
            <a:endParaRPr lang="en-US" altLang="zh-CN">
              <a:solidFill>
                <a:srgbClr val="000000"/>
              </a:solidFill>
            </a:endParaRPr>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dirty="0"/>
              <a:t>Click to edit Master title style</a:t>
            </a:r>
          </a:p>
        </p:txBody>
      </p:sp>
      <p:sp>
        <p:nvSpPr>
          <p:cNvPr id="1027" name="Rectangle 3"/>
          <p:cNvSpPr>
            <a:spLocks noGrp="1"/>
          </p:cNvSpPr>
          <p:nvPr>
            <p:ph type="body"/>
          </p:nvPr>
        </p:nvSpPr>
        <p:spPr>
          <a:xfrm>
            <a:off x="457200" y="1600200"/>
            <a:ext cx="82296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ea typeface="SimSun" panose="02010600030101010101" pitchFamily="2" charset="-122"/>
              </a:defRPr>
            </a:lvl1pPr>
          </a:lstStyle>
          <a:p>
            <a:pPr fontAlgn="base">
              <a:spcBef>
                <a:spcPct val="0"/>
              </a:spcBef>
              <a:spcAft>
                <a:spcPct val="0"/>
              </a:spcAft>
              <a:buFont typeface="Arial" panose="020B0604020202020204" pitchFamily="34" charset="0"/>
              <a:buNone/>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ea typeface="SimSun" panose="02010600030101010101" pitchFamily="2" charset="-122"/>
              </a:defRPr>
            </a:lvl1pPr>
          </a:lstStyle>
          <a:p>
            <a:pPr fontAlgn="base">
              <a:spcBef>
                <a:spcPct val="0"/>
              </a:spcBef>
              <a:spcAft>
                <a:spcPct val="0"/>
              </a:spcAft>
              <a:buFont typeface="Arial" panose="020B0604020202020204" pitchFamily="34" charset="0"/>
              <a:buNone/>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ea typeface="SimSun" panose="02010600030101010101" pitchFamily="2" charset="-122"/>
              </a:defRPr>
            </a:lvl1pPr>
          </a:lstStyle>
          <a:p>
            <a:pPr fontAlgn="base">
              <a:spcBef>
                <a:spcPct val="0"/>
              </a:spcBef>
              <a:spcAft>
                <a:spcPct val="0"/>
              </a:spcAft>
              <a:buFont typeface="Arial" panose="020B0604020202020204" pitchFamily="34" charset="0"/>
              <a:buNone/>
            </a:pPr>
            <a:fld id="{9A0DB2DC-4C9A-4742-B13C-FB6460FD3503}" type="slidenum">
              <a:rPr lang="en-US" altLang="zh-CN">
                <a:solidFill>
                  <a:srgbClr val="000000"/>
                </a:solidFill>
              </a:rPr>
              <a:t>‹#›</a:t>
            </a:fld>
            <a:endParaRPr lang="en-US" altLang="zh-CN">
              <a:solidFill>
                <a:srgbClr val="000000"/>
              </a:solidFill>
            </a:endParaRPr>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dirty="0"/>
              <a:t>Click to edit Master title style</a:t>
            </a:r>
          </a:p>
        </p:txBody>
      </p:sp>
      <p:sp>
        <p:nvSpPr>
          <p:cNvPr id="1027" name="Rectangle 3"/>
          <p:cNvSpPr>
            <a:spLocks noGrp="1"/>
          </p:cNvSpPr>
          <p:nvPr>
            <p:ph type="body"/>
          </p:nvPr>
        </p:nvSpPr>
        <p:spPr>
          <a:xfrm>
            <a:off x="457200" y="1600200"/>
            <a:ext cx="82296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ea typeface="SimSun" panose="02010600030101010101" pitchFamily="2" charset="-122"/>
              </a:defRPr>
            </a:lvl1pPr>
          </a:lstStyle>
          <a:p>
            <a:pPr fontAlgn="base">
              <a:spcBef>
                <a:spcPct val="0"/>
              </a:spcBef>
              <a:spcAft>
                <a:spcPct val="0"/>
              </a:spcAft>
              <a:buFont typeface="Arial" panose="020B0604020202020204" pitchFamily="34" charset="0"/>
              <a:buNone/>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ea typeface="SimSun" panose="02010600030101010101" pitchFamily="2" charset="-122"/>
              </a:defRPr>
            </a:lvl1pPr>
          </a:lstStyle>
          <a:p>
            <a:pPr fontAlgn="base">
              <a:spcBef>
                <a:spcPct val="0"/>
              </a:spcBef>
              <a:spcAft>
                <a:spcPct val="0"/>
              </a:spcAft>
              <a:buFont typeface="Arial" panose="020B0604020202020204" pitchFamily="34" charset="0"/>
              <a:buNone/>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ea typeface="SimSun" panose="02010600030101010101" pitchFamily="2" charset="-122"/>
              </a:defRPr>
            </a:lvl1pPr>
          </a:lstStyle>
          <a:p>
            <a:pPr fontAlgn="base">
              <a:spcBef>
                <a:spcPct val="0"/>
              </a:spcBef>
              <a:spcAft>
                <a:spcPct val="0"/>
              </a:spcAft>
              <a:buFont typeface="Arial" panose="020B0604020202020204" pitchFamily="34" charset="0"/>
              <a:buNone/>
            </a:pPr>
            <a:fld id="{9A0DB2DC-4C9A-4742-B13C-FB6460FD3503}" type="slidenum">
              <a:rPr lang="en-US" altLang="zh-CN">
                <a:solidFill>
                  <a:srgbClr val="000000"/>
                </a:solidFill>
              </a:rPr>
              <a:t>‹#›</a:t>
            </a:fld>
            <a:endParaRPr lang="en-US" altLang="zh-CN">
              <a:solidFill>
                <a:srgbClr val="000000"/>
              </a:solidFill>
            </a:endParaRPr>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dirty="0"/>
              <a:t>Click to edit Master title style</a:t>
            </a:r>
          </a:p>
        </p:txBody>
      </p:sp>
      <p:sp>
        <p:nvSpPr>
          <p:cNvPr id="1027" name="Rectangle 3"/>
          <p:cNvSpPr>
            <a:spLocks noGrp="1"/>
          </p:cNvSpPr>
          <p:nvPr>
            <p:ph type="body"/>
          </p:nvPr>
        </p:nvSpPr>
        <p:spPr>
          <a:xfrm>
            <a:off x="457200" y="1600200"/>
            <a:ext cx="82296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ea typeface="SimSun" panose="02010600030101010101" pitchFamily="2" charset="-122"/>
              </a:defRPr>
            </a:lvl1pPr>
          </a:lstStyle>
          <a:p>
            <a:pPr fontAlgn="base">
              <a:spcBef>
                <a:spcPct val="0"/>
              </a:spcBef>
              <a:spcAft>
                <a:spcPct val="0"/>
              </a:spcAft>
              <a:buFont typeface="Arial" panose="020B0604020202020204" pitchFamily="34" charset="0"/>
              <a:buNone/>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ea typeface="SimSun" panose="02010600030101010101" pitchFamily="2" charset="-122"/>
              </a:defRPr>
            </a:lvl1pPr>
          </a:lstStyle>
          <a:p>
            <a:pPr fontAlgn="base">
              <a:spcBef>
                <a:spcPct val="0"/>
              </a:spcBef>
              <a:spcAft>
                <a:spcPct val="0"/>
              </a:spcAft>
              <a:buFont typeface="Arial" panose="020B0604020202020204" pitchFamily="34" charset="0"/>
              <a:buNone/>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ea typeface="SimSun" panose="02010600030101010101" pitchFamily="2" charset="-122"/>
              </a:defRPr>
            </a:lvl1pPr>
          </a:lstStyle>
          <a:p>
            <a:pPr fontAlgn="base">
              <a:spcBef>
                <a:spcPct val="0"/>
              </a:spcBef>
              <a:spcAft>
                <a:spcPct val="0"/>
              </a:spcAft>
              <a:buFont typeface="Arial" panose="020B0604020202020204" pitchFamily="34" charset="0"/>
              <a:buNone/>
            </a:pPr>
            <a:fld id="{9A0DB2DC-4C9A-4742-B13C-FB6460FD3503}" type="slidenum">
              <a:rPr lang="en-US" altLang="zh-CN">
                <a:solidFill>
                  <a:srgbClr val="000000"/>
                </a:solidFill>
              </a:rPr>
              <a:t>‹#›</a:t>
            </a:fld>
            <a:endParaRPr lang="en-US" altLang="zh-CN">
              <a:solidFill>
                <a:srgbClr val="000000"/>
              </a:solidFill>
            </a:endParaRPr>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dirty="0"/>
              <a:t>Click to edit Master title style</a:t>
            </a:r>
          </a:p>
        </p:txBody>
      </p:sp>
      <p:sp>
        <p:nvSpPr>
          <p:cNvPr id="1027" name="Rectangle 3"/>
          <p:cNvSpPr>
            <a:spLocks noGrp="1"/>
          </p:cNvSpPr>
          <p:nvPr>
            <p:ph type="body"/>
          </p:nvPr>
        </p:nvSpPr>
        <p:spPr>
          <a:xfrm>
            <a:off x="457200" y="1600200"/>
            <a:ext cx="82296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ea typeface="SimSun" panose="02010600030101010101" pitchFamily="2" charset="-122"/>
              </a:defRPr>
            </a:lvl1pPr>
          </a:lstStyle>
          <a:p>
            <a:pPr fontAlgn="base">
              <a:spcBef>
                <a:spcPct val="0"/>
              </a:spcBef>
              <a:spcAft>
                <a:spcPct val="0"/>
              </a:spcAft>
              <a:buFont typeface="Arial" panose="020B0604020202020204" pitchFamily="34" charset="0"/>
              <a:buNone/>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ea typeface="SimSun" panose="02010600030101010101" pitchFamily="2" charset="-122"/>
              </a:defRPr>
            </a:lvl1pPr>
          </a:lstStyle>
          <a:p>
            <a:pPr fontAlgn="base">
              <a:spcBef>
                <a:spcPct val="0"/>
              </a:spcBef>
              <a:spcAft>
                <a:spcPct val="0"/>
              </a:spcAft>
              <a:buFont typeface="Arial" panose="020B0604020202020204" pitchFamily="34" charset="0"/>
              <a:buNone/>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ea typeface="SimSun" panose="02010600030101010101" pitchFamily="2" charset="-122"/>
              </a:defRPr>
            </a:lvl1pPr>
          </a:lstStyle>
          <a:p>
            <a:pPr fontAlgn="base">
              <a:spcBef>
                <a:spcPct val="0"/>
              </a:spcBef>
              <a:spcAft>
                <a:spcPct val="0"/>
              </a:spcAft>
              <a:buFont typeface="Arial" panose="020B0604020202020204" pitchFamily="34" charset="0"/>
              <a:buNone/>
            </a:pPr>
            <a:fld id="{9A0DB2DC-4C9A-4742-B13C-FB6460FD3503}" type="slidenum">
              <a:rPr lang="en-US" altLang="zh-CN">
                <a:solidFill>
                  <a:srgbClr val="000000"/>
                </a:solidFill>
              </a:rPr>
              <a:t>‹#›</a:t>
            </a:fld>
            <a:endParaRPr lang="en-US" altLang="zh-CN">
              <a:solidFill>
                <a:srgbClr val="000000"/>
              </a:solidFill>
            </a:endParaRPr>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572"/>
            <a:ext cx="2057400" cy="365125"/>
          </a:xfrm>
          <a:prstGeom prst="rect">
            <a:avLst/>
          </a:prstGeom>
        </p:spPr>
        <p:txBody>
          <a:bodyPr vert="horz" wrap="square" lIns="91440" tIns="45720" rIns="91440" bIns="45720" numCol="1" anchor="ctr" anchorCtr="0" compatLnSpc="1"/>
          <a:lstStyle>
            <a:lvl1pPr>
              <a:defRPr sz="900">
                <a:solidFill>
                  <a:srgbClr val="898989"/>
                </a:solidFill>
              </a:defRPr>
            </a:lvl1pPr>
          </a:lstStyle>
          <a:p>
            <a:pPr eaLnBrk="0" fontAlgn="base" hangingPunct="0">
              <a:spcBef>
                <a:spcPct val="0"/>
              </a:spcBef>
              <a:spcAft>
                <a:spcPct val="0"/>
              </a:spcAft>
              <a:defRPr/>
            </a:pPr>
            <a:endParaRPr lang="en-US"/>
          </a:p>
        </p:txBody>
      </p:sp>
      <p:sp>
        <p:nvSpPr>
          <p:cNvPr id="5" name="Footer Placeholder 4"/>
          <p:cNvSpPr>
            <a:spLocks noGrp="1"/>
          </p:cNvSpPr>
          <p:nvPr>
            <p:ph type="ftr" sz="quarter" idx="3"/>
          </p:nvPr>
        </p:nvSpPr>
        <p:spPr>
          <a:xfrm>
            <a:off x="3028950" y="635657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0" fontAlgn="base" hangingPunct="0">
              <a:spcBef>
                <a:spcPct val="0"/>
              </a:spcBef>
              <a:spcAft>
                <a:spcPct val="0"/>
              </a:spcAft>
              <a:defRPr/>
            </a:pPr>
            <a:r>
              <a:rPr lang="en-US">
                <a:solidFill>
                  <a:prstClr val="black">
                    <a:tint val="75000"/>
                  </a:prstClr>
                </a:solidFill>
              </a:rPr>
              <a:t>Phong cách Hồ Chí Minh</a:t>
            </a:r>
          </a:p>
        </p:txBody>
      </p:sp>
      <p:sp>
        <p:nvSpPr>
          <p:cNvPr id="6" name="Slide Number Placeholder 5"/>
          <p:cNvSpPr>
            <a:spLocks noGrp="1"/>
          </p:cNvSpPr>
          <p:nvPr>
            <p:ph type="sldNum" sz="quarter" idx="4"/>
          </p:nvPr>
        </p:nvSpPr>
        <p:spPr>
          <a:xfrm>
            <a:off x="6457950" y="6356572"/>
            <a:ext cx="2057400" cy="365125"/>
          </a:xfrm>
          <a:prstGeom prst="rect">
            <a:avLst/>
          </a:prstGeom>
        </p:spPr>
        <p:txBody>
          <a:bodyPr vert="horz" wrap="square" lIns="91440" tIns="45720" rIns="91440" bIns="45720" numCol="1" anchor="ctr" anchorCtr="0" compatLnSpc="1"/>
          <a:lstStyle>
            <a:lvl1pPr algn="r">
              <a:defRPr sz="900">
                <a:solidFill>
                  <a:srgbClr val="898989"/>
                </a:solidFill>
              </a:defRPr>
            </a:lvl1pPr>
          </a:lstStyle>
          <a:p>
            <a:pPr eaLnBrk="0" fontAlgn="base" hangingPunct="0">
              <a:spcBef>
                <a:spcPct val="0"/>
              </a:spcBef>
              <a:spcAft>
                <a:spcPct val="0"/>
              </a:spcAft>
              <a:defRPr/>
            </a:pPr>
            <a:fld id="{E9DE5CA8-CEB7-4D31-B676-7D273260C2B9}"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558"/>
            <a:ext cx="2057400" cy="365125"/>
          </a:xfrm>
          <a:prstGeom prst="rect">
            <a:avLst/>
          </a:prstGeom>
        </p:spPr>
        <p:txBody>
          <a:bodyPr vert="horz" wrap="square" lIns="91440" tIns="45720" rIns="91440" bIns="45720" numCol="1" anchor="ctr" anchorCtr="0" compatLnSpc="1"/>
          <a:lstStyle>
            <a:lvl1pPr>
              <a:defRPr sz="900">
                <a:solidFill>
                  <a:srgbClr val="898989"/>
                </a:solidFill>
              </a:defRPr>
            </a:lvl1pPr>
          </a:lstStyle>
          <a:p>
            <a:pPr eaLnBrk="0" fontAlgn="base" hangingPunct="0">
              <a:spcBef>
                <a:spcPct val="0"/>
              </a:spcBef>
              <a:spcAft>
                <a:spcPct val="0"/>
              </a:spcAft>
              <a:defRPr/>
            </a:pPr>
            <a:endParaRPr lang="en-US"/>
          </a:p>
        </p:txBody>
      </p:sp>
      <p:sp>
        <p:nvSpPr>
          <p:cNvPr id="5" name="Footer Placeholder 4"/>
          <p:cNvSpPr>
            <a:spLocks noGrp="1"/>
          </p:cNvSpPr>
          <p:nvPr>
            <p:ph type="ftr" sz="quarter" idx="3"/>
          </p:nvPr>
        </p:nvSpPr>
        <p:spPr>
          <a:xfrm>
            <a:off x="3028950" y="6356558"/>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0" fontAlgn="base" hangingPunct="0">
              <a:spcBef>
                <a:spcPct val="0"/>
              </a:spcBef>
              <a:spcAft>
                <a:spcPct val="0"/>
              </a:spcAft>
              <a:defRPr/>
            </a:pPr>
            <a:r>
              <a:rPr lang="en-US">
                <a:solidFill>
                  <a:prstClr val="black">
                    <a:tint val="75000"/>
                  </a:prstClr>
                </a:solidFill>
              </a:rPr>
              <a:t>Phong cách Hồ Chí Minh</a:t>
            </a:r>
          </a:p>
        </p:txBody>
      </p:sp>
      <p:sp>
        <p:nvSpPr>
          <p:cNvPr id="6" name="Slide Number Placeholder 5"/>
          <p:cNvSpPr>
            <a:spLocks noGrp="1"/>
          </p:cNvSpPr>
          <p:nvPr>
            <p:ph type="sldNum" sz="quarter" idx="4"/>
          </p:nvPr>
        </p:nvSpPr>
        <p:spPr>
          <a:xfrm>
            <a:off x="6457950" y="6356558"/>
            <a:ext cx="2057400" cy="365125"/>
          </a:xfrm>
          <a:prstGeom prst="rect">
            <a:avLst/>
          </a:prstGeom>
        </p:spPr>
        <p:txBody>
          <a:bodyPr vert="horz" wrap="square" lIns="91440" tIns="45720" rIns="91440" bIns="45720" numCol="1" anchor="ctr" anchorCtr="0" compatLnSpc="1"/>
          <a:lstStyle>
            <a:lvl1pPr algn="r">
              <a:defRPr sz="900">
                <a:solidFill>
                  <a:srgbClr val="898989"/>
                </a:solidFill>
              </a:defRPr>
            </a:lvl1pPr>
          </a:lstStyle>
          <a:p>
            <a:pPr eaLnBrk="0" fontAlgn="base" hangingPunct="0">
              <a:spcBef>
                <a:spcPct val="0"/>
              </a:spcBef>
              <a:spcAft>
                <a:spcPct val="0"/>
              </a:spcAft>
              <a:defRPr/>
            </a:pPr>
            <a:fld id="{E9DE5CA8-CEB7-4D31-B676-7D273260C2B9}"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5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EB45B-8A1C-4934-AE6C-AC9AF345B452}" type="datetimeFigureOut">
              <a:rPr lang="en-US" smtClean="0">
                <a:solidFill>
                  <a:prstClr val="black">
                    <a:tint val="75000"/>
                  </a:prstClr>
                </a:solidFill>
              </a:rPr>
              <a:t>9/10/2021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5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5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5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EB45B-8A1C-4934-AE6C-AC9AF345B452}" type="datetimeFigureOut">
              <a:rPr lang="en-US" smtClean="0">
                <a:solidFill>
                  <a:prstClr val="black">
                    <a:tint val="75000"/>
                  </a:prstClr>
                </a:solidFill>
              </a:rPr>
              <a:t>9/10/2021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5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5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a:lvl1pPr>
          </a:lstStyle>
          <a:p>
            <a:pPr fontAlgn="base">
              <a:spcBef>
                <a:spcPct val="0"/>
              </a:spcBef>
              <a:spcAft>
                <a:spcPct val="0"/>
              </a:spcAft>
            </a:pPr>
            <a:fld id="{F3C57D8D-F9AD-49FC-A0BD-804C621CB621}" type="slidenum">
              <a:rPr lang="en-US">
                <a:solidFill>
                  <a:srgbClr val="000000"/>
                </a:solidFill>
              </a:r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48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EB45B-8A1C-4934-AE6C-AC9AF345B452}" type="datetimeFigureOut">
              <a:rPr lang="en-US" smtClean="0">
                <a:solidFill>
                  <a:prstClr val="black">
                    <a:tint val="75000"/>
                  </a:prstClr>
                </a:solidFill>
              </a:rPr>
              <a:t>9/10/2021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48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48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dirty="0"/>
              <a:t>Click to edit Master title style</a:t>
            </a:r>
          </a:p>
        </p:txBody>
      </p:sp>
      <p:sp>
        <p:nvSpPr>
          <p:cNvPr id="1027" name="Rectangle 3"/>
          <p:cNvSpPr>
            <a:spLocks noGrp="1"/>
          </p:cNvSpPr>
          <p:nvPr>
            <p:ph type="body"/>
          </p:nvPr>
        </p:nvSpPr>
        <p:spPr>
          <a:xfrm>
            <a:off x="457200" y="1600200"/>
            <a:ext cx="82296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ea typeface="SimSun" panose="02010600030101010101" pitchFamily="2" charset="-122"/>
              </a:defRPr>
            </a:lvl1pPr>
          </a:lstStyle>
          <a:p>
            <a:pPr fontAlgn="base">
              <a:spcBef>
                <a:spcPct val="0"/>
              </a:spcBef>
              <a:spcAft>
                <a:spcPct val="0"/>
              </a:spcAft>
              <a:buFont typeface="Arial" panose="020B0604020202020204" pitchFamily="34" charset="0"/>
              <a:buNone/>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ea typeface="SimSun" panose="02010600030101010101" pitchFamily="2" charset="-122"/>
              </a:defRPr>
            </a:lvl1pPr>
          </a:lstStyle>
          <a:p>
            <a:pPr fontAlgn="base">
              <a:spcBef>
                <a:spcPct val="0"/>
              </a:spcBef>
              <a:spcAft>
                <a:spcPct val="0"/>
              </a:spcAft>
              <a:buFont typeface="Arial" panose="020B0604020202020204" pitchFamily="34" charset="0"/>
              <a:buNone/>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ea typeface="SimSun" panose="02010600030101010101" pitchFamily="2" charset="-122"/>
              </a:defRPr>
            </a:lvl1pPr>
          </a:lstStyle>
          <a:p>
            <a:pPr fontAlgn="base">
              <a:spcBef>
                <a:spcPct val="0"/>
              </a:spcBef>
              <a:spcAft>
                <a:spcPct val="0"/>
              </a:spcAft>
              <a:buFont typeface="Arial" panose="020B0604020202020204" pitchFamily="34" charset="0"/>
              <a:buNone/>
            </a:pPr>
            <a:fld id="{9A0DB2DC-4C9A-4742-B13C-FB6460FD3503}" type="slidenum">
              <a:rPr lang="en-US" altLang="zh-CN">
                <a:solidFill>
                  <a:srgbClr val="000000"/>
                </a:solidFill>
              </a:rPr>
              <a:t>‹#›</a:t>
            </a:fld>
            <a:endParaRPr lang="en-US" altLang="zh-CN">
              <a:solidFill>
                <a:srgbClr val="000000"/>
              </a:solidFill>
            </a:endParaRPr>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dirty="0"/>
              <a:t>Click to edit Master title style</a:t>
            </a:r>
          </a:p>
        </p:txBody>
      </p:sp>
      <p:sp>
        <p:nvSpPr>
          <p:cNvPr id="1027" name="Rectangle 3"/>
          <p:cNvSpPr>
            <a:spLocks noGrp="1"/>
          </p:cNvSpPr>
          <p:nvPr>
            <p:ph type="body"/>
          </p:nvPr>
        </p:nvSpPr>
        <p:spPr>
          <a:xfrm>
            <a:off x="457200" y="1600200"/>
            <a:ext cx="82296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ea typeface="SimSun" panose="02010600030101010101" pitchFamily="2" charset="-122"/>
              </a:defRPr>
            </a:lvl1pPr>
          </a:lstStyle>
          <a:p>
            <a:pPr fontAlgn="base">
              <a:spcBef>
                <a:spcPct val="0"/>
              </a:spcBef>
              <a:spcAft>
                <a:spcPct val="0"/>
              </a:spcAft>
              <a:buFont typeface="Arial" panose="020B0604020202020204" pitchFamily="34" charset="0"/>
              <a:buNone/>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ea typeface="SimSun" panose="02010600030101010101" pitchFamily="2" charset="-122"/>
              </a:defRPr>
            </a:lvl1pPr>
          </a:lstStyle>
          <a:p>
            <a:pPr fontAlgn="base">
              <a:spcBef>
                <a:spcPct val="0"/>
              </a:spcBef>
              <a:spcAft>
                <a:spcPct val="0"/>
              </a:spcAft>
              <a:buFont typeface="Arial" panose="020B0604020202020204" pitchFamily="34" charset="0"/>
              <a:buNone/>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ea typeface="SimSun" panose="02010600030101010101" pitchFamily="2" charset="-122"/>
              </a:defRPr>
            </a:lvl1pPr>
          </a:lstStyle>
          <a:p>
            <a:pPr fontAlgn="base">
              <a:spcBef>
                <a:spcPct val="0"/>
              </a:spcBef>
              <a:spcAft>
                <a:spcPct val="0"/>
              </a:spcAft>
              <a:buFont typeface="Arial" panose="020B0604020202020204" pitchFamily="34" charset="0"/>
              <a:buNone/>
            </a:pPr>
            <a:fld id="{9A0DB2DC-4C9A-4742-B13C-FB6460FD3503}" type="slidenum">
              <a:rPr lang="en-US" altLang="zh-CN">
                <a:solidFill>
                  <a:srgbClr val="000000"/>
                </a:solidFill>
              </a:rPr>
              <a:t>‹#›</a:t>
            </a:fld>
            <a:endParaRPr lang="en-US" altLang="zh-CN">
              <a:solidFill>
                <a:srgbClr val="000000"/>
              </a:solidFill>
            </a:endParaRPr>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3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0.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63.xml"/><Relationship Id="rId2" Type="http://schemas.openxmlformats.org/officeDocument/2006/relationships/audio" Target="file:///C:\WINDOWS\Media\town.mid" TargetMode="External"/><Relationship Id="rId1" Type="http://schemas.microsoft.com/office/2007/relationships/media" Target="file:///C:\WINDOWS\Media\town.mid" TargetMode="External"/><Relationship Id="rId6" Type="http://schemas.openxmlformats.org/officeDocument/2006/relationships/image" Target="../media/image13.GIF"/><Relationship Id="rId5" Type="http://schemas.openxmlformats.org/officeDocument/2006/relationships/image" Target="../media/image12.jpe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10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P (1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4"/>
          <p:cNvSpPr txBox="1">
            <a:spLocks noChangeArrowheads="1"/>
          </p:cNvSpPr>
          <p:nvPr/>
        </p:nvSpPr>
        <p:spPr bwMode="auto">
          <a:xfrm>
            <a:off x="1676400" y="3136106"/>
            <a:ext cx="5334000" cy="6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50000"/>
              </a:spcBef>
              <a:spcAft>
                <a:spcPct val="0"/>
              </a:spcAft>
            </a:pPr>
            <a:r>
              <a:rPr lang="en-US" sz="3600" b="1" dirty="0">
                <a:solidFill>
                  <a:srgbClr val="660033"/>
                </a:solidFill>
                <a:latin typeface="Times New Roman" panose="02020603050405020304" pitchFamily="18" charset="0"/>
                <a:cs typeface="Arial" panose="020B0604020202020204" pitchFamily="34" charset="0"/>
              </a:rPr>
              <a:t>MÔN NGỮ VĂN LỚP 9</a:t>
            </a:r>
          </a:p>
        </p:txBody>
      </p:sp>
      <p:pic>
        <p:nvPicPr>
          <p:cNvPr id="2055" name="Picture 6" descr="Copy of blumen-pflanzen042[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18160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Text Box 5"/>
          <p:cNvSpPr txBox="1">
            <a:spLocks noChangeArrowheads="1"/>
          </p:cNvSpPr>
          <p:nvPr/>
        </p:nvSpPr>
        <p:spPr bwMode="auto">
          <a:xfrm>
            <a:off x="460377" y="3440154"/>
            <a:ext cx="8378825" cy="3416320"/>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fontAlgn="base" hangingPunct="0">
              <a:spcBef>
                <a:spcPct val="20000"/>
              </a:spcBef>
              <a:spcAft>
                <a:spcPct val="0"/>
              </a:spcAft>
              <a:buChar char="»"/>
              <a:defRPr sz="2000">
                <a:solidFill>
                  <a:schemeClr val="tx1"/>
                </a:solidFill>
                <a:latin typeface="Arial" panose="020B0604020202020204" pitchFamily="34" charset="0"/>
              </a:defRPr>
            </a:lvl6pPr>
            <a:lvl7pPr eaLnBrk="0" fontAlgn="base" hangingPunct="0">
              <a:spcBef>
                <a:spcPct val="20000"/>
              </a:spcBef>
              <a:spcAft>
                <a:spcPct val="0"/>
              </a:spcAft>
              <a:buChar char="»"/>
              <a:defRPr sz="2000">
                <a:solidFill>
                  <a:schemeClr val="tx1"/>
                </a:solidFill>
                <a:latin typeface="Arial" panose="020B0604020202020204" pitchFamily="34" charset="0"/>
              </a:defRPr>
            </a:lvl7pPr>
            <a:lvl8pPr eaLnBrk="0" fontAlgn="base" hangingPunct="0">
              <a:spcBef>
                <a:spcPct val="20000"/>
              </a:spcBef>
              <a:spcAft>
                <a:spcPct val="0"/>
              </a:spcAft>
              <a:buChar char="»"/>
              <a:defRPr sz="2000">
                <a:solidFill>
                  <a:schemeClr val="tx1"/>
                </a:solidFill>
                <a:latin typeface="Arial" panose="020B0604020202020204" pitchFamily="34" charset="0"/>
              </a:defRPr>
            </a:lvl8pPr>
            <a:lvl9pPr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FontTx/>
              <a:buChar char="-"/>
            </a:pPr>
            <a:r>
              <a:rPr lang="en-US" altLang="en-US" sz="2700" b="1">
                <a:solidFill>
                  <a:srgbClr val="F3F907"/>
                </a:solidFill>
                <a:latin typeface="Times New Roman" panose="02020603050405020304" pitchFamily="18" charset="0"/>
              </a:rPr>
              <a:t>Khác: Ở Bác, đó không phải là lối sống lánh đời, mà với Người, việc vui vầy cùng thiên nhiên, sống thanh đạm, giản dị vẫn đồng thời với việc hết lòng nhập thế, cứu nước, cứu dân. Chính sự khác biệt này làm nên vẻ đẹp hình tượng người chiến sĩ cách mạng vĩ đại bên cạnh vẻ đẹp thanh cao của một bậc hiền triết. Bởi thế ta thấy được ở Người một vẻ đẹp vừa rất truyền thống lại vừa rất hiện đại.</a:t>
            </a:r>
          </a:p>
        </p:txBody>
      </p:sp>
      <p:sp>
        <p:nvSpPr>
          <p:cNvPr id="40968" name="Text Box 8"/>
          <p:cNvSpPr txBox="1">
            <a:spLocks noChangeArrowheads="1"/>
          </p:cNvSpPr>
          <p:nvPr/>
        </p:nvSpPr>
        <p:spPr bwMode="auto">
          <a:xfrm>
            <a:off x="460433" y="2667001"/>
            <a:ext cx="7180171" cy="477054"/>
          </a:xfrm>
          <a:prstGeom prst="rect">
            <a:avLst/>
          </a:prstGeom>
          <a:solidFill>
            <a:srgbClr val="33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fontAlgn="base" hangingPunct="0">
              <a:spcBef>
                <a:spcPct val="20000"/>
              </a:spcBef>
              <a:spcAft>
                <a:spcPct val="0"/>
              </a:spcAft>
              <a:buChar char="»"/>
              <a:defRPr sz="2000">
                <a:solidFill>
                  <a:schemeClr val="tx1"/>
                </a:solidFill>
                <a:latin typeface="Arial" panose="020B0604020202020204" pitchFamily="34" charset="0"/>
              </a:defRPr>
            </a:lvl6pPr>
            <a:lvl7pPr eaLnBrk="0" fontAlgn="base" hangingPunct="0">
              <a:spcBef>
                <a:spcPct val="20000"/>
              </a:spcBef>
              <a:spcAft>
                <a:spcPct val="0"/>
              </a:spcAft>
              <a:buChar char="»"/>
              <a:defRPr sz="2000">
                <a:solidFill>
                  <a:schemeClr val="tx1"/>
                </a:solidFill>
                <a:latin typeface="Arial" panose="020B0604020202020204" pitchFamily="34" charset="0"/>
              </a:defRPr>
            </a:lvl7pPr>
            <a:lvl8pPr eaLnBrk="0" fontAlgn="base" hangingPunct="0">
              <a:spcBef>
                <a:spcPct val="20000"/>
              </a:spcBef>
              <a:spcAft>
                <a:spcPct val="0"/>
              </a:spcAft>
              <a:buChar char="»"/>
              <a:defRPr sz="2000">
                <a:solidFill>
                  <a:schemeClr val="tx1"/>
                </a:solidFill>
                <a:latin typeface="Arial" panose="020B0604020202020204" pitchFamily="34" charset="0"/>
              </a:defRPr>
            </a:lvl8pPr>
            <a:lvl9pPr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pPr>
            <a:r>
              <a:rPr lang="en-US" altLang="en-US" sz="2500" b="1" dirty="0">
                <a:solidFill>
                  <a:srgbClr val="F3F907"/>
                </a:solidFill>
                <a:latin typeface="Times New Roman" panose="02020603050405020304" pitchFamily="18" charset="0"/>
              </a:rPr>
              <a:t>- </a:t>
            </a:r>
            <a:r>
              <a:rPr lang="en-US" altLang="en-US" sz="2500" b="1" dirty="0" err="1">
                <a:solidFill>
                  <a:srgbClr val="F3F907"/>
                </a:solidFill>
                <a:latin typeface="Times New Roman" panose="02020603050405020304" pitchFamily="18" charset="0"/>
              </a:rPr>
              <a:t>Giống</a:t>
            </a:r>
            <a:r>
              <a:rPr lang="en-US" altLang="en-US" sz="2500" b="1" dirty="0">
                <a:solidFill>
                  <a:srgbClr val="F3F907"/>
                </a:solidFill>
                <a:latin typeface="Times New Roman" panose="02020603050405020304" pitchFamily="18" charset="0"/>
              </a:rPr>
              <a:t>: </a:t>
            </a:r>
            <a:r>
              <a:rPr lang="en-US" altLang="en-US" sz="2500" b="1" dirty="0" err="1">
                <a:solidFill>
                  <a:srgbClr val="F3F907"/>
                </a:solidFill>
                <a:latin typeface="Times New Roman" panose="02020603050405020304" pitchFamily="18" charset="0"/>
              </a:rPr>
              <a:t>thanh</a:t>
            </a:r>
            <a:r>
              <a:rPr lang="en-US" altLang="en-US" sz="2500" b="1" dirty="0">
                <a:solidFill>
                  <a:srgbClr val="F3F907"/>
                </a:solidFill>
                <a:latin typeface="Times New Roman" panose="02020603050405020304" pitchFamily="18" charset="0"/>
              </a:rPr>
              <a:t> </a:t>
            </a:r>
            <a:r>
              <a:rPr lang="en-US" altLang="en-US" sz="2500" b="1" dirty="0" err="1">
                <a:solidFill>
                  <a:srgbClr val="F3F907"/>
                </a:solidFill>
                <a:latin typeface="Times New Roman" panose="02020603050405020304" pitchFamily="18" charset="0"/>
              </a:rPr>
              <a:t>đạm</a:t>
            </a:r>
            <a:r>
              <a:rPr lang="en-US" altLang="en-US" sz="2500" b="1" dirty="0">
                <a:solidFill>
                  <a:srgbClr val="F3F907"/>
                </a:solidFill>
                <a:latin typeface="Times New Roman" panose="02020603050405020304" pitchFamily="18" charset="0"/>
              </a:rPr>
              <a:t>, </a:t>
            </a:r>
            <a:r>
              <a:rPr lang="en-US" altLang="en-US" sz="2500" b="1" dirty="0" err="1">
                <a:solidFill>
                  <a:srgbClr val="F3F907"/>
                </a:solidFill>
                <a:latin typeface="Times New Roman" panose="02020603050405020304" pitchFamily="18" charset="0"/>
              </a:rPr>
              <a:t>giản</a:t>
            </a:r>
            <a:r>
              <a:rPr lang="en-US" altLang="en-US" sz="2500" b="1" dirty="0">
                <a:solidFill>
                  <a:srgbClr val="F3F907"/>
                </a:solidFill>
                <a:latin typeface="Times New Roman" panose="02020603050405020304" pitchFamily="18" charset="0"/>
              </a:rPr>
              <a:t> </a:t>
            </a:r>
            <a:r>
              <a:rPr lang="en-US" altLang="en-US" sz="2500" b="1" dirty="0" err="1">
                <a:solidFill>
                  <a:srgbClr val="F3F907"/>
                </a:solidFill>
                <a:latin typeface="Times New Roman" panose="02020603050405020304" pitchFamily="18" charset="0"/>
              </a:rPr>
              <a:t>dị</a:t>
            </a:r>
            <a:r>
              <a:rPr lang="en-US" altLang="en-US" sz="2500" b="1" dirty="0">
                <a:solidFill>
                  <a:srgbClr val="F3F907"/>
                </a:solidFill>
                <a:latin typeface="Times New Roman" panose="02020603050405020304" pitchFamily="18" charset="0"/>
              </a:rPr>
              <a:t>, </a:t>
            </a:r>
            <a:r>
              <a:rPr lang="en-US" altLang="en-US" sz="2500" b="1" dirty="0" err="1">
                <a:solidFill>
                  <a:srgbClr val="F3F907"/>
                </a:solidFill>
                <a:latin typeface="Times New Roman" panose="02020603050405020304" pitchFamily="18" charset="0"/>
              </a:rPr>
              <a:t>gắn</a:t>
            </a:r>
            <a:r>
              <a:rPr lang="en-US" altLang="en-US" sz="2500" b="1" dirty="0">
                <a:solidFill>
                  <a:srgbClr val="F3F907"/>
                </a:solidFill>
                <a:latin typeface="Times New Roman" panose="02020603050405020304" pitchFamily="18" charset="0"/>
              </a:rPr>
              <a:t> </a:t>
            </a:r>
            <a:r>
              <a:rPr lang="en-US" altLang="en-US" sz="2500" b="1" dirty="0" err="1">
                <a:solidFill>
                  <a:srgbClr val="F3F907"/>
                </a:solidFill>
                <a:latin typeface="Times New Roman" panose="02020603050405020304" pitchFamily="18" charset="0"/>
              </a:rPr>
              <a:t>bó</a:t>
            </a:r>
            <a:r>
              <a:rPr lang="en-US" altLang="en-US" sz="2500" b="1" dirty="0">
                <a:solidFill>
                  <a:srgbClr val="F3F907"/>
                </a:solidFill>
                <a:latin typeface="Times New Roman" panose="02020603050405020304" pitchFamily="18" charset="0"/>
              </a:rPr>
              <a:t> </a:t>
            </a:r>
            <a:r>
              <a:rPr lang="en-US" altLang="en-US" sz="2500" b="1" dirty="0" err="1">
                <a:solidFill>
                  <a:srgbClr val="F3F907"/>
                </a:solidFill>
                <a:latin typeface="Times New Roman" panose="02020603050405020304" pitchFamily="18" charset="0"/>
              </a:rPr>
              <a:t>với</a:t>
            </a:r>
            <a:r>
              <a:rPr lang="en-US" altLang="en-US" sz="2500" b="1" dirty="0">
                <a:solidFill>
                  <a:srgbClr val="F3F907"/>
                </a:solidFill>
                <a:latin typeface="Times New Roman" panose="02020603050405020304" pitchFamily="18" charset="0"/>
              </a:rPr>
              <a:t> </a:t>
            </a:r>
            <a:r>
              <a:rPr lang="en-US" altLang="en-US" sz="2500" b="1" dirty="0" err="1">
                <a:solidFill>
                  <a:srgbClr val="F3F907"/>
                </a:solidFill>
                <a:latin typeface="Times New Roman" panose="02020603050405020304" pitchFamily="18" charset="0"/>
              </a:rPr>
              <a:t>thiên</a:t>
            </a:r>
            <a:r>
              <a:rPr lang="en-US" altLang="en-US" sz="2500" b="1" dirty="0">
                <a:solidFill>
                  <a:srgbClr val="F3F907"/>
                </a:solidFill>
                <a:latin typeface="Times New Roman" panose="02020603050405020304" pitchFamily="18" charset="0"/>
              </a:rPr>
              <a:t> </a:t>
            </a:r>
            <a:r>
              <a:rPr lang="en-US" altLang="en-US" sz="2500" b="1" dirty="0" err="1">
                <a:solidFill>
                  <a:srgbClr val="F3F907"/>
                </a:solidFill>
                <a:latin typeface="Times New Roman" panose="02020603050405020304" pitchFamily="18" charset="0"/>
              </a:rPr>
              <a:t>nhên</a:t>
            </a:r>
            <a:r>
              <a:rPr lang="en-US" altLang="en-US" sz="2500" b="1" dirty="0">
                <a:solidFill>
                  <a:srgbClr val="F3F907"/>
                </a:solidFill>
                <a:latin typeface="Times New Roman" panose="02020603050405020304" pitchFamily="18" charset="0"/>
              </a:rPr>
              <a:t>.</a:t>
            </a:r>
            <a:endParaRPr lang="en-US" altLang="en-US" sz="2500" dirty="0">
              <a:solidFill>
                <a:srgbClr val="000000"/>
              </a:solidFill>
              <a:latin typeface="Times New Roman" panose="02020603050405020304" pitchFamily="18" charset="0"/>
            </a:endParaRPr>
          </a:p>
        </p:txBody>
      </p:sp>
      <p:sp>
        <p:nvSpPr>
          <p:cNvPr id="28676" name="TextBox 1"/>
          <p:cNvSpPr txBox="1">
            <a:spLocks noChangeArrowheads="1"/>
          </p:cNvSpPr>
          <p:nvPr/>
        </p:nvSpPr>
        <p:spPr bwMode="auto">
          <a:xfrm>
            <a:off x="1066800" y="228680"/>
            <a:ext cx="7543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fontAlgn="base" hangingPunct="0">
              <a:spcBef>
                <a:spcPct val="20000"/>
              </a:spcBef>
              <a:spcAft>
                <a:spcPct val="0"/>
              </a:spcAft>
              <a:buChar char="»"/>
              <a:defRPr sz="2000">
                <a:solidFill>
                  <a:schemeClr val="tx1"/>
                </a:solidFill>
                <a:latin typeface="Arial" panose="020B0604020202020204" pitchFamily="34" charset="0"/>
              </a:defRPr>
            </a:lvl6pPr>
            <a:lvl7pPr eaLnBrk="0" fontAlgn="base" hangingPunct="0">
              <a:spcBef>
                <a:spcPct val="20000"/>
              </a:spcBef>
              <a:spcAft>
                <a:spcPct val="0"/>
              </a:spcAft>
              <a:buChar char="»"/>
              <a:defRPr sz="2000">
                <a:solidFill>
                  <a:schemeClr val="tx1"/>
                </a:solidFill>
                <a:latin typeface="Arial" panose="020B0604020202020204" pitchFamily="34" charset="0"/>
              </a:defRPr>
            </a:lvl7pPr>
            <a:lvl8pPr eaLnBrk="0" fontAlgn="base" hangingPunct="0">
              <a:spcBef>
                <a:spcPct val="20000"/>
              </a:spcBef>
              <a:spcAft>
                <a:spcPct val="0"/>
              </a:spcAft>
              <a:buChar char="»"/>
              <a:defRPr sz="2000">
                <a:solidFill>
                  <a:schemeClr val="tx1"/>
                </a:solidFill>
                <a:latin typeface="Arial" panose="020B0604020202020204" pitchFamily="34" charset="0"/>
              </a:defRPr>
            </a:lvl8pPr>
            <a:lvl9pPr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pPr>
            <a:r>
              <a:rPr lang="en-US" altLang="en-US" sz="4000" b="1" dirty="0" smtClean="0">
                <a:solidFill>
                  <a:srgbClr val="FF0000"/>
                </a:solidFill>
                <a:latin typeface="Times New Roman" panose="02020603050405020304" pitchFamily="18" charset="0"/>
                <a:cs typeface="Times New Roman" panose="02020603050405020304" pitchFamily="18" charset="0"/>
              </a:rPr>
              <a:t>CÙNG SUY NGẪM</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28677" name="TextBox 6"/>
          <p:cNvSpPr txBox="1">
            <a:spLocks noChangeArrowheads="1"/>
          </p:cNvSpPr>
          <p:nvPr/>
        </p:nvSpPr>
        <p:spPr bwMode="auto">
          <a:xfrm>
            <a:off x="228600" y="1043068"/>
            <a:ext cx="8610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fontAlgn="base" hangingPunct="0">
              <a:spcBef>
                <a:spcPct val="20000"/>
              </a:spcBef>
              <a:spcAft>
                <a:spcPct val="0"/>
              </a:spcAft>
              <a:buChar char="»"/>
              <a:defRPr sz="2000">
                <a:solidFill>
                  <a:schemeClr val="tx1"/>
                </a:solidFill>
                <a:latin typeface="Arial" panose="020B0604020202020204" pitchFamily="34" charset="0"/>
              </a:defRPr>
            </a:lvl6pPr>
            <a:lvl7pPr eaLnBrk="0" fontAlgn="base" hangingPunct="0">
              <a:spcBef>
                <a:spcPct val="20000"/>
              </a:spcBef>
              <a:spcAft>
                <a:spcPct val="0"/>
              </a:spcAft>
              <a:buChar char="»"/>
              <a:defRPr sz="2000">
                <a:solidFill>
                  <a:schemeClr val="tx1"/>
                </a:solidFill>
                <a:latin typeface="Arial" panose="020B0604020202020204" pitchFamily="34" charset="0"/>
              </a:defRPr>
            </a:lvl7pPr>
            <a:lvl8pPr eaLnBrk="0" fontAlgn="base" hangingPunct="0">
              <a:spcBef>
                <a:spcPct val="20000"/>
              </a:spcBef>
              <a:spcAft>
                <a:spcPct val="0"/>
              </a:spcAft>
              <a:buChar char="»"/>
              <a:defRPr sz="2000">
                <a:solidFill>
                  <a:schemeClr val="tx1"/>
                </a:solidFill>
                <a:latin typeface="Arial" panose="020B0604020202020204" pitchFamily="34" charset="0"/>
              </a:defRPr>
            </a:lvl8pPr>
            <a:lvl9pPr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0" fontAlgn="base" hangingPunct="0">
              <a:spcBef>
                <a:spcPct val="0"/>
              </a:spcBef>
              <a:spcAft>
                <a:spcPct val="0"/>
              </a:spcAft>
            </a:pPr>
            <a:r>
              <a:rPr lang="en-US" altLang="en-US" sz="4000" b="1">
                <a:solidFill>
                  <a:srgbClr val="FF0000"/>
                </a:solidFill>
                <a:latin typeface="Times New Roman" panose="02020603050405020304" pitchFamily="18" charset="0"/>
                <a:cs typeface="Times New Roman" panose="02020603050405020304" pitchFamily="18" charset="0"/>
              </a:rPr>
              <a:t>     </a:t>
            </a:r>
            <a:r>
              <a:rPr lang="en-US" altLang="en-US" sz="4000" b="1">
                <a:solidFill>
                  <a:srgbClr val="0066FF"/>
                </a:solidFill>
                <a:latin typeface="Times New Roman" panose="02020603050405020304" pitchFamily="18" charset="0"/>
                <a:cs typeface="Times New Roman" panose="02020603050405020304" pitchFamily="18" charset="0"/>
              </a:rPr>
              <a:t>Sự giống và khác nhau trong lối sống của Bác với các danh nho xưa: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0968"/>
                                        </p:tgtEl>
                                        <p:attrNameLst>
                                          <p:attrName>style.visibility</p:attrName>
                                        </p:attrNameLst>
                                      </p:cBhvr>
                                      <p:to>
                                        <p:strVal val="visible"/>
                                      </p:to>
                                    </p:set>
                                    <p:anim calcmode="discrete" valueType="clr">
                                      <p:cBhvr override="childStyle">
                                        <p:cTn id="7" dur="80"/>
                                        <p:tgtEl>
                                          <p:spTgt spid="4096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0968"/>
                                        </p:tgtEl>
                                        <p:attrNameLst>
                                          <p:attrName>fillcolor</p:attrName>
                                        </p:attrNameLst>
                                      </p:cBhvr>
                                      <p:tavLst>
                                        <p:tav tm="0">
                                          <p:val>
                                            <p:clrVal>
                                              <a:schemeClr val="accent2"/>
                                            </p:clrVal>
                                          </p:val>
                                        </p:tav>
                                        <p:tav tm="50000">
                                          <p:val>
                                            <p:clrVal>
                                              <a:schemeClr val="hlink"/>
                                            </p:clrVal>
                                          </p:val>
                                        </p:tav>
                                      </p:tavLst>
                                    </p:anim>
                                    <p:set>
                                      <p:cBhvr>
                                        <p:cTn id="9" dur="80"/>
                                        <p:tgtEl>
                                          <p:spTgt spid="4096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40965"/>
                                        </p:tgtEl>
                                        <p:attrNameLst>
                                          <p:attrName>style.visibility</p:attrName>
                                        </p:attrNameLst>
                                      </p:cBhvr>
                                      <p:to>
                                        <p:strVal val="visible"/>
                                      </p:to>
                                    </p:set>
                                    <p:animEffect transition="in" filter="wedge">
                                      <p:cBhvr>
                                        <p:cTn id="14" dur="20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animBg="1"/>
      <p:bldP spid="4096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108551"/>
          <p:cNvSpPr/>
          <p:nvPr/>
        </p:nvSpPr>
        <p:spPr>
          <a:xfrm>
            <a:off x="71438" y="95250"/>
            <a:ext cx="8991600" cy="762000"/>
          </a:xfrm>
          <a:prstGeom prst="rect">
            <a:avLst/>
          </a:prstGeom>
          <a:gradFill rotWithShape="1">
            <a:gsLst>
              <a:gs pos="0">
                <a:srgbClr val="FFFFCC"/>
              </a:gs>
              <a:gs pos="100000">
                <a:srgbClr val="FFCCFF"/>
              </a:gs>
            </a:gsLst>
            <a:path path="shape">
              <a:fillToRect l="50000" t="50000" r="50000" b="50000"/>
            </a:path>
            <a:tileRect/>
          </a:gradFill>
          <a:ln w="9525" cap="flat" cmpd="sng">
            <a:solidFill>
              <a:schemeClr val="bg1"/>
            </a:solidFill>
            <a:prstDash val="solid"/>
            <a:miter/>
            <a:headEnd type="none" w="med" len="med"/>
            <a:tailEnd type="none" w="med" len="med"/>
          </a:ln>
        </p:spPr>
        <p:txBody>
          <a:bodyPr wrap="none" anchor="ctr" anchorCtr="0"/>
          <a:lstStyle/>
          <a:p>
            <a:pPr fontAlgn="base">
              <a:spcBef>
                <a:spcPct val="0"/>
              </a:spcBef>
              <a:spcAft>
                <a:spcPct val="0"/>
              </a:spcAft>
              <a:buFont typeface="Arial" panose="020B0604020202020204" pitchFamily="34" charset="0"/>
              <a:buNone/>
            </a:pPr>
            <a:endParaRPr b="1" dirty="0">
              <a:solidFill>
                <a:srgbClr val="0000FF"/>
              </a:solidFill>
              <a:latin typeface="Times New Roman" panose="02020603050405020304" pitchFamily="18" charset="0"/>
              <a:cs typeface="Times New Roman" panose="02020603050405020304" pitchFamily="18" charset="0"/>
            </a:endParaRPr>
          </a:p>
        </p:txBody>
      </p:sp>
      <p:sp>
        <p:nvSpPr>
          <p:cNvPr id="8200" name="Rectangle 108552"/>
          <p:cNvSpPr/>
          <p:nvPr/>
        </p:nvSpPr>
        <p:spPr>
          <a:xfrm>
            <a:off x="915035" y="228600"/>
            <a:ext cx="7118985" cy="419100"/>
          </a:xfrm>
          <a:prstGeom prst="rect">
            <a:avLst/>
          </a:prstGeom>
        </p:spPr>
        <p:txBody>
          <a:bodyPr wrap="none" fromWordArt="1">
            <a:prstTxWarp prst="textPlain">
              <a:avLst>
                <a:gd name="adj" fmla="val 50000"/>
              </a:avLst>
            </a:prstTxWarp>
            <a:normAutofit fontScale="75000" lnSpcReduction="20000"/>
          </a:bodyPr>
          <a:lstStyle/>
          <a:p>
            <a:pPr algn="ctr" fontAlgn="base">
              <a:spcBef>
                <a:spcPct val="0"/>
              </a:spcBef>
              <a:spcAft>
                <a:spcPct val="0"/>
              </a:spcAft>
              <a:buFont typeface="Arial" panose="020B0604020202020204" pitchFamily="34" charset="0"/>
              <a:buNone/>
            </a:pPr>
            <a:r>
              <a:rPr lang="en-US" sz="3430" b="1">
                <a:ln w="19050" cap="flat" cmpd="sng">
                  <a:solidFill>
                    <a:srgbClr val="FF0000"/>
                  </a:solidFill>
                  <a:prstDash val="solid"/>
                  <a:headEnd type="none" w="med" len="med"/>
                  <a:tailEnd type="none" w="med" len="med"/>
                </a:ln>
                <a:solidFill>
                  <a:srgbClr val="FFFF00"/>
                </a:solidFill>
                <a:effectLst>
                  <a:outerShdw dist="35921" dir="2699999" algn="ctr" rotWithShape="0">
                    <a:srgbClr val="990000"/>
                  </a:outerShdw>
                </a:effectLst>
                <a:ea typeface="Arial" panose="020B0604020202020204" pitchFamily="34" charset="0"/>
              </a:rPr>
              <a:t>PHONG CÁCH HỒ CHÍ MINH</a:t>
            </a:r>
            <a:r>
              <a:rPr lang="en-US" sz="2800" b="1">
                <a:ln w="19050" cap="flat" cmpd="sng">
                  <a:solidFill>
                    <a:srgbClr val="FF0000"/>
                  </a:solidFill>
                  <a:prstDash val="solid"/>
                  <a:headEnd type="none" w="med" len="med"/>
                  <a:tailEnd type="none" w="med" len="med"/>
                </a:ln>
                <a:solidFill>
                  <a:srgbClr val="FFFF00"/>
                </a:solidFill>
                <a:effectLst>
                  <a:outerShdw dist="35921" dir="2699999" algn="ctr" rotWithShape="0">
                    <a:srgbClr val="990000"/>
                  </a:outerShdw>
                </a:effectLst>
                <a:ea typeface="Arial" panose="020B0604020202020204" pitchFamily="34" charset="0"/>
              </a:rPr>
              <a:t>  (Lê Anh Trà)</a:t>
            </a:r>
          </a:p>
        </p:txBody>
      </p:sp>
      <p:sp>
        <p:nvSpPr>
          <p:cNvPr id="2" name="Text Box 5"/>
          <p:cNvSpPr txBox="1"/>
          <p:nvPr/>
        </p:nvSpPr>
        <p:spPr>
          <a:xfrm>
            <a:off x="228600" y="990600"/>
            <a:ext cx="4038600" cy="461665"/>
          </a:xfrm>
          <a:prstGeom prst="rect">
            <a:avLst/>
          </a:prstGeom>
          <a:noFill/>
          <a:ln w="9525">
            <a:noFill/>
          </a:ln>
        </p:spPr>
        <p:txBody>
          <a:bodyPr wrap="square">
            <a:spAutoFit/>
          </a:bodyPr>
          <a:lstStyle/>
          <a:p>
            <a:pPr fontAlgn="base">
              <a:spcBef>
                <a:spcPct val="50000"/>
              </a:spcBef>
              <a:spcAft>
                <a:spcPct val="0"/>
              </a:spcAft>
              <a:buFont typeface="Arial" panose="020B0604020202020204" pitchFamily="34" charset="0"/>
              <a:buNone/>
            </a:pPr>
            <a:r>
              <a:rPr lang="en-US" sz="2400" b="1" u="sng" dirty="0">
                <a:solidFill>
                  <a:schemeClr val="tx1"/>
                </a:solidFill>
                <a:latin typeface="Times New Roman" panose="02020603050405020304" pitchFamily="18" charset="0"/>
              </a:rPr>
              <a:t>II/  </a:t>
            </a:r>
            <a:r>
              <a:rPr lang="en-US" sz="2400" b="1" u="sng" dirty="0" smtClean="0">
                <a:solidFill>
                  <a:schemeClr val="tx1"/>
                </a:solidFill>
                <a:latin typeface="Times New Roman" panose="02020603050405020304" pitchFamily="18" charset="0"/>
              </a:rPr>
              <a:t>TÌM HIỂU VĂN BẢN</a:t>
            </a:r>
            <a:r>
              <a:rPr sz="2400" b="1" dirty="0" smtClean="0">
                <a:solidFill>
                  <a:schemeClr val="tx1"/>
                </a:solidFill>
                <a:latin typeface="Times New Roman" panose="02020603050405020304" pitchFamily="18" charset="0"/>
              </a:rPr>
              <a:t>:</a:t>
            </a:r>
          </a:p>
        </p:txBody>
      </p:sp>
      <p:sp>
        <p:nvSpPr>
          <p:cNvPr id="5" name="TextBox 2"/>
          <p:cNvSpPr txBox="1">
            <a:spLocks noChangeArrowheads="1"/>
          </p:cNvSpPr>
          <p:nvPr/>
        </p:nvSpPr>
        <p:spPr bwMode="auto">
          <a:xfrm>
            <a:off x="381000" y="2297430"/>
            <a:ext cx="52019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404040"/>
                </a:solidFill>
                <a:latin typeface="Trebuchet MS" panose="020B0603020202020204" pitchFamily="34" charset="0"/>
              </a:defRPr>
            </a:lvl1pPr>
            <a:lvl2pPr>
              <a:defRPr sz="1600">
                <a:solidFill>
                  <a:srgbClr val="404040"/>
                </a:solidFill>
                <a:latin typeface="Trebuchet MS" panose="020B0603020202020204" pitchFamily="34" charset="0"/>
              </a:defRPr>
            </a:lvl2pPr>
            <a:lvl3pPr>
              <a:defRPr sz="1400">
                <a:solidFill>
                  <a:srgbClr val="404040"/>
                </a:solidFill>
                <a:latin typeface="Trebuchet MS" panose="020B0603020202020204" pitchFamily="34" charset="0"/>
              </a:defRPr>
            </a:lvl3pPr>
            <a:lvl4pPr>
              <a:defRPr sz="1200">
                <a:solidFill>
                  <a:srgbClr val="404040"/>
                </a:solidFill>
                <a:latin typeface="Trebuchet MS" panose="020B0603020202020204" pitchFamily="34" charset="0"/>
              </a:defRPr>
            </a:lvl4pPr>
            <a:lvl5pPr>
              <a:defRPr sz="1200">
                <a:solidFill>
                  <a:srgbClr val="404040"/>
                </a:solidFill>
                <a:latin typeface="Trebuchet MS" panose="020B0603020202020204" pitchFamily="34" charset="0"/>
              </a:defRPr>
            </a:lvl5pPr>
            <a:lvl6pPr eaLnBrk="0" fontAlgn="base" hangingPunct="0">
              <a:spcAft>
                <a:spcPct val="0"/>
              </a:spcAft>
              <a:buClr>
                <a:srgbClr val="EB3D9F"/>
              </a:buClr>
              <a:buFont typeface="Wingdings 3" panose="05040102010807070707" pitchFamily="18" charset="2"/>
              <a:defRPr sz="1200">
                <a:solidFill>
                  <a:srgbClr val="404040"/>
                </a:solidFill>
                <a:latin typeface="Trebuchet MS" panose="020B0603020202020204" pitchFamily="34" charset="0"/>
              </a:defRPr>
            </a:lvl6pPr>
            <a:lvl7pPr eaLnBrk="0" fontAlgn="base" hangingPunct="0">
              <a:spcAft>
                <a:spcPct val="0"/>
              </a:spcAft>
              <a:buClr>
                <a:srgbClr val="EB3D9F"/>
              </a:buClr>
              <a:buFont typeface="Wingdings 3" panose="05040102010807070707" pitchFamily="18" charset="2"/>
              <a:defRPr sz="1200">
                <a:solidFill>
                  <a:srgbClr val="404040"/>
                </a:solidFill>
                <a:latin typeface="Trebuchet MS" panose="020B0603020202020204" pitchFamily="34" charset="0"/>
              </a:defRPr>
            </a:lvl7pPr>
            <a:lvl8pPr eaLnBrk="0" fontAlgn="base" hangingPunct="0">
              <a:spcAft>
                <a:spcPct val="0"/>
              </a:spcAft>
              <a:buClr>
                <a:srgbClr val="EB3D9F"/>
              </a:buClr>
              <a:buFont typeface="Wingdings 3" panose="05040102010807070707" pitchFamily="18" charset="2"/>
              <a:defRPr sz="1200">
                <a:solidFill>
                  <a:srgbClr val="404040"/>
                </a:solidFill>
                <a:latin typeface="Trebuchet MS" panose="020B0603020202020204" pitchFamily="34" charset="0"/>
              </a:defRPr>
            </a:lvl8pPr>
            <a:lvl9pPr eaLnBrk="0" fontAlgn="base" hangingPunct="0">
              <a:spcAft>
                <a:spcPct val="0"/>
              </a:spcAft>
              <a:buClr>
                <a:srgbClr val="EB3D9F"/>
              </a:buClr>
              <a:buFont typeface="Wingdings 3" panose="05040102010807070707" pitchFamily="18" charset="2"/>
              <a:defRPr sz="1200">
                <a:solidFill>
                  <a:srgbClr val="404040"/>
                </a:solidFill>
                <a:latin typeface="Trebuchet MS" panose="020B0603020202020204" pitchFamily="34" charset="0"/>
              </a:defRPr>
            </a:lvl9pPr>
          </a:lstStyle>
          <a:p>
            <a:pPr fontAlgn="base">
              <a:spcBef>
                <a:spcPct val="0"/>
              </a:spcBef>
              <a:spcAft>
                <a:spcPct val="0"/>
              </a:spcAft>
              <a:buFont typeface="Arial" panose="020B0604020202020204" pitchFamily="34" charset="0"/>
              <a:buNone/>
            </a:pPr>
            <a:r>
              <a:rPr lang="vi-VN" altLang="vi-VN" sz="2400" b="1" kern="0" dirty="0" smtClean="0">
                <a:solidFill>
                  <a:srgbClr val="FF0000"/>
                </a:solidFill>
                <a:latin typeface="Times New Roman" panose="02020603050405020304" pitchFamily="18" charset="0"/>
                <a:cs typeface="Times New Roman" panose="02020603050405020304" pitchFamily="18" charset="0"/>
              </a:rPr>
              <a:t>3</a:t>
            </a:r>
            <a:r>
              <a:rPr lang="en-US" altLang="vi-VN" sz="2400" b="1" kern="0" dirty="0" smtClean="0">
                <a:solidFill>
                  <a:srgbClr val="FF0000"/>
                </a:solidFill>
                <a:latin typeface="Times New Roman" panose="02020603050405020304" pitchFamily="18" charset="0"/>
                <a:cs typeface="Times New Roman" panose="02020603050405020304" pitchFamily="18" charset="0"/>
              </a:rPr>
              <a:t>/</a:t>
            </a:r>
            <a:r>
              <a:rPr lang="vi-VN" altLang="vi-VN" sz="2400" b="1" kern="0" dirty="0" smtClean="0">
                <a:solidFill>
                  <a:srgbClr val="FF0000"/>
                </a:solidFill>
                <a:latin typeface="Times New Roman" panose="02020603050405020304" pitchFamily="18" charset="0"/>
                <a:cs typeface="Times New Roman" panose="02020603050405020304" pitchFamily="18" charset="0"/>
              </a:rPr>
              <a:t> </a:t>
            </a:r>
            <a:r>
              <a:rPr lang="vi-VN" altLang="vi-VN" sz="2400" b="1" u="sng" kern="0" dirty="0">
                <a:solidFill>
                  <a:srgbClr val="FF0000"/>
                </a:solidFill>
                <a:latin typeface="Times New Roman" panose="02020603050405020304" pitchFamily="18" charset="0"/>
                <a:cs typeface="Times New Roman" panose="02020603050405020304" pitchFamily="18" charset="0"/>
              </a:rPr>
              <a:t>Ý nghĩa phong cách Hồ Chí Minh:</a:t>
            </a:r>
          </a:p>
        </p:txBody>
      </p:sp>
      <p:sp>
        <p:nvSpPr>
          <p:cNvPr id="6" name="Rectangle 6"/>
          <p:cNvSpPr>
            <a:spLocks noChangeArrowheads="1"/>
          </p:cNvSpPr>
          <p:nvPr/>
        </p:nvSpPr>
        <p:spPr bwMode="auto">
          <a:xfrm>
            <a:off x="304800" y="2971800"/>
            <a:ext cx="86741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457200" indent="-457200" eaLnBrk="0" fontAlgn="base" hangingPunct="0">
              <a:spcBef>
                <a:spcPct val="0"/>
              </a:spcBef>
              <a:spcAft>
                <a:spcPct val="0"/>
              </a:spcAft>
              <a:buFontTx/>
              <a:buChar char="-"/>
              <a:defRPr/>
            </a:pPr>
            <a:r>
              <a:rPr lang="en-US" sz="2400" b="1" dirty="0" smtClean="0">
                <a:latin typeface="Times New Roman" panose="02020603050405020304" pitchFamily="18" charset="0"/>
                <a:cs typeface="Times New Roman" panose="02020603050405020304" pitchFamily="18" charset="0"/>
              </a:rPr>
              <a:t>K</a:t>
            </a:r>
            <a:r>
              <a:rPr lang="vi-VN" sz="2400" b="1" dirty="0">
                <a:latin typeface="Times New Roman" panose="02020603050405020304" pitchFamily="18" charset="0"/>
                <a:cs typeface="Times New Roman" panose="02020603050405020304" pitchFamily="18" charset="0"/>
              </a:rPr>
              <a:t>hông phải là cách tự thần thánh hóa, tự làm cho khác đời, hơn đời</a:t>
            </a:r>
            <a:r>
              <a:rPr lang="vi-VN" sz="2400" b="1" dirty="0" smtClean="0">
                <a:latin typeface="Times New Roman" panose="02020603050405020304" pitchFamily="18" charset="0"/>
                <a:cs typeface="Times New Roman" panose="02020603050405020304" pitchFamily="18" charset="0"/>
              </a:rPr>
              <a:t>.</a:t>
            </a:r>
            <a:endParaRPr lang="en-US" sz="2400" b="1" dirty="0" smtClean="0">
              <a:latin typeface="Times New Roman" panose="02020603050405020304" pitchFamily="18" charset="0"/>
              <a:cs typeface="Times New Roman" panose="02020603050405020304" pitchFamily="18" charset="0"/>
            </a:endParaRPr>
          </a:p>
          <a:p>
            <a:pPr marL="457200" indent="-457200" eaLnBrk="0" fontAlgn="base" hangingPunct="0">
              <a:spcBef>
                <a:spcPct val="0"/>
              </a:spcBef>
              <a:spcAft>
                <a:spcPct val="0"/>
              </a:spcAft>
              <a:buFontTx/>
              <a:buChar char="-"/>
              <a:defRPr/>
            </a:pPr>
            <a:r>
              <a:rPr lang="en-US" sz="2400" b="1" dirty="0" err="1" smtClean="0">
                <a:latin typeface="Times New Roman" panose="02020603050405020304" pitchFamily="18" charset="0"/>
                <a:cs typeface="Times New Roman" panose="02020603050405020304" pitchFamily="18" charset="0"/>
              </a:rPr>
              <a:t>Lối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sống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thanh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cao</a:t>
            </a:r>
            <a:r>
              <a:rPr lang="en-US" sz="2400" b="1" dirty="0" smtClean="0">
                <a:latin typeface="Times New Roman" panose="02020603050405020304" pitchFamily="18" charset="0"/>
                <a:cs typeface="Times New Roman" panose="02020603050405020304" pitchFamily="18" charset="0"/>
              </a:rPr>
              <a:t>, di </a:t>
            </a:r>
            <a:r>
              <a:rPr lang="en-US" sz="2400" b="1" dirty="0" err="1" smtClean="0">
                <a:latin typeface="Times New Roman" panose="02020603050405020304" pitchFamily="18" charset="0"/>
                <a:cs typeface="Times New Roman" panose="02020603050405020304" pitchFamily="18" charset="0"/>
              </a:rPr>
              <a:t>dưỡng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tinh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thần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đem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lại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hạnh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phúc</a:t>
            </a:r>
            <a:r>
              <a:rPr lang="en-US" sz="2400" b="1" dirty="0" smtClean="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a:p>
            <a:pPr marL="342900" indent="-342900" algn="just" fontAlgn="base">
              <a:spcBef>
                <a:spcPct val="0"/>
              </a:spcBef>
              <a:spcAft>
                <a:spcPct val="0"/>
              </a:spcAft>
              <a:buFontTx/>
              <a:buChar char="-"/>
            </a:pPr>
            <a:endParaRPr lang="vi-VN" altLang="en-US" sz="2400" b="1" dirty="0">
              <a:latin typeface="Times New Roman" panose="02020603050405020304" pitchFamily="18" charset="0"/>
              <a:cs typeface="Times New Roman" panose="02020603050405020304" pitchFamily="18" charset="0"/>
            </a:endParaRPr>
          </a:p>
        </p:txBody>
      </p:sp>
      <p:graphicFrame>
        <p:nvGraphicFramePr>
          <p:cNvPr id="9" name="Table 8"/>
          <p:cNvGraphicFramePr>
            <a:graphicFrameLocks noGrp="1"/>
          </p:cNvGraphicFramePr>
          <p:nvPr/>
        </p:nvGraphicFramePr>
        <p:xfrm>
          <a:off x="381000" y="4724400"/>
          <a:ext cx="8276082" cy="1371600"/>
        </p:xfrm>
        <a:graphic>
          <a:graphicData uri="http://schemas.openxmlformats.org/drawingml/2006/table">
            <a:tbl>
              <a:tblPr firstRow="1" bandRow="1">
                <a:tableStyleId>{16D9F66E-5EB9-4882-86FB-DCBF35E3C3E4}</a:tableStyleId>
              </a:tblPr>
              <a:tblGrid>
                <a:gridCol w="8276082"/>
              </a:tblGrid>
              <a:tr h="955040">
                <a:tc>
                  <a:txBody>
                    <a:bodyPr/>
                    <a:lstStyle/>
                    <a:p>
                      <a:pPr marL="0" marR="0" lvl="0" indent="320675" algn="just"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=&gt;  </a:t>
                      </a:r>
                      <a:r>
                        <a:rPr kumimoji="0" lang="en-US" alt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Lời</a:t>
                      </a:r>
                      <a:r>
                        <a:rPr kumimoji="0" lang="en-US" alt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bình</a:t>
                      </a:r>
                      <a:r>
                        <a:rPr kumimoji="0" lang="en-US" alt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xúc</a:t>
                      </a:r>
                      <a:r>
                        <a:rPr kumimoji="0" lang="en-US" alt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tích</a:t>
                      </a:r>
                      <a:r>
                        <a:rPr kumimoji="0" lang="en-US" alt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nhưng</a:t>
                      </a:r>
                      <a:r>
                        <a:rPr kumimoji="0" lang="en-US" alt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toát</a:t>
                      </a:r>
                      <a:r>
                        <a:rPr kumimoji="0" lang="en-US" alt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lên</a:t>
                      </a:r>
                      <a:r>
                        <a:rPr kumimoji="0" lang="en-US" alt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vẻ</a:t>
                      </a:r>
                      <a:r>
                        <a:rPr kumimoji="0" lang="en-US" alt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đẹp</a:t>
                      </a:r>
                      <a:r>
                        <a:rPr kumimoji="0" lang="en-US" alt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trong</a:t>
                      </a:r>
                      <a:r>
                        <a:rPr kumimoji="0" lang="en-US" alt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phong</a:t>
                      </a:r>
                      <a:r>
                        <a:rPr kumimoji="0" lang="en-US" alt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cách</a:t>
                      </a:r>
                      <a:r>
                        <a:rPr kumimoji="0" lang="en-US" alt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sống</a:t>
                      </a:r>
                      <a:r>
                        <a:rPr kumimoji="0" lang="en-US" alt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và</a:t>
                      </a:r>
                      <a:r>
                        <a:rPr kumimoji="0" lang="en-US" alt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làm</a:t>
                      </a:r>
                      <a:r>
                        <a:rPr kumimoji="0" lang="en-US" alt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việc</a:t>
                      </a:r>
                      <a:r>
                        <a:rPr kumimoji="0" lang="en-US" alt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của</a:t>
                      </a:r>
                      <a:r>
                        <a:rPr kumimoji="0" lang="en-US" alt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Bác</a:t>
                      </a:r>
                      <a:r>
                        <a:rPr kumimoji="0" lang="en-US" alt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cái</a:t>
                      </a:r>
                      <a:r>
                        <a:rPr kumimoji="0" lang="en-US" alt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đẹp</a:t>
                      </a:r>
                      <a:r>
                        <a:rPr kumimoji="0" lang="en-US" alt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là</a:t>
                      </a:r>
                      <a:r>
                        <a:rPr kumimoji="0" lang="en-US" alt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giản</a:t>
                      </a:r>
                      <a:r>
                        <a:rPr kumimoji="0" lang="en-US" alt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dị</a:t>
                      </a:r>
                      <a:r>
                        <a:rPr kumimoji="0" lang="en-US" alt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tự</a:t>
                      </a:r>
                      <a:r>
                        <a:rPr kumimoji="0" lang="en-US" alt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nhiên</a:t>
                      </a:r>
                      <a:r>
                        <a:rPr kumimoji="0" lang="en-US" alt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a:t>
                      </a:r>
                      <a:endParaRPr kumimoji="0" lang="en-US"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endParaRPr>
                    </a:p>
                  </a:txBody>
                  <a:tcPr marL="68580" marR="68580"/>
                </a:tc>
              </a:tr>
            </a:tbl>
          </a:graphicData>
        </a:graphic>
      </p:graphicFrame>
      <p:sp>
        <p:nvSpPr>
          <p:cNvPr id="10" name="TextBox 2"/>
          <p:cNvSpPr txBox="1"/>
          <p:nvPr/>
        </p:nvSpPr>
        <p:spPr>
          <a:xfrm>
            <a:off x="381000" y="1828872"/>
            <a:ext cx="8001000" cy="460375"/>
          </a:xfrm>
          <a:prstGeom prst="rect">
            <a:avLst/>
          </a:prstGeom>
          <a:noFill/>
        </p:spPr>
        <p:txBody>
          <a:bodyPr wrap="square">
            <a:spAutoFit/>
          </a:bodyPr>
          <a:lstStyle/>
          <a:p>
            <a:pPr eaLnBrk="0" fontAlgn="base" hangingPunct="0">
              <a:spcBef>
                <a:spcPct val="0"/>
              </a:spcBef>
              <a:spcAft>
                <a:spcPct val="0"/>
              </a:spcAft>
              <a:buFont typeface="Arial" panose="020B0604020202020204" pitchFamily="34" charset="0"/>
              <a:buNone/>
              <a:defRPr/>
            </a:pPr>
            <a:r>
              <a:rPr lang="vi-VN" altLang="vi-VN" sz="2400" b="1" u="sng" kern="0" dirty="0">
                <a:solidFill>
                  <a:schemeClr val="tx1"/>
                </a:solidFill>
                <a:latin typeface="Times New Roman" panose="02020603050405020304" pitchFamily="18" charset="0"/>
                <a:cs typeface="Times New Roman" panose="02020603050405020304" pitchFamily="18" charset="0"/>
              </a:rPr>
              <a:t>2/ Nét đẹp giản dị trong lối sống của Bác. </a:t>
            </a:r>
          </a:p>
        </p:txBody>
      </p:sp>
      <p:sp>
        <p:nvSpPr>
          <p:cNvPr id="11" name="TextBox 7"/>
          <p:cNvSpPr txBox="1"/>
          <p:nvPr/>
        </p:nvSpPr>
        <p:spPr>
          <a:xfrm>
            <a:off x="-219075" y="1371600"/>
            <a:ext cx="7841615" cy="460375"/>
          </a:xfrm>
          <a:prstGeom prst="rect">
            <a:avLst/>
          </a:prstGeom>
          <a:noFill/>
        </p:spPr>
        <p:txBody>
          <a:bodyPr wrap="square">
            <a:spAutoFit/>
          </a:bodyPr>
          <a:lstStyle/>
          <a:p>
            <a:pPr algn="ctr" fontAlgn="base">
              <a:spcBef>
                <a:spcPct val="0"/>
              </a:spcBef>
              <a:spcAft>
                <a:spcPct val="0"/>
              </a:spcAft>
              <a:buFont typeface="Arial" panose="020B0604020202020204" pitchFamily="34" charset="0"/>
              <a:buNone/>
            </a:pPr>
            <a:r>
              <a:rPr lang="vi-VN" altLang="vi-VN" sz="2400" b="1" u="sng" kern="0" dirty="0">
                <a:solidFill>
                  <a:schemeClr val="tx1"/>
                </a:solidFill>
                <a:latin typeface="Times New Roman" panose="02020603050405020304" pitchFamily="18" charset="0"/>
                <a:cs typeface="Times New Roman" panose="02020603050405020304" pitchFamily="18" charset="0"/>
              </a:rPr>
              <a:t>1/ Sự tiếp thu tinh hoa văn hóa nhân loại của </a:t>
            </a:r>
            <a:r>
              <a:rPr lang="vi-VN" altLang="vi-VN" sz="2400" b="1" u="sng" kern="0" dirty="0" smtClean="0">
                <a:solidFill>
                  <a:schemeClr val="tx1"/>
                </a:solidFill>
                <a:latin typeface="Times New Roman" panose="02020603050405020304" pitchFamily="18" charset="0"/>
                <a:cs typeface="Times New Roman" panose="02020603050405020304" pitchFamily="18" charset="0"/>
              </a:rPr>
              <a:t>Bác</a:t>
            </a:r>
            <a:r>
              <a:rPr lang="en-US" altLang="vi-VN" sz="2400" b="1" u="sng" kern="0" dirty="0" smtClean="0">
                <a:solidFill>
                  <a:schemeClr val="tx1"/>
                </a:solidFill>
                <a:latin typeface="Times New Roman" panose="02020603050405020304" pitchFamily="18" charset="0"/>
                <a:cs typeface="Times New Roman" panose="02020603050405020304" pitchFamily="18" charset="0"/>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0854" y="95250"/>
            <a:ext cx="6461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108551"/>
          <p:cNvSpPr/>
          <p:nvPr/>
        </p:nvSpPr>
        <p:spPr>
          <a:xfrm>
            <a:off x="71438" y="95250"/>
            <a:ext cx="8991600" cy="762000"/>
          </a:xfrm>
          <a:prstGeom prst="rect">
            <a:avLst/>
          </a:prstGeom>
          <a:gradFill rotWithShape="1">
            <a:gsLst>
              <a:gs pos="0">
                <a:srgbClr val="FFFFCC"/>
              </a:gs>
              <a:gs pos="100000">
                <a:srgbClr val="FFCCFF"/>
              </a:gs>
            </a:gsLst>
            <a:path path="shape">
              <a:fillToRect l="50000" t="50000" r="50000" b="50000"/>
            </a:path>
            <a:tileRect/>
          </a:gradFill>
          <a:ln w="9525" cap="flat" cmpd="sng">
            <a:solidFill>
              <a:schemeClr val="bg1"/>
            </a:solidFill>
            <a:prstDash val="solid"/>
            <a:miter/>
            <a:headEnd type="none" w="med" len="med"/>
            <a:tailEnd type="none" w="med" len="med"/>
          </a:ln>
        </p:spPr>
        <p:txBody>
          <a:bodyPr wrap="none" anchor="ctr" anchorCtr="0"/>
          <a:lstStyle/>
          <a:p>
            <a:pPr fontAlgn="base">
              <a:spcBef>
                <a:spcPct val="0"/>
              </a:spcBef>
              <a:spcAft>
                <a:spcPct val="0"/>
              </a:spcAft>
              <a:buFont typeface="Arial" panose="020B0604020202020204" pitchFamily="34" charset="0"/>
              <a:buNone/>
            </a:pPr>
            <a:endParaRPr b="1" dirty="0">
              <a:solidFill>
                <a:srgbClr val="0000FF"/>
              </a:solidFill>
              <a:latin typeface="Times New Roman" panose="02020603050405020304" pitchFamily="18" charset="0"/>
              <a:cs typeface="Times New Roman" panose="02020603050405020304" pitchFamily="18" charset="0"/>
            </a:endParaRPr>
          </a:p>
        </p:txBody>
      </p:sp>
      <p:sp>
        <p:nvSpPr>
          <p:cNvPr id="8200" name="Rectangle 108552"/>
          <p:cNvSpPr/>
          <p:nvPr/>
        </p:nvSpPr>
        <p:spPr>
          <a:xfrm>
            <a:off x="915035" y="228600"/>
            <a:ext cx="7118985" cy="419100"/>
          </a:xfrm>
          <a:prstGeom prst="rect">
            <a:avLst/>
          </a:prstGeom>
        </p:spPr>
        <p:txBody>
          <a:bodyPr wrap="none" fromWordArt="1">
            <a:prstTxWarp prst="textPlain">
              <a:avLst>
                <a:gd name="adj" fmla="val 50000"/>
              </a:avLst>
            </a:prstTxWarp>
            <a:normAutofit fontScale="75000" lnSpcReduction="20000"/>
          </a:bodyPr>
          <a:lstStyle/>
          <a:p>
            <a:pPr algn="ctr" fontAlgn="base">
              <a:spcBef>
                <a:spcPct val="0"/>
              </a:spcBef>
              <a:spcAft>
                <a:spcPct val="0"/>
              </a:spcAft>
              <a:buFont typeface="Arial" panose="020B0604020202020204" pitchFamily="34" charset="0"/>
              <a:buNone/>
            </a:pPr>
            <a:r>
              <a:rPr lang="en-US" sz="3430" b="1" dirty="0">
                <a:ln w="19050" cap="flat" cmpd="sng">
                  <a:solidFill>
                    <a:srgbClr val="FF0000"/>
                  </a:solidFill>
                  <a:prstDash val="solid"/>
                  <a:headEnd type="none" w="med" len="med"/>
                  <a:tailEnd type="none" w="med" len="med"/>
                </a:ln>
                <a:solidFill>
                  <a:srgbClr val="FFFF00"/>
                </a:solidFill>
                <a:effectLst>
                  <a:outerShdw dist="35921" dir="2699999" algn="ctr" rotWithShape="0">
                    <a:srgbClr val="990000"/>
                  </a:outerShdw>
                </a:effectLst>
                <a:ea typeface="Arial" panose="020B0604020202020204" pitchFamily="34" charset="0"/>
              </a:rPr>
              <a:t>PHONG CÁCH HỒ CHÍ MINH</a:t>
            </a:r>
            <a:r>
              <a:rPr lang="en-US" sz="2800" b="1" dirty="0">
                <a:ln w="19050" cap="flat" cmpd="sng">
                  <a:solidFill>
                    <a:srgbClr val="FF0000"/>
                  </a:solidFill>
                  <a:prstDash val="solid"/>
                  <a:headEnd type="none" w="med" len="med"/>
                  <a:tailEnd type="none" w="med" len="med"/>
                </a:ln>
                <a:solidFill>
                  <a:srgbClr val="FFFF00"/>
                </a:solidFill>
                <a:effectLst>
                  <a:outerShdw dist="35921" dir="2699999" algn="ctr" rotWithShape="0">
                    <a:srgbClr val="990000"/>
                  </a:outerShdw>
                </a:effectLst>
                <a:ea typeface="Arial" panose="020B0604020202020204" pitchFamily="34" charset="0"/>
              </a:rPr>
              <a:t>  (</a:t>
            </a:r>
            <a:r>
              <a:rPr lang="en-US" sz="2800" b="1" dirty="0" err="1">
                <a:ln w="19050" cap="flat" cmpd="sng">
                  <a:solidFill>
                    <a:srgbClr val="FF0000"/>
                  </a:solidFill>
                  <a:prstDash val="solid"/>
                  <a:headEnd type="none" w="med" len="med"/>
                  <a:tailEnd type="none" w="med" len="med"/>
                </a:ln>
                <a:solidFill>
                  <a:srgbClr val="FFFF00"/>
                </a:solidFill>
                <a:effectLst>
                  <a:outerShdw dist="35921" dir="2699999" algn="ctr" rotWithShape="0">
                    <a:srgbClr val="990000"/>
                  </a:outerShdw>
                </a:effectLst>
                <a:ea typeface="Arial" panose="020B0604020202020204" pitchFamily="34" charset="0"/>
              </a:rPr>
              <a:t>Lê</a:t>
            </a:r>
            <a:r>
              <a:rPr lang="en-US" sz="2800" b="1" dirty="0">
                <a:ln w="19050" cap="flat" cmpd="sng">
                  <a:solidFill>
                    <a:srgbClr val="FF0000"/>
                  </a:solidFill>
                  <a:prstDash val="solid"/>
                  <a:headEnd type="none" w="med" len="med"/>
                  <a:tailEnd type="none" w="med" len="med"/>
                </a:ln>
                <a:solidFill>
                  <a:srgbClr val="FFFF00"/>
                </a:solidFill>
                <a:effectLst>
                  <a:outerShdw dist="35921" dir="2699999" algn="ctr" rotWithShape="0">
                    <a:srgbClr val="990000"/>
                  </a:outerShdw>
                </a:effectLst>
                <a:ea typeface="Arial" panose="020B0604020202020204" pitchFamily="34" charset="0"/>
              </a:rPr>
              <a:t> </a:t>
            </a:r>
            <a:r>
              <a:rPr lang="en-US" sz="2800" b="1" dirty="0" err="1">
                <a:ln w="19050" cap="flat" cmpd="sng">
                  <a:solidFill>
                    <a:srgbClr val="FF0000"/>
                  </a:solidFill>
                  <a:prstDash val="solid"/>
                  <a:headEnd type="none" w="med" len="med"/>
                  <a:tailEnd type="none" w="med" len="med"/>
                </a:ln>
                <a:solidFill>
                  <a:srgbClr val="FFFF00"/>
                </a:solidFill>
                <a:effectLst>
                  <a:outerShdw dist="35921" dir="2699999" algn="ctr" rotWithShape="0">
                    <a:srgbClr val="990000"/>
                  </a:outerShdw>
                </a:effectLst>
                <a:ea typeface="Arial" panose="020B0604020202020204" pitchFamily="34" charset="0"/>
              </a:rPr>
              <a:t>Anh</a:t>
            </a:r>
            <a:r>
              <a:rPr lang="en-US" sz="2800" b="1" dirty="0">
                <a:ln w="19050" cap="flat" cmpd="sng">
                  <a:solidFill>
                    <a:srgbClr val="FF0000"/>
                  </a:solidFill>
                  <a:prstDash val="solid"/>
                  <a:headEnd type="none" w="med" len="med"/>
                  <a:tailEnd type="none" w="med" len="med"/>
                </a:ln>
                <a:solidFill>
                  <a:srgbClr val="FFFF00"/>
                </a:solidFill>
                <a:effectLst>
                  <a:outerShdw dist="35921" dir="2699999" algn="ctr" rotWithShape="0">
                    <a:srgbClr val="990000"/>
                  </a:outerShdw>
                </a:effectLst>
                <a:ea typeface="Arial" panose="020B0604020202020204" pitchFamily="34" charset="0"/>
              </a:rPr>
              <a:t> </a:t>
            </a:r>
            <a:r>
              <a:rPr lang="en-US" sz="2800" b="1" dirty="0" err="1">
                <a:ln w="19050" cap="flat" cmpd="sng">
                  <a:solidFill>
                    <a:srgbClr val="FF0000"/>
                  </a:solidFill>
                  <a:prstDash val="solid"/>
                  <a:headEnd type="none" w="med" len="med"/>
                  <a:tailEnd type="none" w="med" len="med"/>
                </a:ln>
                <a:solidFill>
                  <a:srgbClr val="FFFF00"/>
                </a:solidFill>
                <a:effectLst>
                  <a:outerShdw dist="35921" dir="2699999" algn="ctr" rotWithShape="0">
                    <a:srgbClr val="990000"/>
                  </a:outerShdw>
                </a:effectLst>
                <a:ea typeface="Arial" panose="020B0604020202020204" pitchFamily="34" charset="0"/>
              </a:rPr>
              <a:t>Trà</a:t>
            </a:r>
            <a:r>
              <a:rPr lang="en-US" sz="2800" b="1" dirty="0">
                <a:ln w="19050" cap="flat" cmpd="sng">
                  <a:solidFill>
                    <a:srgbClr val="FF0000"/>
                  </a:solidFill>
                  <a:prstDash val="solid"/>
                  <a:headEnd type="none" w="med" len="med"/>
                  <a:tailEnd type="none" w="med" len="med"/>
                </a:ln>
                <a:solidFill>
                  <a:srgbClr val="FFFF00"/>
                </a:solidFill>
                <a:effectLst>
                  <a:outerShdw dist="35921" dir="2699999" algn="ctr" rotWithShape="0">
                    <a:srgbClr val="990000"/>
                  </a:outerShdw>
                </a:effectLst>
                <a:ea typeface="Arial" panose="020B0604020202020204" pitchFamily="34" charset="0"/>
              </a:rPr>
              <a:t>)</a:t>
            </a:r>
          </a:p>
        </p:txBody>
      </p:sp>
      <p:sp>
        <p:nvSpPr>
          <p:cNvPr id="22" name="Text Box 9"/>
          <p:cNvSpPr txBox="1">
            <a:spLocks noChangeArrowheads="1"/>
          </p:cNvSpPr>
          <p:nvPr/>
        </p:nvSpPr>
        <p:spPr bwMode="auto">
          <a:xfrm>
            <a:off x="860981" y="1126651"/>
            <a:ext cx="37062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50000"/>
              </a:spcBef>
              <a:spcAft>
                <a:spcPct val="0"/>
              </a:spcAft>
              <a:buFont typeface="Arial" panose="020B0604020202020204" pitchFamily="34" charset="0"/>
              <a:buNone/>
            </a:pPr>
            <a:r>
              <a:rPr lang="en-US" altLang="en-US" sz="3600" b="1" dirty="0">
                <a:solidFill>
                  <a:srgbClr val="FF0000"/>
                </a:solidFill>
                <a:latin typeface="Times New Roman" panose="02020603050405020304" pitchFamily="18" charset="0"/>
                <a:cs typeface="Times New Roman" panose="02020603050405020304" pitchFamily="18" charset="0"/>
              </a:rPr>
              <a:t>III. </a:t>
            </a:r>
            <a:r>
              <a:rPr lang="en-US" altLang="en-US" sz="3600" b="1" u="sng" dirty="0" smtClean="0">
                <a:solidFill>
                  <a:srgbClr val="FF0000"/>
                </a:solidFill>
                <a:latin typeface="Times New Roman" panose="02020603050405020304" pitchFamily="18" charset="0"/>
                <a:cs typeface="Times New Roman" panose="02020603050405020304" pitchFamily="18" charset="0"/>
              </a:rPr>
              <a:t>TỔNG KẾT</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23" name="Text Box 47"/>
          <p:cNvSpPr txBox="1">
            <a:spLocks noChangeArrowheads="1"/>
          </p:cNvSpPr>
          <p:nvPr/>
        </p:nvSpPr>
        <p:spPr bwMode="auto">
          <a:xfrm>
            <a:off x="838200" y="1838642"/>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50000"/>
              </a:spcBef>
              <a:spcAft>
                <a:spcPct val="0"/>
              </a:spcAft>
              <a:buFont typeface="Arial" panose="020B0604020202020204" pitchFamily="34" charset="0"/>
              <a:buNone/>
            </a:pPr>
            <a:r>
              <a:rPr lang="en-US" altLang="en-US" sz="2400" b="1" dirty="0">
                <a:solidFill>
                  <a:srgbClr val="6600CC"/>
                </a:solidFill>
                <a:latin typeface="Times New Roman" panose="02020603050405020304" pitchFamily="18" charset="0"/>
                <a:cs typeface="Times New Roman" panose="02020603050405020304" pitchFamily="18" charset="0"/>
              </a:rPr>
              <a:t>   1. </a:t>
            </a:r>
            <a:r>
              <a:rPr lang="en-US" altLang="en-US" sz="2400" b="1" dirty="0" err="1">
                <a:solidFill>
                  <a:srgbClr val="6600CC"/>
                </a:solidFill>
                <a:latin typeface="Times New Roman" panose="02020603050405020304" pitchFamily="18" charset="0"/>
                <a:cs typeface="Times New Roman" panose="02020603050405020304" pitchFamily="18" charset="0"/>
              </a:rPr>
              <a:t>Nghệ</a:t>
            </a:r>
            <a:r>
              <a:rPr lang="en-US" altLang="en-US" sz="2400" b="1" dirty="0">
                <a:solidFill>
                  <a:srgbClr val="6600CC"/>
                </a:solidFill>
                <a:latin typeface="Times New Roman" panose="02020603050405020304" pitchFamily="18" charset="0"/>
                <a:cs typeface="Times New Roman" panose="02020603050405020304" pitchFamily="18" charset="0"/>
              </a:rPr>
              <a:t> </a:t>
            </a:r>
            <a:r>
              <a:rPr lang="en-US" altLang="en-US" sz="2400" b="1" dirty="0" err="1">
                <a:solidFill>
                  <a:srgbClr val="6600CC"/>
                </a:solidFill>
                <a:latin typeface="Times New Roman" panose="02020603050405020304" pitchFamily="18" charset="0"/>
                <a:cs typeface="Times New Roman" panose="02020603050405020304" pitchFamily="18" charset="0"/>
              </a:rPr>
              <a:t>thuật</a:t>
            </a:r>
            <a:r>
              <a:rPr lang="en-US" altLang="en-US" sz="2400" b="1" dirty="0">
                <a:solidFill>
                  <a:srgbClr val="6600CC"/>
                </a:solidFill>
                <a:latin typeface="Times New Roman" panose="02020603050405020304" pitchFamily="18" charset="0"/>
                <a:cs typeface="Times New Roman" panose="02020603050405020304" pitchFamily="18" charset="0"/>
              </a:rPr>
              <a:t>:</a:t>
            </a:r>
          </a:p>
        </p:txBody>
      </p:sp>
      <p:sp>
        <p:nvSpPr>
          <p:cNvPr id="25" name="Text Box 47"/>
          <p:cNvSpPr txBox="1">
            <a:spLocks noChangeArrowheads="1"/>
          </p:cNvSpPr>
          <p:nvPr/>
        </p:nvSpPr>
        <p:spPr bwMode="auto">
          <a:xfrm>
            <a:off x="228600" y="2300605"/>
            <a:ext cx="89154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buFont typeface="Arial" panose="020B0604020202020204" pitchFamily="34" charset="0"/>
              <a:buNone/>
            </a:pP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Kết</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hợp</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giữa</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kể</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và</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bình</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luận</a:t>
            </a:r>
            <a:endParaRPr lang="en-US" sz="2500" b="1" dirty="0">
              <a:solidFill>
                <a:prstClr val="black"/>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buFont typeface="Arial" panose="020B0604020202020204" pitchFamily="34" charset="0"/>
              <a:buNone/>
            </a:pP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Chọn</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lọc</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những</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dẫn</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chứng</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tiêu</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biểu</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cụ</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thể</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xác</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thực</a:t>
            </a:r>
            <a:r>
              <a:rPr lang="en-US" sz="2500" b="1" dirty="0" smtClean="0">
                <a:solidFill>
                  <a:prstClr val="black"/>
                </a:solidFill>
                <a:latin typeface="Times New Roman" panose="02020603050405020304" pitchFamily="18" charset="0"/>
                <a:cs typeface="Times New Roman" panose="02020603050405020304" pitchFamily="18" charset="0"/>
              </a:rPr>
              <a:t>.</a:t>
            </a:r>
            <a:endParaRPr lang="en-US" sz="2500" b="1" dirty="0">
              <a:solidFill>
                <a:prstClr val="black"/>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buFont typeface="Arial" panose="020B0604020202020204" pitchFamily="34" charset="0"/>
              <a:buNone/>
            </a:pP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Ngôn</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ngữ</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giản</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dị</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quen</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thuộc</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dễ</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hiểủ</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trong</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sáng</a:t>
            </a:r>
            <a:endParaRPr lang="en-US" sz="2500" b="1" dirty="0">
              <a:solidFill>
                <a:prstClr val="black"/>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buFont typeface="Arial" panose="020B0604020202020204" pitchFamily="34" charset="0"/>
              <a:buNone/>
            </a:pP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Vận</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dụng</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một</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cách</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tài</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tình</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biện</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pháp</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a:solidFill>
                  <a:prstClr val="black"/>
                </a:solidFill>
                <a:latin typeface="Times New Roman" panose="02020603050405020304" pitchFamily="18" charset="0"/>
                <a:cs typeface="Times New Roman" panose="02020603050405020304" pitchFamily="18" charset="0"/>
              </a:rPr>
              <a:t>so </a:t>
            </a:r>
            <a:r>
              <a:rPr lang="en-US" sz="2500" b="1" dirty="0" err="1" smtClean="0">
                <a:solidFill>
                  <a:prstClr val="black"/>
                </a:solidFill>
                <a:latin typeface="Times New Roman" panose="02020603050405020304" pitchFamily="18" charset="0"/>
                <a:cs typeface="Times New Roman" panose="02020603050405020304" pitchFamily="18" charset="0"/>
              </a:rPr>
              <a:t>sánh</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liệt</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kê</a:t>
            </a:r>
            <a:endParaRPr lang="en-US" altLang="en-US" sz="2500" b="1" dirty="0">
              <a:solidFill>
                <a:srgbClr val="0066FF"/>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183" y="3931821"/>
            <a:ext cx="25908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 Box 47"/>
          <p:cNvSpPr txBox="1">
            <a:spLocks noChangeArrowheads="1"/>
          </p:cNvSpPr>
          <p:nvPr/>
        </p:nvSpPr>
        <p:spPr bwMode="auto">
          <a:xfrm>
            <a:off x="71438" y="4577934"/>
            <a:ext cx="8915400"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buFont typeface="Arial" panose="020B0604020202020204" pitchFamily="34" charset="0"/>
              <a:buNone/>
            </a:pP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Vẻ</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đẹp</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phong</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cách</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Hồ</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Chí</a:t>
            </a:r>
            <a:r>
              <a:rPr lang="en-US" sz="2500" b="1" dirty="0">
                <a:solidFill>
                  <a:prstClr val="black"/>
                </a:solidFill>
                <a:latin typeface="Times New Roman" panose="02020603050405020304" pitchFamily="18" charset="0"/>
                <a:cs typeface="Times New Roman" panose="02020603050405020304" pitchFamily="18" charset="0"/>
              </a:rPr>
              <a:t> Minh </a:t>
            </a:r>
            <a:r>
              <a:rPr lang="en-US" sz="2500" b="1" dirty="0" err="1">
                <a:solidFill>
                  <a:prstClr val="black"/>
                </a:solidFill>
                <a:latin typeface="Times New Roman" panose="02020603050405020304" pitchFamily="18" charset="0"/>
                <a:cs typeface="Times New Roman" panose="02020603050405020304" pitchFamily="18" charset="0"/>
              </a:rPr>
              <a:t>là</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sự</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kết</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hợp</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hài</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hòa</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giữa</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truyền</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thống</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và</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hiện</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đại</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giữa</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văn</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hóa</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dân</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tộc</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với</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tinh</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hoa</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văn</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hóa</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nhân</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loại</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giữa</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thanh</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cao</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và</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lối</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sống</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giản</a:t>
            </a:r>
            <a:r>
              <a:rPr lang="en-US" sz="2500" b="1" dirty="0" smtClean="0">
                <a:solidFill>
                  <a:prstClr val="black"/>
                </a:solidFill>
                <a:latin typeface="Times New Roman" panose="02020603050405020304" pitchFamily="18" charset="0"/>
                <a:cs typeface="Times New Roman" panose="02020603050405020304" pitchFamily="18" charset="0"/>
              </a:rPr>
              <a:t> </a:t>
            </a:r>
            <a:r>
              <a:rPr lang="en-US" sz="2500" b="1" dirty="0" err="1" smtClean="0">
                <a:solidFill>
                  <a:prstClr val="black"/>
                </a:solidFill>
                <a:latin typeface="Times New Roman" panose="02020603050405020304" pitchFamily="18" charset="0"/>
                <a:cs typeface="Times New Roman" panose="02020603050405020304" pitchFamily="18" charset="0"/>
              </a:rPr>
              <a:t>dị</a:t>
            </a:r>
            <a:r>
              <a:rPr lang="en-US" sz="2500" b="1" dirty="0" smtClean="0">
                <a:solidFill>
                  <a:prstClr val="black"/>
                </a:solidFill>
                <a:latin typeface="Times New Roman" panose="02020603050405020304" pitchFamily="18" charset="0"/>
                <a:cs typeface="Times New Roman" panose="02020603050405020304" pitchFamily="18" charset="0"/>
              </a:rPr>
              <a:t>.</a:t>
            </a:r>
            <a:endParaRPr lang="en-US" sz="2500" b="1" dirty="0">
              <a:solidFill>
                <a:prstClr val="black"/>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6925" y="95250"/>
            <a:ext cx="6461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down)">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randombar(horizontal)">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108551"/>
          <p:cNvSpPr/>
          <p:nvPr/>
        </p:nvSpPr>
        <p:spPr>
          <a:xfrm>
            <a:off x="71438" y="95250"/>
            <a:ext cx="8991600" cy="762000"/>
          </a:xfrm>
          <a:prstGeom prst="rect">
            <a:avLst/>
          </a:prstGeom>
          <a:gradFill rotWithShape="1">
            <a:gsLst>
              <a:gs pos="0">
                <a:srgbClr val="FFFFCC"/>
              </a:gs>
              <a:gs pos="100000">
                <a:srgbClr val="FFCCFF"/>
              </a:gs>
            </a:gsLst>
            <a:path path="shape">
              <a:fillToRect l="50000" t="50000" r="50000" b="50000"/>
            </a:path>
            <a:tileRect/>
          </a:gradFill>
          <a:ln w="9525" cap="flat" cmpd="sng">
            <a:solidFill>
              <a:schemeClr val="bg1"/>
            </a:solidFill>
            <a:prstDash val="solid"/>
            <a:miter/>
            <a:headEnd type="none" w="med" len="med"/>
            <a:tailEnd type="none" w="med" len="med"/>
          </a:ln>
        </p:spPr>
        <p:txBody>
          <a:bodyPr wrap="none" anchor="ctr" anchorCtr="0"/>
          <a:lstStyle/>
          <a:p>
            <a:pPr fontAlgn="base">
              <a:spcBef>
                <a:spcPct val="0"/>
              </a:spcBef>
              <a:spcAft>
                <a:spcPct val="0"/>
              </a:spcAft>
              <a:buFont typeface="Arial" panose="020B0604020202020204" pitchFamily="34" charset="0"/>
              <a:buNone/>
            </a:pPr>
            <a:endParaRPr b="1" dirty="0">
              <a:solidFill>
                <a:srgbClr val="0000FF"/>
              </a:solidFill>
              <a:latin typeface="Times New Roman" panose="02020603050405020304" pitchFamily="18" charset="0"/>
              <a:cs typeface="Times New Roman" panose="02020603050405020304" pitchFamily="18" charset="0"/>
            </a:endParaRPr>
          </a:p>
        </p:txBody>
      </p:sp>
      <p:sp>
        <p:nvSpPr>
          <p:cNvPr id="8200" name="Rectangle 108552"/>
          <p:cNvSpPr/>
          <p:nvPr/>
        </p:nvSpPr>
        <p:spPr>
          <a:xfrm>
            <a:off x="915035" y="228600"/>
            <a:ext cx="7118985" cy="419100"/>
          </a:xfrm>
          <a:prstGeom prst="rect">
            <a:avLst/>
          </a:prstGeom>
        </p:spPr>
        <p:txBody>
          <a:bodyPr wrap="none" fromWordArt="1">
            <a:prstTxWarp prst="textPlain">
              <a:avLst>
                <a:gd name="adj" fmla="val 50000"/>
              </a:avLst>
            </a:prstTxWarp>
            <a:normAutofit fontScale="75000" lnSpcReduction="20000"/>
          </a:bodyPr>
          <a:lstStyle/>
          <a:p>
            <a:pPr algn="ctr" fontAlgn="base">
              <a:spcBef>
                <a:spcPct val="0"/>
              </a:spcBef>
              <a:spcAft>
                <a:spcPct val="0"/>
              </a:spcAft>
              <a:buFont typeface="Arial" panose="020B0604020202020204" pitchFamily="34" charset="0"/>
              <a:buNone/>
            </a:pPr>
            <a:r>
              <a:rPr lang="en-US" sz="3430" b="1">
                <a:ln w="19050" cap="flat" cmpd="sng">
                  <a:solidFill>
                    <a:srgbClr val="FF0000"/>
                  </a:solidFill>
                  <a:prstDash val="solid"/>
                  <a:headEnd type="none" w="med" len="med"/>
                  <a:tailEnd type="none" w="med" len="med"/>
                </a:ln>
                <a:solidFill>
                  <a:srgbClr val="FFFF00"/>
                </a:solidFill>
                <a:effectLst>
                  <a:outerShdw dist="35921" dir="2699999" algn="ctr" rotWithShape="0">
                    <a:srgbClr val="990000"/>
                  </a:outerShdw>
                </a:effectLst>
                <a:ea typeface="Arial" panose="020B0604020202020204" pitchFamily="34" charset="0"/>
              </a:rPr>
              <a:t>PHONG CÁCH HỒ CHÍ MINH</a:t>
            </a:r>
            <a:r>
              <a:rPr lang="en-US" sz="2800" b="1">
                <a:ln w="19050" cap="flat" cmpd="sng">
                  <a:solidFill>
                    <a:srgbClr val="FF0000"/>
                  </a:solidFill>
                  <a:prstDash val="solid"/>
                  <a:headEnd type="none" w="med" len="med"/>
                  <a:tailEnd type="none" w="med" len="med"/>
                </a:ln>
                <a:solidFill>
                  <a:srgbClr val="FFFF00"/>
                </a:solidFill>
                <a:effectLst>
                  <a:outerShdw dist="35921" dir="2699999" algn="ctr" rotWithShape="0">
                    <a:srgbClr val="990000"/>
                  </a:outerShdw>
                </a:effectLst>
                <a:ea typeface="Arial" panose="020B0604020202020204" pitchFamily="34" charset="0"/>
              </a:rPr>
              <a:t>  (Lê Anh Trà)</a:t>
            </a:r>
          </a:p>
        </p:txBody>
      </p:sp>
      <p:sp>
        <p:nvSpPr>
          <p:cNvPr id="5" name="Title 4"/>
          <p:cNvSpPr>
            <a:spLocks noGrp="1"/>
          </p:cNvSpPr>
          <p:nvPr/>
        </p:nvSpPr>
        <p:spPr>
          <a:xfrm>
            <a:off x="304800" y="1143000"/>
            <a:ext cx="5833110" cy="1143000"/>
          </a:xfrm>
          <a:prstGeom prst="rect">
            <a:avLst/>
          </a:prstGeom>
          <a:noFill/>
          <a:ln w="9525">
            <a:noFill/>
          </a:ln>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buFont typeface="Arial" panose="020B0604020202020204" pitchFamily="34" charset="0"/>
              <a:buNone/>
            </a:pPr>
            <a:r>
              <a:rPr lang="en-US" sz="3600" b="1" u="sng" dirty="0" smtClean="0">
                <a:solidFill>
                  <a:srgbClr val="FF0000"/>
                </a:solidFill>
                <a:latin typeface="Times New Roman" panose="02020603050405020304" pitchFamily="18" charset="0"/>
                <a:cs typeface="Times New Roman" panose="02020603050405020304" pitchFamily="18" charset="0"/>
              </a:rPr>
              <a:t>VI/ LUYỆN TẬP</a:t>
            </a:r>
            <a:endParaRPr lang="en-US" sz="3600" b="1" u="sng" dirty="0">
              <a:solidFill>
                <a:srgbClr val="FF0000"/>
              </a:solidFill>
              <a:latin typeface="Times New Roman" panose="02020603050405020304" pitchFamily="18" charset="0"/>
              <a:cs typeface="Times New Roman" panose="02020603050405020304" pitchFamily="18" charset="0"/>
            </a:endParaRPr>
          </a:p>
        </p:txBody>
      </p:sp>
      <p:sp>
        <p:nvSpPr>
          <p:cNvPr id="2" name="Rectangle 3"/>
          <p:cNvSpPr/>
          <p:nvPr/>
        </p:nvSpPr>
        <p:spPr>
          <a:xfrm>
            <a:off x="381000" y="2362200"/>
            <a:ext cx="8459470" cy="1384995"/>
          </a:xfrm>
          <a:prstGeom prst="rect">
            <a:avLst/>
          </a:prstGeom>
        </p:spPr>
        <p:txBody>
          <a:bodyPr wrap="square">
            <a:spAutoFit/>
          </a:bodyPr>
          <a:lstStyle/>
          <a:p>
            <a:pPr fontAlgn="base">
              <a:lnSpc>
                <a:spcPct val="150000"/>
              </a:lnSpc>
              <a:spcBef>
                <a:spcPct val="0"/>
              </a:spcBef>
              <a:spcAft>
                <a:spcPct val="0"/>
              </a:spcAft>
              <a:buFont typeface="Arial" panose="020B0604020202020204" pitchFamily="34" charset="0"/>
              <a:buNone/>
            </a:pP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Em</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hãy</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kể</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lại</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một</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câu</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chuyện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về</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lối</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sống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giản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dị</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mà</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cao</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đẹp</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của</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Chủ</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tịch</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Hồ</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Chí</a:t>
            </a:r>
            <a:r>
              <a:rPr lang="en-US" sz="2800" b="1" dirty="0" smtClean="0">
                <a:solidFill>
                  <a:srgbClr val="002060"/>
                </a:solidFill>
                <a:latin typeface="Times New Roman" panose="02020603050405020304" pitchFamily="18" charset="0"/>
                <a:cs typeface="Times New Roman" panose="02020603050405020304" pitchFamily="18" charset="0"/>
              </a:rPr>
              <a:t> Minh.</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5530" y="126068"/>
            <a:ext cx="6461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108551"/>
          <p:cNvSpPr/>
          <p:nvPr/>
        </p:nvSpPr>
        <p:spPr>
          <a:xfrm>
            <a:off x="71438" y="95250"/>
            <a:ext cx="8991600" cy="762000"/>
          </a:xfrm>
          <a:prstGeom prst="rect">
            <a:avLst/>
          </a:prstGeom>
          <a:gradFill rotWithShape="1">
            <a:gsLst>
              <a:gs pos="0">
                <a:srgbClr val="FFFFCC"/>
              </a:gs>
              <a:gs pos="100000">
                <a:srgbClr val="FFCCFF"/>
              </a:gs>
            </a:gsLst>
            <a:path path="shape">
              <a:fillToRect l="50000" t="50000" r="50000" b="50000"/>
            </a:path>
            <a:tileRect/>
          </a:gradFill>
          <a:ln w="9525" cap="flat" cmpd="sng">
            <a:solidFill>
              <a:schemeClr val="bg1"/>
            </a:solidFill>
            <a:prstDash val="solid"/>
            <a:miter/>
            <a:headEnd type="none" w="med" len="med"/>
            <a:tailEnd type="none" w="med" len="med"/>
          </a:ln>
        </p:spPr>
        <p:txBody>
          <a:bodyPr wrap="none" anchor="ctr" anchorCtr="0"/>
          <a:lstStyle/>
          <a:p>
            <a:pPr fontAlgn="base">
              <a:spcBef>
                <a:spcPct val="0"/>
              </a:spcBef>
              <a:spcAft>
                <a:spcPct val="0"/>
              </a:spcAft>
              <a:buFont typeface="Arial" panose="020B0604020202020204" pitchFamily="34" charset="0"/>
              <a:buNone/>
            </a:pPr>
            <a:endParaRPr b="1" dirty="0">
              <a:solidFill>
                <a:srgbClr val="0000FF"/>
              </a:solidFill>
              <a:latin typeface="Times New Roman" panose="02020603050405020304" pitchFamily="18" charset="0"/>
              <a:cs typeface="Times New Roman" panose="02020603050405020304" pitchFamily="18" charset="0"/>
            </a:endParaRPr>
          </a:p>
        </p:txBody>
      </p:sp>
      <p:sp>
        <p:nvSpPr>
          <p:cNvPr id="8200" name="Rectangle 108552"/>
          <p:cNvSpPr/>
          <p:nvPr/>
        </p:nvSpPr>
        <p:spPr>
          <a:xfrm>
            <a:off x="915035" y="228600"/>
            <a:ext cx="7118985" cy="419100"/>
          </a:xfrm>
          <a:prstGeom prst="rect">
            <a:avLst/>
          </a:prstGeom>
        </p:spPr>
        <p:txBody>
          <a:bodyPr wrap="none" fromWordArt="1">
            <a:prstTxWarp prst="textPlain">
              <a:avLst>
                <a:gd name="adj" fmla="val 50000"/>
              </a:avLst>
            </a:prstTxWarp>
            <a:normAutofit fontScale="75000" lnSpcReduction="20000"/>
          </a:bodyPr>
          <a:lstStyle/>
          <a:p>
            <a:pPr algn="ctr" fontAlgn="base">
              <a:spcBef>
                <a:spcPct val="0"/>
              </a:spcBef>
              <a:spcAft>
                <a:spcPct val="0"/>
              </a:spcAft>
              <a:buFont typeface="Arial" panose="020B0604020202020204" pitchFamily="34" charset="0"/>
              <a:buNone/>
            </a:pPr>
            <a:r>
              <a:rPr lang="en-US" sz="3430" b="1">
                <a:ln w="19050" cap="flat" cmpd="sng">
                  <a:solidFill>
                    <a:srgbClr val="FF0000"/>
                  </a:solidFill>
                  <a:prstDash val="solid"/>
                  <a:headEnd type="none" w="med" len="med"/>
                  <a:tailEnd type="none" w="med" len="med"/>
                </a:ln>
                <a:solidFill>
                  <a:srgbClr val="FFFF00"/>
                </a:solidFill>
                <a:effectLst>
                  <a:outerShdw dist="35921" dir="2699999" algn="ctr" rotWithShape="0">
                    <a:srgbClr val="990000"/>
                  </a:outerShdw>
                </a:effectLst>
                <a:ea typeface="Arial" panose="020B0604020202020204" pitchFamily="34" charset="0"/>
              </a:rPr>
              <a:t>PHONG CÁCH HỒ CHÍ MINH</a:t>
            </a:r>
            <a:r>
              <a:rPr lang="en-US" sz="2800" b="1">
                <a:ln w="19050" cap="flat" cmpd="sng">
                  <a:solidFill>
                    <a:srgbClr val="FF0000"/>
                  </a:solidFill>
                  <a:prstDash val="solid"/>
                  <a:headEnd type="none" w="med" len="med"/>
                  <a:tailEnd type="none" w="med" len="med"/>
                </a:ln>
                <a:solidFill>
                  <a:srgbClr val="FFFF00"/>
                </a:solidFill>
                <a:effectLst>
                  <a:outerShdw dist="35921" dir="2699999" algn="ctr" rotWithShape="0">
                    <a:srgbClr val="990000"/>
                  </a:outerShdw>
                </a:effectLst>
                <a:ea typeface="Arial" panose="020B0604020202020204" pitchFamily="34" charset="0"/>
              </a:rPr>
              <a:t>  (Lê Anh Trà)</a:t>
            </a:r>
          </a:p>
        </p:txBody>
      </p:sp>
      <p:sp>
        <p:nvSpPr>
          <p:cNvPr id="5" name="Title 4"/>
          <p:cNvSpPr>
            <a:spLocks noGrp="1"/>
          </p:cNvSpPr>
          <p:nvPr/>
        </p:nvSpPr>
        <p:spPr>
          <a:xfrm>
            <a:off x="304800" y="857250"/>
            <a:ext cx="7086600" cy="1143000"/>
          </a:xfrm>
          <a:prstGeom prst="rect">
            <a:avLst/>
          </a:prstGeom>
          <a:noFill/>
          <a:ln w="9525">
            <a:noFill/>
          </a:ln>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buFont typeface="Arial" panose="020B0604020202020204" pitchFamily="34" charset="0"/>
              <a:buNone/>
            </a:pPr>
            <a:r>
              <a:rPr lang="en-US" sz="3600" b="1" u="sng" dirty="0" smtClean="0">
                <a:solidFill>
                  <a:srgbClr val="FF0000"/>
                </a:solidFill>
                <a:latin typeface="Times New Roman" panose="02020603050405020304" pitchFamily="18" charset="0"/>
                <a:cs typeface="Times New Roman" panose="02020603050405020304" pitchFamily="18" charset="0"/>
              </a:rPr>
              <a:t>V/ VẬN DỤNG – MỞ RỘNG </a:t>
            </a:r>
            <a:endParaRPr lang="en-US" sz="3600" b="1" u="sng" dirty="0">
              <a:solidFill>
                <a:srgbClr val="FF0000"/>
              </a:solidFill>
              <a:latin typeface="Times New Roman" panose="02020603050405020304" pitchFamily="18" charset="0"/>
              <a:cs typeface="Times New Roman" panose="02020603050405020304" pitchFamily="18" charset="0"/>
            </a:endParaRPr>
          </a:p>
        </p:txBody>
      </p:sp>
      <p:sp>
        <p:nvSpPr>
          <p:cNvPr id="2" name="Rectangle 3"/>
          <p:cNvSpPr/>
          <p:nvPr/>
        </p:nvSpPr>
        <p:spPr>
          <a:xfrm>
            <a:off x="244792" y="1828800"/>
            <a:ext cx="8459470" cy="4832092"/>
          </a:xfrm>
          <a:prstGeom prst="rect">
            <a:avLst/>
          </a:prstGeom>
        </p:spPr>
        <p:txBody>
          <a:bodyPr wrap="square">
            <a:spAutoFit/>
          </a:bodyPr>
          <a:lstStyle/>
          <a:p>
            <a:pPr fontAlgn="base">
              <a:spcBef>
                <a:spcPct val="0"/>
              </a:spcBef>
              <a:spcAft>
                <a:spcPct val="0"/>
              </a:spcAft>
              <a:buFont typeface="Arial" panose="020B0604020202020204" pitchFamily="34" charset="0"/>
              <a:buNone/>
            </a:pP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u="sng" dirty="0" err="1" smtClean="0">
                <a:solidFill>
                  <a:srgbClr val="002060"/>
                </a:solidFill>
                <a:latin typeface="Times New Roman" panose="02020603050405020304" pitchFamily="18" charset="0"/>
                <a:cs typeface="Times New Roman" panose="02020603050405020304" pitchFamily="18" charset="0"/>
              </a:rPr>
              <a:t>Câu</a:t>
            </a:r>
            <a:r>
              <a:rPr lang="en-US" sz="2800" b="1" u="sng" dirty="0" smtClean="0">
                <a:solidFill>
                  <a:srgbClr val="002060"/>
                </a:solidFill>
                <a:latin typeface="Times New Roman" panose="02020603050405020304" pitchFamily="18" charset="0"/>
                <a:cs typeface="Times New Roman" panose="02020603050405020304" pitchFamily="18" charset="0"/>
              </a:rPr>
              <a:t> 1: </a:t>
            </a:r>
            <a:endParaRPr lang="en-US" sz="2800" b="1" dirty="0" smtClean="0">
              <a:solidFill>
                <a:srgbClr val="002060"/>
              </a:solidFill>
              <a:latin typeface="Times New Roman" panose="02020603050405020304" pitchFamily="18" charset="0"/>
              <a:cs typeface="Times New Roman" panose="02020603050405020304" pitchFamily="18" charset="0"/>
            </a:endParaRPr>
          </a:p>
          <a:p>
            <a:pPr fontAlgn="base">
              <a:spcBef>
                <a:spcPct val="0"/>
              </a:spcBef>
              <a:spcAft>
                <a:spcPct val="0"/>
              </a:spcAft>
              <a:buFont typeface="Arial" panose="020B0604020202020204" pitchFamily="34" charset="0"/>
              <a:buNone/>
            </a:pPr>
            <a:r>
              <a:rPr lang="en-US" sz="2800" b="1" dirty="0" smtClean="0">
                <a:solidFill>
                  <a:srgbClr val="002060"/>
                </a:solidFill>
                <a:latin typeface="Times New Roman" panose="02020603050405020304" pitchFamily="18" charset="0"/>
                <a:cs typeface="Times New Roman" panose="02020603050405020304" pitchFamily="18" charset="0"/>
              </a:rPr>
              <a:t>    Qua</a:t>
            </a:r>
            <a:r>
              <a:rPr lang="vi-VN" sz="2800" b="1" dirty="0" smtClean="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latin typeface="Times New Roman" panose="02020603050405020304" pitchFamily="18" charset="0"/>
                <a:cs typeface="Times New Roman" panose="02020603050405020304" pitchFamily="18" charset="0"/>
              </a:rPr>
              <a:t>văn bản </a:t>
            </a:r>
            <a:r>
              <a:rPr lang="en-US" sz="2800" b="1" dirty="0">
                <a:solidFill>
                  <a:srgbClr val="002060"/>
                </a:solidFill>
                <a:latin typeface="Times New Roman" panose="02020603050405020304" pitchFamily="18" charset="0"/>
                <a:cs typeface="Times New Roman" panose="02020603050405020304" pitchFamily="18" charset="0"/>
              </a:rPr>
              <a:t>“</a:t>
            </a:r>
            <a:r>
              <a:rPr lang="vi-VN" sz="2800" b="1" dirty="0">
                <a:solidFill>
                  <a:srgbClr val="002060"/>
                </a:solidFill>
                <a:latin typeface="Times New Roman" panose="02020603050405020304" pitchFamily="18" charset="0"/>
                <a:cs typeface="Times New Roman" panose="02020603050405020304" pitchFamily="18" charset="0"/>
              </a:rPr>
              <a:t>Phong cách Hồ Chí Minh</a:t>
            </a:r>
            <a:r>
              <a:rPr lang="en-US" sz="2800" b="1" dirty="0">
                <a:solidFill>
                  <a:srgbClr val="002060"/>
                </a:solidFill>
                <a:latin typeface="Times New Roman" panose="02020603050405020304" pitchFamily="18" charset="0"/>
                <a:cs typeface="Times New Roman" panose="02020603050405020304" pitchFamily="18" charset="0"/>
              </a:rPr>
              <a:t>”</a:t>
            </a:r>
            <a:r>
              <a:rPr lang="vi-VN" sz="2800" b="1" dirty="0">
                <a:solidFill>
                  <a:srgbClr val="002060"/>
                </a:solidFill>
                <a:latin typeface="Times New Roman" panose="02020603050405020304" pitchFamily="18" charset="0"/>
                <a:cs typeface="Times New Roman" panose="02020603050405020304" pitchFamily="18" charset="0"/>
              </a:rPr>
              <a:t> của tác giả Lê Anh </a:t>
            </a:r>
            <a:r>
              <a:rPr lang="vi-VN" sz="2800" b="1" dirty="0" smtClean="0">
                <a:solidFill>
                  <a:srgbClr val="002060"/>
                </a:solidFill>
                <a:latin typeface="Times New Roman" panose="02020603050405020304" pitchFamily="18" charset="0"/>
                <a:cs typeface="Times New Roman" panose="02020603050405020304" pitchFamily="18" charset="0"/>
              </a:rPr>
              <a:t>Trà</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em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học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hỏi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được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những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điều</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gì</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từ</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Bác</a:t>
            </a:r>
            <a:r>
              <a:rPr lang="en-US" sz="2800" b="1" dirty="0">
                <a:solidFill>
                  <a:srgbClr val="002060"/>
                </a:solidFill>
                <a:latin typeface="Times New Roman" panose="02020603050405020304" pitchFamily="18" charset="0"/>
                <a:cs typeface="Times New Roman" panose="02020603050405020304" pitchFamily="18" charset="0"/>
              </a:rPr>
              <a:t>?</a:t>
            </a:r>
            <a:endParaRPr lang="en-US" sz="2800" b="1" dirty="0" smtClean="0">
              <a:solidFill>
                <a:srgbClr val="002060"/>
              </a:solidFill>
              <a:latin typeface="Times New Roman" panose="02020603050405020304" pitchFamily="18" charset="0"/>
              <a:cs typeface="Times New Roman" panose="02020603050405020304" pitchFamily="18" charset="0"/>
            </a:endParaRPr>
          </a:p>
          <a:p>
            <a:pPr fontAlgn="base">
              <a:spcBef>
                <a:spcPct val="0"/>
              </a:spcBef>
              <a:spcAft>
                <a:spcPct val="0"/>
              </a:spcAft>
              <a:buFont typeface="Arial" panose="020B0604020202020204" pitchFamily="34" charset="0"/>
              <a:buNone/>
            </a:pPr>
            <a:r>
              <a:rPr lang="en-US" sz="2800" b="1" u="sng" dirty="0" err="1" smtClean="0">
                <a:solidFill>
                  <a:srgbClr val="002060"/>
                </a:solidFill>
                <a:latin typeface="Times New Roman" panose="02020603050405020304" pitchFamily="18" charset="0"/>
                <a:cs typeface="Times New Roman" panose="02020603050405020304" pitchFamily="18" charset="0"/>
              </a:rPr>
              <a:t>Câu 2: </a:t>
            </a:r>
            <a:endParaRPr lang="en-US" sz="2800" b="1" dirty="0" smtClean="0">
              <a:solidFill>
                <a:srgbClr val="002060"/>
              </a:solidFill>
              <a:latin typeface="Times New Roman" panose="02020603050405020304" pitchFamily="18" charset="0"/>
              <a:cs typeface="Times New Roman" panose="02020603050405020304" pitchFamily="18" charset="0"/>
            </a:endParaRPr>
          </a:p>
          <a:p>
            <a:pPr fontAlgn="base">
              <a:spcBef>
                <a:spcPct val="0"/>
              </a:spcBef>
              <a:spcAft>
                <a:spcPct val="0"/>
              </a:spcAft>
              <a:buFont typeface="Arial" panose="020B0604020202020204" pitchFamily="34" charset="0"/>
              <a:buNone/>
            </a:pPr>
            <a:r>
              <a:rPr lang="en-US" altLang="vi-VN" sz="2800" b="1" dirty="0" smtClean="0">
                <a:solidFill>
                  <a:srgbClr val="002060"/>
                </a:solidFill>
                <a:latin typeface="Times New Roman" panose="02020603050405020304" pitchFamily="18" charset="0"/>
                <a:cs typeface="Times New Roman" panose="02020603050405020304" pitchFamily="18" charset="0"/>
              </a:rPr>
              <a:t>    </a:t>
            </a:r>
            <a:r>
              <a:rPr lang="vi-VN" sz="2800" b="1" dirty="0" smtClean="0">
                <a:solidFill>
                  <a:srgbClr val="002060"/>
                </a:solidFill>
                <a:latin typeface="Times New Roman" panose="02020603050405020304" pitchFamily="18" charset="0"/>
                <a:cs typeface="Times New Roman" panose="02020603050405020304" pitchFamily="18" charset="0"/>
              </a:rPr>
              <a:t> </a:t>
            </a:r>
            <a:r>
              <a:rPr lang="en-US" sz="2800" b="1" dirty="0">
                <a:solidFill>
                  <a:srgbClr val="002060"/>
                </a:solidFill>
                <a:latin typeface="Times New Roman" panose="02020603050405020304" pitchFamily="18" charset="0"/>
                <a:cs typeface="Times New Roman" panose="02020603050405020304" pitchFamily="18" charset="0"/>
              </a:rPr>
              <a:t>E</a:t>
            </a:r>
            <a:r>
              <a:rPr lang="vi-VN" sz="2800" b="1" dirty="0" smtClean="0">
                <a:solidFill>
                  <a:srgbClr val="002060"/>
                </a:solidFill>
                <a:latin typeface="Times New Roman" panose="02020603050405020304" pitchFamily="18" charset="0"/>
                <a:cs typeface="Times New Roman" panose="02020603050405020304" pitchFamily="18" charset="0"/>
              </a:rPr>
              <a:t>m </a:t>
            </a:r>
            <a:r>
              <a:rPr lang="vi-VN" sz="2800" b="1" dirty="0">
                <a:solidFill>
                  <a:srgbClr val="002060"/>
                </a:solidFill>
                <a:latin typeface="Times New Roman" panose="02020603050405020304" pitchFamily="18" charset="0"/>
                <a:cs typeface="Times New Roman" panose="02020603050405020304" pitchFamily="18" charset="0"/>
              </a:rPr>
              <a:t>hãy </a:t>
            </a:r>
            <a:r>
              <a:rPr lang="vi-VN" sz="2800" b="1" dirty="0" smtClean="0">
                <a:solidFill>
                  <a:srgbClr val="002060"/>
                </a:solidFill>
                <a:latin typeface="Times New Roman" panose="02020603050405020304" pitchFamily="18" charset="0"/>
                <a:cs typeface="Times New Roman" panose="02020603050405020304" pitchFamily="18" charset="0"/>
              </a:rPr>
              <a:t>n</a:t>
            </a:r>
            <a:r>
              <a:rPr lang="en-US" sz="2800" b="1" dirty="0" err="1" smtClean="0">
                <a:solidFill>
                  <a:srgbClr val="002060"/>
                </a:solidFill>
                <a:latin typeface="Times New Roman" panose="02020603050405020304" pitchFamily="18" charset="0"/>
                <a:cs typeface="Times New Roman" panose="02020603050405020304" pitchFamily="18" charset="0"/>
              </a:rPr>
              <a:t>hận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xét</a:t>
            </a:r>
            <a:r>
              <a:rPr lang="vi-VN" sz="2800" b="1" dirty="0" smtClean="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latin typeface="Times New Roman" panose="02020603050405020304" pitchFamily="18" charset="0"/>
                <a:cs typeface="Times New Roman" panose="02020603050405020304" pitchFamily="18" charset="0"/>
              </a:rPr>
              <a:t>về phong cách của giới trẻ ngày </a:t>
            </a:r>
            <a:r>
              <a:rPr lang="vi-VN" sz="2800" b="1" dirty="0" smtClean="0">
                <a:solidFill>
                  <a:srgbClr val="002060"/>
                </a:solidFill>
                <a:latin typeface="Times New Roman" panose="02020603050405020304" pitchFamily="18" charset="0"/>
                <a:cs typeface="Times New Roman" panose="02020603050405020304" pitchFamily="18" charset="0"/>
              </a:rPr>
              <a:t>nay</a:t>
            </a:r>
            <a:r>
              <a:rPr lang="en-US" sz="2800" b="1" dirty="0" smtClean="0">
                <a:solidFill>
                  <a:srgbClr val="002060"/>
                </a:solidFill>
                <a:latin typeface="Times New Roman" panose="02020603050405020304" pitchFamily="18" charset="0"/>
                <a:cs typeface="Times New Roman" panose="02020603050405020304" pitchFamily="18" charset="0"/>
              </a:rPr>
              <a:t>. </a:t>
            </a:r>
          </a:p>
          <a:p>
            <a:pPr lvl="0"/>
            <a:r>
              <a:rPr lang="en-US" sz="2800" b="1" u="sng" dirty="0" err="1" smtClean="0">
                <a:solidFill>
                  <a:srgbClr val="002060"/>
                </a:solidFill>
                <a:latin typeface="Times New Roman" panose="02020603050405020304" pitchFamily="18" charset="0"/>
                <a:cs typeface="Times New Roman" panose="02020603050405020304" pitchFamily="18" charset="0"/>
              </a:rPr>
              <a:t>Câu</a:t>
            </a:r>
            <a:r>
              <a:rPr lang="en-US" sz="2800" b="1" u="sng" dirty="0" smtClean="0">
                <a:solidFill>
                  <a:srgbClr val="002060"/>
                </a:solidFill>
                <a:latin typeface="Times New Roman" panose="02020603050405020304" pitchFamily="18" charset="0"/>
                <a:cs typeface="Times New Roman" panose="02020603050405020304" pitchFamily="18" charset="0"/>
              </a:rPr>
              <a:t> 3:</a:t>
            </a:r>
            <a:r>
              <a:rPr lang="en-US" sz="2800" b="1" dirty="0" smtClean="0">
                <a:solidFill>
                  <a:srgbClr val="002060"/>
                </a:solidFill>
                <a:latin typeface="Times New Roman" panose="02020603050405020304" pitchFamily="18" charset="0"/>
                <a:cs typeface="Times New Roman" panose="02020603050405020304" pitchFamily="18" charset="0"/>
              </a:rPr>
              <a:t> </a:t>
            </a:r>
          </a:p>
          <a:p>
            <a:pPr lvl="0"/>
            <a:r>
              <a:rPr lang="fr-FR" altLang="en-US" sz="2800" b="1" dirty="0" smtClean="0">
                <a:solidFill>
                  <a:srgbClr val="002060"/>
                </a:solidFill>
                <a:latin typeface="Times New Roman" panose="02020603050405020304" pitchFamily="18" charset="0"/>
                <a:cs typeface="Times New Roman" panose="02020603050405020304" pitchFamily="18" charset="0"/>
              </a:rPr>
              <a:t>     </a:t>
            </a:r>
            <a:r>
              <a:rPr lang="fr-FR" altLang="en-US" sz="2800" b="1" dirty="0" err="1" smtClean="0">
                <a:solidFill>
                  <a:srgbClr val="002060"/>
                </a:solidFill>
                <a:latin typeface="Times New Roman" panose="02020603050405020304" pitchFamily="18" charset="0"/>
                <a:cs typeface="Times New Roman" panose="02020603050405020304" pitchFamily="18" charset="0"/>
              </a:rPr>
              <a:t>Bằng</a:t>
            </a:r>
            <a:r>
              <a:rPr lang="fr-FR" altLang="en-US" sz="2800" b="1" dirty="0" smtClean="0">
                <a:solidFill>
                  <a:srgbClr val="002060"/>
                </a:solidFill>
                <a:latin typeface="Times New Roman" panose="02020603050405020304" pitchFamily="18" charset="0"/>
                <a:cs typeface="Times New Roman" panose="02020603050405020304" pitchFamily="18" charset="0"/>
              </a:rPr>
              <a:t> </a:t>
            </a:r>
            <a:r>
              <a:rPr lang="fr-FR" altLang="en-US" sz="2800" b="1" dirty="0" err="1">
                <a:solidFill>
                  <a:srgbClr val="002060"/>
                </a:solidFill>
                <a:latin typeface="Times New Roman" panose="02020603050405020304" pitchFamily="18" charset="0"/>
                <a:cs typeface="Times New Roman" panose="02020603050405020304" pitchFamily="18" charset="0"/>
              </a:rPr>
              <a:t>các</a:t>
            </a:r>
            <a:r>
              <a:rPr lang="fr-FR" altLang="en-US" sz="2800" b="1" dirty="0">
                <a:solidFill>
                  <a:srgbClr val="002060"/>
                </a:solidFill>
                <a:latin typeface="Times New Roman" panose="02020603050405020304" pitchFamily="18" charset="0"/>
                <a:cs typeface="Times New Roman" panose="02020603050405020304" pitchFamily="18" charset="0"/>
              </a:rPr>
              <a:t> </a:t>
            </a:r>
            <a:r>
              <a:rPr lang="fr-FR" altLang="en-US" sz="2800" b="1" dirty="0" err="1">
                <a:solidFill>
                  <a:srgbClr val="002060"/>
                </a:solidFill>
                <a:latin typeface="Times New Roman" panose="02020603050405020304" pitchFamily="18" charset="0"/>
                <a:cs typeface="Times New Roman" panose="02020603050405020304" pitchFamily="18" charset="0"/>
              </a:rPr>
              <a:t>tác</a:t>
            </a:r>
            <a:r>
              <a:rPr lang="fr-FR" altLang="en-US" sz="2800" b="1" dirty="0">
                <a:solidFill>
                  <a:srgbClr val="002060"/>
                </a:solidFill>
                <a:latin typeface="Times New Roman" panose="02020603050405020304" pitchFamily="18" charset="0"/>
                <a:cs typeface="Times New Roman" panose="02020603050405020304" pitchFamily="18" charset="0"/>
              </a:rPr>
              <a:t> </a:t>
            </a:r>
            <a:r>
              <a:rPr lang="fr-FR" altLang="en-US" sz="2800" b="1" dirty="0" err="1">
                <a:solidFill>
                  <a:srgbClr val="002060"/>
                </a:solidFill>
                <a:latin typeface="Times New Roman" panose="02020603050405020304" pitchFamily="18" charset="0"/>
                <a:cs typeface="Times New Roman" panose="02020603050405020304" pitchFamily="18" charset="0"/>
              </a:rPr>
              <a:t>phẩm</a:t>
            </a:r>
            <a:r>
              <a:rPr lang="fr-FR" altLang="en-US" sz="2800" b="1" dirty="0">
                <a:solidFill>
                  <a:srgbClr val="002060"/>
                </a:solidFill>
                <a:latin typeface="Times New Roman" panose="02020603050405020304" pitchFamily="18" charset="0"/>
                <a:cs typeface="Times New Roman" panose="02020603050405020304" pitchFamily="18" charset="0"/>
              </a:rPr>
              <a:t> </a:t>
            </a:r>
            <a:r>
              <a:rPr lang="fr-FR" altLang="en-US" sz="2800" b="1" dirty="0" err="1">
                <a:solidFill>
                  <a:srgbClr val="002060"/>
                </a:solidFill>
                <a:latin typeface="Times New Roman" panose="02020603050405020304" pitchFamily="18" charset="0"/>
                <a:cs typeface="Times New Roman" panose="02020603050405020304" pitchFamily="18" charset="0"/>
              </a:rPr>
              <a:t>văn</a:t>
            </a:r>
            <a:r>
              <a:rPr lang="fr-FR" altLang="en-US" sz="2800" b="1" dirty="0">
                <a:solidFill>
                  <a:srgbClr val="002060"/>
                </a:solidFill>
                <a:latin typeface="Times New Roman" panose="02020603050405020304" pitchFamily="18" charset="0"/>
                <a:cs typeface="Times New Roman" panose="02020603050405020304" pitchFamily="18" charset="0"/>
              </a:rPr>
              <a:t> </a:t>
            </a:r>
            <a:r>
              <a:rPr lang="fr-FR" altLang="en-US" sz="2800" b="1" dirty="0" err="1">
                <a:solidFill>
                  <a:srgbClr val="002060"/>
                </a:solidFill>
                <a:latin typeface="Times New Roman" panose="02020603050405020304" pitchFamily="18" charset="0"/>
                <a:cs typeface="Times New Roman" panose="02020603050405020304" pitchFamily="18" charset="0"/>
              </a:rPr>
              <a:t>thơ</a:t>
            </a:r>
            <a:r>
              <a:rPr lang="fr-FR" altLang="en-US" sz="2800" b="1" dirty="0">
                <a:solidFill>
                  <a:srgbClr val="002060"/>
                </a:solidFill>
                <a:latin typeface="Times New Roman" panose="02020603050405020304" pitchFamily="18" charset="0"/>
                <a:cs typeface="Times New Roman" panose="02020603050405020304" pitchFamily="18" charset="0"/>
              </a:rPr>
              <a:t> </a:t>
            </a:r>
            <a:r>
              <a:rPr lang="fr-FR" altLang="en-US" sz="2800" b="1" dirty="0" err="1">
                <a:solidFill>
                  <a:srgbClr val="002060"/>
                </a:solidFill>
                <a:latin typeface="Times New Roman" panose="02020603050405020304" pitchFamily="18" charset="0"/>
                <a:cs typeface="Times New Roman" panose="02020603050405020304" pitchFamily="18" charset="0"/>
              </a:rPr>
              <a:t>của</a:t>
            </a:r>
            <a:r>
              <a:rPr lang="fr-FR" altLang="en-US" sz="2800" b="1" dirty="0">
                <a:solidFill>
                  <a:srgbClr val="002060"/>
                </a:solidFill>
                <a:latin typeface="Times New Roman" panose="02020603050405020304" pitchFamily="18" charset="0"/>
                <a:cs typeface="Times New Roman" panose="02020603050405020304" pitchFamily="18" charset="0"/>
              </a:rPr>
              <a:t> </a:t>
            </a:r>
            <a:r>
              <a:rPr lang="fr-FR" altLang="en-US" sz="2800" b="1" dirty="0" err="1">
                <a:solidFill>
                  <a:srgbClr val="002060"/>
                </a:solidFill>
                <a:latin typeface="Times New Roman" panose="02020603050405020304" pitchFamily="18" charset="0"/>
                <a:cs typeface="Times New Roman" panose="02020603050405020304" pitchFamily="18" charset="0"/>
              </a:rPr>
              <a:t>Người</a:t>
            </a:r>
            <a:r>
              <a:rPr lang="fr-FR" altLang="en-US" sz="2800" b="1" dirty="0">
                <a:solidFill>
                  <a:srgbClr val="002060"/>
                </a:solidFill>
                <a:latin typeface="Times New Roman" panose="02020603050405020304" pitchFamily="18" charset="0"/>
                <a:cs typeface="Times New Roman" panose="02020603050405020304" pitchFamily="18" charset="0"/>
              </a:rPr>
              <a:t> </a:t>
            </a:r>
            <a:r>
              <a:rPr lang="fr-FR" altLang="en-US" sz="2800" b="1" dirty="0" err="1">
                <a:solidFill>
                  <a:srgbClr val="002060"/>
                </a:solidFill>
                <a:latin typeface="Times New Roman" panose="02020603050405020304" pitchFamily="18" charset="0"/>
                <a:cs typeface="Times New Roman" panose="02020603050405020304" pitchFamily="18" charset="0"/>
              </a:rPr>
              <a:t>v</a:t>
            </a:r>
            <a:r>
              <a:rPr lang="fr-FR" alt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à</a:t>
            </a:r>
            <a:r>
              <a:rPr lang="fr-FR" altLang="en-US" sz="2800" b="1" dirty="0">
                <a:solidFill>
                  <a:srgbClr val="002060"/>
                </a:solidFill>
                <a:latin typeface="Times New Roman" panose="02020603050405020304" pitchFamily="18" charset="0"/>
                <a:cs typeface="Times New Roman" panose="02020603050405020304" pitchFamily="18" charset="0"/>
              </a:rPr>
              <a:t> </a:t>
            </a:r>
            <a:r>
              <a:rPr lang="fr-FR" altLang="en-US" sz="2800" b="1" dirty="0" err="1">
                <a:solidFill>
                  <a:srgbClr val="002060"/>
                </a:solidFill>
                <a:latin typeface="Times New Roman" panose="02020603050405020304" pitchFamily="18" charset="0"/>
                <a:cs typeface="Times New Roman" panose="02020603050405020304" pitchFamily="18" charset="0"/>
              </a:rPr>
              <a:t>viết</a:t>
            </a:r>
            <a:r>
              <a:rPr lang="fr-FR" altLang="en-US" sz="2800" b="1" dirty="0">
                <a:solidFill>
                  <a:srgbClr val="002060"/>
                </a:solidFill>
                <a:latin typeface="Times New Roman" panose="02020603050405020304" pitchFamily="18" charset="0"/>
                <a:cs typeface="Times New Roman" panose="02020603050405020304" pitchFamily="18" charset="0"/>
              </a:rPr>
              <a:t> </a:t>
            </a:r>
            <a:r>
              <a:rPr lang="fr-FR" altLang="en-US" sz="2800" b="1" dirty="0" err="1">
                <a:solidFill>
                  <a:srgbClr val="002060"/>
                </a:solidFill>
                <a:latin typeface="Times New Roman" panose="02020603050405020304" pitchFamily="18" charset="0"/>
                <a:cs typeface="Times New Roman" panose="02020603050405020304" pitchFamily="18" charset="0"/>
              </a:rPr>
              <a:t>về</a:t>
            </a:r>
            <a:r>
              <a:rPr lang="fr-FR" altLang="en-US" sz="2800" b="1" dirty="0">
                <a:solidFill>
                  <a:srgbClr val="002060"/>
                </a:solidFill>
                <a:latin typeface="Times New Roman" panose="02020603050405020304" pitchFamily="18" charset="0"/>
                <a:cs typeface="Times New Roman" panose="02020603050405020304" pitchFamily="18" charset="0"/>
              </a:rPr>
              <a:t> </a:t>
            </a:r>
            <a:r>
              <a:rPr lang="fr-FR" altLang="en-US" sz="2800" b="1" dirty="0" err="1">
                <a:solidFill>
                  <a:srgbClr val="002060"/>
                </a:solidFill>
                <a:latin typeface="Times New Roman" panose="02020603050405020304" pitchFamily="18" charset="0"/>
                <a:cs typeface="Times New Roman" panose="02020603050405020304" pitchFamily="18" charset="0"/>
              </a:rPr>
              <a:t>Người</a:t>
            </a:r>
            <a:r>
              <a:rPr lang="fr-FR" altLang="en-US" sz="2800" b="1" dirty="0">
                <a:solidFill>
                  <a:srgbClr val="002060"/>
                </a:solidFill>
                <a:latin typeface="Times New Roman" panose="02020603050405020304" pitchFamily="18" charset="0"/>
                <a:cs typeface="Times New Roman" panose="02020603050405020304" pitchFamily="18" charset="0"/>
              </a:rPr>
              <a:t>, </a:t>
            </a:r>
            <a:r>
              <a:rPr lang="fr-FR" altLang="en-US" sz="2800" b="1" dirty="0" err="1">
                <a:solidFill>
                  <a:srgbClr val="002060"/>
                </a:solidFill>
                <a:latin typeface="Times New Roman" panose="02020603050405020304" pitchFamily="18" charset="0"/>
                <a:cs typeface="Times New Roman" panose="02020603050405020304" pitchFamily="18" charset="0"/>
              </a:rPr>
              <a:t>hãy</a:t>
            </a:r>
            <a:r>
              <a:rPr lang="fr-FR" altLang="en-US" sz="2800" b="1" dirty="0">
                <a:solidFill>
                  <a:srgbClr val="002060"/>
                </a:solidFill>
                <a:latin typeface="Times New Roman" panose="02020603050405020304" pitchFamily="18" charset="0"/>
                <a:cs typeface="Times New Roman" panose="02020603050405020304" pitchFamily="18" charset="0"/>
              </a:rPr>
              <a:t> </a:t>
            </a:r>
            <a:r>
              <a:rPr lang="fr-FR" altLang="en-US" sz="2800" b="1" dirty="0" err="1">
                <a:solidFill>
                  <a:srgbClr val="002060"/>
                </a:solidFill>
                <a:latin typeface="Times New Roman" panose="02020603050405020304" pitchFamily="18" charset="0"/>
                <a:cs typeface="Times New Roman" panose="02020603050405020304" pitchFamily="18" charset="0"/>
              </a:rPr>
              <a:t>l</a:t>
            </a:r>
            <a:r>
              <a:rPr lang="fr-FR" alt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à</a:t>
            </a:r>
            <a:r>
              <a:rPr lang="fr-FR" altLang="en-US" sz="2800" b="1" dirty="0" err="1">
                <a:solidFill>
                  <a:srgbClr val="002060"/>
                </a:solidFill>
                <a:latin typeface="Times New Roman" panose="02020603050405020304" pitchFamily="18" charset="0"/>
                <a:cs typeface="Times New Roman" panose="02020603050405020304" pitchFamily="18" charset="0"/>
              </a:rPr>
              <a:t>m</a:t>
            </a:r>
            <a:r>
              <a:rPr lang="fr-FR" altLang="en-US" sz="2800" b="1" dirty="0">
                <a:solidFill>
                  <a:srgbClr val="002060"/>
                </a:solidFill>
                <a:latin typeface="Times New Roman" panose="02020603050405020304" pitchFamily="18" charset="0"/>
                <a:cs typeface="Times New Roman" panose="02020603050405020304" pitchFamily="18" charset="0"/>
              </a:rPr>
              <a:t> </a:t>
            </a:r>
            <a:r>
              <a:rPr lang="fr-FR" altLang="en-US" sz="2800" b="1" dirty="0" err="1">
                <a:solidFill>
                  <a:srgbClr val="002060"/>
                </a:solidFill>
                <a:latin typeface="Times New Roman" panose="02020603050405020304" pitchFamily="18" charset="0"/>
                <a:cs typeface="Times New Roman" panose="02020603050405020304" pitchFamily="18" charset="0"/>
              </a:rPr>
              <a:t>sáng</a:t>
            </a:r>
            <a:r>
              <a:rPr lang="fr-FR" altLang="en-US" sz="2800" b="1" dirty="0">
                <a:solidFill>
                  <a:srgbClr val="002060"/>
                </a:solidFill>
                <a:latin typeface="Times New Roman" panose="02020603050405020304" pitchFamily="18" charset="0"/>
                <a:cs typeface="Times New Roman" panose="02020603050405020304" pitchFamily="18" charset="0"/>
              </a:rPr>
              <a:t> </a:t>
            </a:r>
            <a:r>
              <a:rPr lang="fr-FR" altLang="en-US" sz="2800" b="1" dirty="0" err="1">
                <a:solidFill>
                  <a:srgbClr val="002060"/>
                </a:solidFill>
                <a:latin typeface="Times New Roman" panose="02020603050405020304" pitchFamily="18" charset="0"/>
                <a:cs typeface="Times New Roman" panose="02020603050405020304" pitchFamily="18" charset="0"/>
              </a:rPr>
              <a:t>tỏ</a:t>
            </a:r>
            <a:r>
              <a:rPr lang="fr-FR" altLang="en-US" sz="2800" b="1" dirty="0">
                <a:solidFill>
                  <a:srgbClr val="002060"/>
                </a:solidFill>
                <a:latin typeface="Times New Roman" panose="02020603050405020304" pitchFamily="18" charset="0"/>
                <a:cs typeface="Times New Roman" panose="02020603050405020304" pitchFamily="18" charset="0"/>
              </a:rPr>
              <a:t>  </a:t>
            </a:r>
            <a:r>
              <a:rPr lang="fr-FR" altLang="en-US" sz="2800" b="1" dirty="0" err="1">
                <a:solidFill>
                  <a:srgbClr val="002060"/>
                </a:solidFill>
                <a:latin typeface="Times New Roman" panose="02020603050405020304" pitchFamily="18" charset="0"/>
                <a:cs typeface="Times New Roman" panose="02020603050405020304" pitchFamily="18" charset="0"/>
              </a:rPr>
              <a:t>lối</a:t>
            </a:r>
            <a:r>
              <a:rPr lang="fr-FR" altLang="en-US" sz="2800" b="1" dirty="0">
                <a:solidFill>
                  <a:srgbClr val="002060"/>
                </a:solidFill>
                <a:latin typeface="Times New Roman" panose="02020603050405020304" pitchFamily="18" charset="0"/>
                <a:cs typeface="Times New Roman" panose="02020603050405020304" pitchFamily="18" charset="0"/>
              </a:rPr>
              <a:t> </a:t>
            </a:r>
            <a:r>
              <a:rPr lang="fr-FR" altLang="en-US" sz="2800" b="1" dirty="0" err="1">
                <a:solidFill>
                  <a:srgbClr val="002060"/>
                </a:solidFill>
                <a:latin typeface="Times New Roman" panose="02020603050405020304" pitchFamily="18" charset="0"/>
                <a:cs typeface="Times New Roman" panose="02020603050405020304" pitchFamily="18" charset="0"/>
              </a:rPr>
              <a:t>sống</a:t>
            </a:r>
            <a:r>
              <a:rPr lang="fr-FR" altLang="en-US" sz="2800" b="1" dirty="0">
                <a:solidFill>
                  <a:srgbClr val="002060"/>
                </a:solidFill>
                <a:latin typeface="Times New Roman" panose="02020603050405020304" pitchFamily="18" charset="0"/>
                <a:cs typeface="Times New Roman" panose="02020603050405020304" pitchFamily="18" charset="0"/>
              </a:rPr>
              <a:t> </a:t>
            </a:r>
            <a:r>
              <a:rPr lang="fr-FR" altLang="en-US" sz="2800" b="1" dirty="0" err="1">
                <a:solidFill>
                  <a:srgbClr val="002060"/>
                </a:solidFill>
                <a:latin typeface="Times New Roman" panose="02020603050405020304" pitchFamily="18" charset="0"/>
                <a:cs typeface="Times New Roman" panose="02020603050405020304" pitchFamily="18" charset="0"/>
              </a:rPr>
              <a:t>giản</a:t>
            </a:r>
            <a:r>
              <a:rPr lang="fr-FR" altLang="en-US" sz="2800" b="1" dirty="0">
                <a:solidFill>
                  <a:srgbClr val="002060"/>
                </a:solidFill>
                <a:latin typeface="Times New Roman" panose="02020603050405020304" pitchFamily="18" charset="0"/>
                <a:cs typeface="Times New Roman" panose="02020603050405020304" pitchFamily="18" charset="0"/>
              </a:rPr>
              <a:t> </a:t>
            </a:r>
            <a:r>
              <a:rPr lang="fr-FR" altLang="en-US" sz="2800" b="1" dirty="0" err="1">
                <a:solidFill>
                  <a:srgbClr val="002060"/>
                </a:solidFill>
                <a:latin typeface="Times New Roman" panose="02020603050405020304" pitchFamily="18" charset="0"/>
                <a:cs typeface="Times New Roman" panose="02020603050405020304" pitchFamily="18" charset="0"/>
              </a:rPr>
              <a:t>dị</a:t>
            </a:r>
            <a:r>
              <a:rPr lang="fr-FR" altLang="en-US" sz="2800" b="1" dirty="0">
                <a:solidFill>
                  <a:srgbClr val="002060"/>
                </a:solidFill>
                <a:latin typeface="Times New Roman" panose="02020603050405020304" pitchFamily="18" charset="0"/>
                <a:cs typeface="Times New Roman" panose="02020603050405020304" pitchFamily="18" charset="0"/>
              </a:rPr>
              <a:t> </a:t>
            </a:r>
            <a:r>
              <a:rPr lang="fr-FR" altLang="en-US" sz="2800" b="1" dirty="0" err="1">
                <a:solidFill>
                  <a:srgbClr val="002060"/>
                </a:solidFill>
                <a:latin typeface="Times New Roman" panose="02020603050405020304" pitchFamily="18" charset="0"/>
                <a:cs typeface="Times New Roman" panose="02020603050405020304" pitchFamily="18" charset="0"/>
              </a:rPr>
              <a:t>của</a:t>
            </a:r>
            <a:r>
              <a:rPr lang="fr-FR" altLang="en-US" sz="2800" b="1" dirty="0">
                <a:solidFill>
                  <a:srgbClr val="002060"/>
                </a:solidFill>
                <a:latin typeface="Times New Roman" panose="02020603050405020304" pitchFamily="18" charset="0"/>
                <a:cs typeface="Times New Roman" panose="02020603050405020304" pitchFamily="18" charset="0"/>
              </a:rPr>
              <a:t> </a:t>
            </a:r>
            <a:r>
              <a:rPr lang="fr-FR" altLang="en-US" sz="2800" b="1" dirty="0" err="1" smtClean="0">
                <a:solidFill>
                  <a:srgbClr val="002060"/>
                </a:solidFill>
                <a:latin typeface="Times New Roman" panose="02020603050405020304" pitchFamily="18" charset="0"/>
                <a:cs typeface="Times New Roman" panose="02020603050405020304" pitchFamily="18" charset="0"/>
              </a:rPr>
              <a:t>Bác</a:t>
            </a:r>
            <a:r>
              <a:rPr lang="fr-FR" altLang="en-US" sz="2800" b="1" dirty="0" smtClean="0">
                <a:solidFill>
                  <a:srgbClr val="002060"/>
                </a:solidFill>
                <a:latin typeface="Times New Roman" panose="02020603050405020304" pitchFamily="18" charset="0"/>
                <a:cs typeface="Times New Roman" panose="02020603050405020304" pitchFamily="18" charset="0"/>
              </a:rPr>
              <a:t>.</a:t>
            </a:r>
            <a:endParaRPr lang="fr-FR" altLang="en-US" sz="2800" b="1" u="sng" dirty="0">
              <a:solidFill>
                <a:srgbClr val="002060"/>
              </a:solidFill>
              <a:latin typeface="Times New Roman" panose="02020603050405020304" pitchFamily="18" charset="0"/>
              <a:cs typeface="Times New Roman" panose="02020603050405020304" pitchFamily="18" charset="0"/>
            </a:endParaRPr>
          </a:p>
          <a:p>
            <a:pPr fontAlgn="base">
              <a:spcBef>
                <a:spcPct val="0"/>
              </a:spcBef>
              <a:spcAft>
                <a:spcPct val="0"/>
              </a:spcAft>
              <a:buFont typeface="Arial" panose="020B0604020202020204" pitchFamily="34" charset="0"/>
              <a:buNone/>
            </a:pPr>
            <a:endParaRPr lang="en-US" sz="2800" dirty="0">
              <a:solidFill>
                <a:srgbClr val="002060"/>
              </a:solidFill>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5530" y="126068"/>
            <a:ext cx="6461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grpSp>
        <p:nvGrpSpPr>
          <p:cNvPr id="253" name="Google Shape;253;p39"/>
          <p:cNvGrpSpPr/>
          <p:nvPr/>
        </p:nvGrpSpPr>
        <p:grpSpPr>
          <a:xfrm>
            <a:off x="4007245" y="1485440"/>
            <a:ext cx="4725748" cy="1294000"/>
            <a:chOff x="4169550" y="1135500"/>
            <a:chExt cx="4442398" cy="970500"/>
          </a:xfrm>
        </p:grpSpPr>
        <p:sp>
          <p:nvSpPr>
            <p:cNvPr id="254" name="Google Shape;254;p39"/>
            <p:cNvSpPr/>
            <p:nvPr/>
          </p:nvSpPr>
          <p:spPr>
            <a:xfrm>
              <a:off x="4571999" y="1301100"/>
              <a:ext cx="4039949" cy="804900"/>
            </a:xfrm>
            <a:prstGeom prst="homePlate">
              <a:avLst>
                <a:gd name="adj" fmla="val 50000"/>
              </a:avLst>
            </a:prstGeom>
            <a:solidFill>
              <a:schemeClr val="accent4">
                <a:lumMod val="60000"/>
                <a:lumOff val="40000"/>
              </a:schemeClr>
            </a:solidFill>
            <a:ln>
              <a:noFill/>
            </a:ln>
          </p:spPr>
          <p:txBody>
            <a:bodyPr spcFirstLastPara="1" wrap="square" lIns="121900" tIns="121900" rIns="121900" bIns="121900" anchor="ctr" anchorCtr="0">
              <a:noAutofit/>
            </a:bodyPr>
            <a:lstStyle/>
            <a:p>
              <a:endParaRPr sz="2400" dirty="0">
                <a:solidFill>
                  <a:prstClr val="black"/>
                </a:solidFill>
              </a:endParaRPr>
            </a:p>
          </p:txBody>
        </p:sp>
        <p:sp>
          <p:nvSpPr>
            <p:cNvPr id="255" name="Google Shape;255;p39"/>
            <p:cNvSpPr/>
            <p:nvPr/>
          </p:nvSpPr>
          <p:spPr>
            <a:xfrm rot="10800000" flipH="1">
              <a:off x="4572000" y="1934400"/>
              <a:ext cx="401700" cy="171600"/>
            </a:xfrm>
            <a:prstGeom prst="rtTriangle">
              <a:avLst/>
            </a:prstGeom>
            <a:solidFill>
              <a:schemeClr val="accent4"/>
            </a:solidFill>
            <a:ln>
              <a:noFill/>
            </a:ln>
          </p:spPr>
          <p:txBody>
            <a:bodyPr spcFirstLastPara="1" wrap="square" lIns="121900" tIns="121900" rIns="121900" bIns="121900" anchor="ctr" anchorCtr="0">
              <a:noAutofit/>
            </a:bodyPr>
            <a:lstStyle/>
            <a:p>
              <a:endParaRPr sz="2400" dirty="0">
                <a:solidFill>
                  <a:prstClr val="black"/>
                </a:solidFill>
              </a:endParaRPr>
            </a:p>
          </p:txBody>
        </p:sp>
        <p:sp>
          <p:nvSpPr>
            <p:cNvPr id="256" name="Google Shape;256;p39"/>
            <p:cNvSpPr/>
            <p:nvPr/>
          </p:nvSpPr>
          <p:spPr>
            <a:xfrm>
              <a:off x="4169550" y="1135500"/>
              <a:ext cx="804900" cy="804900"/>
            </a:xfrm>
            <a:prstGeom prst="rect">
              <a:avLst/>
            </a:prstGeom>
            <a:solidFill>
              <a:schemeClr val="accent4">
                <a:lumMod val="40000"/>
                <a:lumOff val="60000"/>
              </a:schemeClr>
            </a:solidFill>
            <a:ln>
              <a:noFill/>
            </a:ln>
          </p:spPr>
          <p:txBody>
            <a:bodyPr spcFirstLastPara="1" wrap="square" lIns="121900" tIns="121900" rIns="121900" bIns="121900" anchor="ctr" anchorCtr="0">
              <a:noAutofit/>
            </a:bodyPr>
            <a:lstStyle/>
            <a:p>
              <a:endParaRPr sz="2400" dirty="0">
                <a:solidFill>
                  <a:prstClr val="black"/>
                </a:solidFill>
              </a:endParaRPr>
            </a:p>
          </p:txBody>
        </p:sp>
      </p:grpSp>
      <p:grpSp>
        <p:nvGrpSpPr>
          <p:cNvPr id="257" name="Google Shape;257;p39"/>
          <p:cNvGrpSpPr/>
          <p:nvPr/>
        </p:nvGrpSpPr>
        <p:grpSpPr>
          <a:xfrm>
            <a:off x="-66801" y="2579200"/>
            <a:ext cx="4974519" cy="2373800"/>
            <a:chOff x="532049" y="2059854"/>
            <a:chExt cx="4442401" cy="976496"/>
          </a:xfrm>
        </p:grpSpPr>
        <p:sp>
          <p:nvSpPr>
            <p:cNvPr id="258" name="Google Shape;258;p39"/>
            <p:cNvSpPr/>
            <p:nvPr/>
          </p:nvSpPr>
          <p:spPr>
            <a:xfrm flipH="1">
              <a:off x="532049" y="2231450"/>
              <a:ext cx="4039951" cy="804900"/>
            </a:xfrm>
            <a:prstGeom prst="homePlate">
              <a:avLst>
                <a:gd name="adj" fmla="val 50000"/>
              </a:avLst>
            </a:prstGeom>
            <a:solidFill>
              <a:schemeClr val="accent6">
                <a:lumMod val="60000"/>
                <a:lumOff val="40000"/>
              </a:schemeClr>
            </a:solidFill>
            <a:ln>
              <a:noFill/>
            </a:ln>
          </p:spPr>
          <p:txBody>
            <a:bodyPr spcFirstLastPara="1" wrap="square" lIns="121900" tIns="121900" rIns="121900" bIns="121900" anchor="ctr" anchorCtr="0">
              <a:noAutofit/>
            </a:bodyPr>
            <a:lstStyle/>
            <a:p>
              <a:endParaRPr sz="3200" dirty="0">
                <a:solidFill>
                  <a:prstClr val="black"/>
                </a:solidFill>
              </a:endParaRPr>
            </a:p>
          </p:txBody>
        </p:sp>
        <p:sp>
          <p:nvSpPr>
            <p:cNvPr id="259" name="Google Shape;259;p39"/>
            <p:cNvSpPr/>
            <p:nvPr/>
          </p:nvSpPr>
          <p:spPr>
            <a:xfrm rot="10800000">
              <a:off x="4170300" y="2864750"/>
              <a:ext cx="401700" cy="171600"/>
            </a:xfrm>
            <a:prstGeom prst="rtTriangle">
              <a:avLst/>
            </a:prstGeom>
            <a:solidFill>
              <a:schemeClr val="accent6"/>
            </a:solidFill>
            <a:ln>
              <a:noFill/>
            </a:ln>
          </p:spPr>
          <p:txBody>
            <a:bodyPr spcFirstLastPara="1" wrap="square" lIns="121900" tIns="121900" rIns="121900" bIns="121900" anchor="ctr" anchorCtr="0">
              <a:noAutofit/>
            </a:bodyPr>
            <a:lstStyle/>
            <a:p>
              <a:endParaRPr sz="3200" dirty="0">
                <a:solidFill>
                  <a:prstClr val="black"/>
                </a:solidFill>
              </a:endParaRPr>
            </a:p>
          </p:txBody>
        </p:sp>
        <p:sp>
          <p:nvSpPr>
            <p:cNvPr id="260" name="Google Shape;260;p39"/>
            <p:cNvSpPr/>
            <p:nvPr/>
          </p:nvSpPr>
          <p:spPr>
            <a:xfrm>
              <a:off x="4169550" y="2059854"/>
              <a:ext cx="804900" cy="804900"/>
            </a:xfrm>
            <a:prstGeom prst="rect">
              <a:avLst/>
            </a:prstGeom>
            <a:solidFill>
              <a:schemeClr val="accent6">
                <a:lumMod val="40000"/>
                <a:lumOff val="60000"/>
              </a:schemeClr>
            </a:solidFill>
            <a:ln>
              <a:noFill/>
            </a:ln>
          </p:spPr>
          <p:txBody>
            <a:bodyPr spcFirstLastPara="1" wrap="square" lIns="121900" tIns="121900" rIns="121900" bIns="121900" anchor="ctr" anchorCtr="0">
              <a:noAutofit/>
            </a:bodyPr>
            <a:lstStyle/>
            <a:p>
              <a:endParaRPr sz="3200" dirty="0">
                <a:solidFill>
                  <a:prstClr val="black"/>
                </a:solidFill>
              </a:endParaRPr>
            </a:p>
          </p:txBody>
        </p:sp>
      </p:grpSp>
      <p:sp>
        <p:nvSpPr>
          <p:cNvPr id="269" name="Google Shape;269;p39"/>
          <p:cNvSpPr txBox="1"/>
          <p:nvPr/>
        </p:nvSpPr>
        <p:spPr>
          <a:xfrm>
            <a:off x="4742438" y="1600200"/>
            <a:ext cx="3630859" cy="1304144"/>
          </a:xfrm>
          <a:prstGeom prst="rect">
            <a:avLst/>
          </a:prstGeom>
          <a:noFill/>
          <a:ln>
            <a:noFill/>
          </a:ln>
        </p:spPr>
        <p:txBody>
          <a:bodyPr spcFirstLastPara="1" wrap="square" lIns="121900" tIns="121900" rIns="121900" bIns="121900" anchor="t" anchorCtr="0">
            <a:noAutofit/>
          </a:bodyPr>
          <a:lstStyle/>
          <a:p>
            <a:pPr>
              <a:buClr>
                <a:prstClr val="black"/>
              </a:buClr>
              <a:buSzPts val="1100"/>
            </a:pPr>
            <a:r>
              <a:rPr lang="en-US" sz="2800" b="1" dirty="0" err="1">
                <a:latin typeface="Times New Roman" panose="02020603050405020304" pitchFamily="18" charset="0"/>
                <a:ea typeface="Josefin Slab"/>
                <a:cs typeface="Times New Roman" panose="02020603050405020304" pitchFamily="18" charset="0"/>
                <a:sym typeface="Ubuntu"/>
              </a:rPr>
              <a:t>Ôn</a:t>
            </a:r>
            <a:r>
              <a:rPr lang="en-US" sz="2800" b="1" dirty="0">
                <a:latin typeface="Times New Roman" panose="02020603050405020304" pitchFamily="18" charset="0"/>
                <a:ea typeface="Josefin Slab"/>
                <a:cs typeface="Times New Roman" panose="02020603050405020304" pitchFamily="18" charset="0"/>
                <a:sym typeface="Ubuntu"/>
              </a:rPr>
              <a:t> </a:t>
            </a:r>
            <a:r>
              <a:rPr lang="en-US" sz="2800" b="1" dirty="0" err="1">
                <a:latin typeface="Times New Roman" panose="02020603050405020304" pitchFamily="18" charset="0"/>
                <a:ea typeface="Josefin Slab"/>
                <a:cs typeface="Times New Roman" panose="02020603050405020304" pitchFamily="18" charset="0"/>
                <a:sym typeface="Ubuntu"/>
              </a:rPr>
              <a:t>lại</a:t>
            </a:r>
            <a:r>
              <a:rPr lang="en-US" sz="2800" b="1" dirty="0">
                <a:latin typeface="Times New Roman" panose="02020603050405020304" pitchFamily="18" charset="0"/>
                <a:ea typeface="Josefin Slab"/>
                <a:cs typeface="Times New Roman" panose="02020603050405020304" pitchFamily="18" charset="0"/>
                <a:sym typeface="Ubuntu"/>
              </a:rPr>
              <a:t> </a:t>
            </a:r>
            <a:r>
              <a:rPr lang="en-US" sz="2800" b="1" dirty="0" err="1">
                <a:latin typeface="Times New Roman" panose="02020603050405020304" pitchFamily="18" charset="0"/>
                <a:ea typeface="Josefin Slab"/>
                <a:cs typeface="Times New Roman" panose="02020603050405020304" pitchFamily="18" charset="0"/>
                <a:sym typeface="Ubuntu"/>
              </a:rPr>
              <a:t>bài</a:t>
            </a:r>
            <a:r>
              <a:rPr lang="en-US" sz="2800" b="1" dirty="0">
                <a:latin typeface="Times New Roman" panose="02020603050405020304" pitchFamily="18" charset="0"/>
                <a:ea typeface="Josefin Slab"/>
                <a:cs typeface="Times New Roman" panose="02020603050405020304" pitchFamily="18" charset="0"/>
                <a:sym typeface="Ubuntu"/>
              </a:rPr>
              <a:t> + </a:t>
            </a:r>
            <a:r>
              <a:rPr lang="en-US" sz="2800" b="1" dirty="0" err="1">
                <a:latin typeface="Times New Roman" panose="02020603050405020304" pitchFamily="18" charset="0"/>
                <a:ea typeface="Josefin Slab"/>
                <a:cs typeface="Times New Roman" panose="02020603050405020304" pitchFamily="18" charset="0"/>
                <a:sym typeface="Ubuntu"/>
              </a:rPr>
              <a:t>Vẽ</a:t>
            </a:r>
            <a:r>
              <a:rPr lang="en-US" sz="2800" b="1" dirty="0">
                <a:latin typeface="Times New Roman" panose="02020603050405020304" pitchFamily="18" charset="0"/>
                <a:ea typeface="Josefin Slab"/>
                <a:cs typeface="Times New Roman" panose="02020603050405020304" pitchFamily="18" charset="0"/>
                <a:sym typeface="Ubuntu"/>
              </a:rPr>
              <a:t> </a:t>
            </a:r>
            <a:r>
              <a:rPr lang="en-US" sz="2800" b="1" dirty="0" smtClean="0">
                <a:latin typeface="Times New Roman" panose="02020603050405020304" pitchFamily="18" charset="0"/>
                <a:ea typeface="Josefin Slab"/>
                <a:cs typeface="Times New Roman" panose="02020603050405020304" pitchFamily="18" charset="0"/>
                <a:sym typeface="Ubuntu"/>
              </a:rPr>
              <a:t>SĐTD </a:t>
            </a:r>
            <a:r>
              <a:rPr lang="en-US" sz="2800" b="1" dirty="0" err="1" smtClean="0">
                <a:latin typeface="Times New Roman" panose="02020603050405020304" pitchFamily="18" charset="0"/>
                <a:ea typeface="Josefin Slab"/>
                <a:cs typeface="Times New Roman" panose="02020603050405020304" pitchFamily="18" charset="0"/>
                <a:sym typeface="Ubuntu"/>
              </a:rPr>
              <a:t>hệ</a:t>
            </a:r>
            <a:r>
              <a:rPr lang="en-US" sz="2800" b="1" dirty="0" smtClean="0">
                <a:latin typeface="Times New Roman" panose="02020603050405020304" pitchFamily="18" charset="0"/>
                <a:ea typeface="Josefin Slab"/>
                <a:cs typeface="Times New Roman" panose="02020603050405020304" pitchFamily="18" charset="0"/>
                <a:sym typeface="Ubuntu"/>
              </a:rPr>
              <a:t> </a:t>
            </a:r>
            <a:r>
              <a:rPr lang="en-US" sz="2800" b="1" dirty="0" err="1" smtClean="0">
                <a:latin typeface="Times New Roman" panose="02020603050405020304" pitchFamily="18" charset="0"/>
                <a:ea typeface="Josefin Slab"/>
                <a:cs typeface="Times New Roman" panose="02020603050405020304" pitchFamily="18" charset="0"/>
                <a:sym typeface="Ubuntu"/>
              </a:rPr>
              <a:t>thống</a:t>
            </a:r>
            <a:r>
              <a:rPr lang="en-US" sz="2800" b="1" dirty="0" smtClean="0">
                <a:latin typeface="Times New Roman" panose="02020603050405020304" pitchFamily="18" charset="0"/>
                <a:ea typeface="Josefin Slab"/>
                <a:cs typeface="Times New Roman" panose="02020603050405020304" pitchFamily="18" charset="0"/>
                <a:sym typeface="Ubuntu"/>
              </a:rPr>
              <a:t> </a:t>
            </a:r>
            <a:r>
              <a:rPr lang="en-US" sz="2800" b="1" dirty="0" err="1" smtClean="0">
                <a:latin typeface="Times New Roman" panose="02020603050405020304" pitchFamily="18" charset="0"/>
                <a:ea typeface="Josefin Slab"/>
                <a:cs typeface="Times New Roman" panose="02020603050405020304" pitchFamily="18" charset="0"/>
                <a:sym typeface="Ubuntu"/>
              </a:rPr>
              <a:t>lại</a:t>
            </a:r>
            <a:r>
              <a:rPr lang="en-US" sz="2800" b="1" dirty="0" smtClean="0">
                <a:latin typeface="Times New Roman" panose="02020603050405020304" pitchFamily="18" charset="0"/>
                <a:ea typeface="Josefin Slab"/>
                <a:cs typeface="Times New Roman" panose="02020603050405020304" pitchFamily="18" charset="0"/>
                <a:sym typeface="Ubuntu"/>
              </a:rPr>
              <a:t> </a:t>
            </a:r>
            <a:r>
              <a:rPr lang="en-US" sz="2800" b="1" dirty="0" err="1" smtClean="0">
                <a:latin typeface="Times New Roman" panose="02020603050405020304" pitchFamily="18" charset="0"/>
                <a:ea typeface="Josefin Slab"/>
                <a:cs typeface="Times New Roman" panose="02020603050405020304" pitchFamily="18" charset="0"/>
                <a:sym typeface="Ubuntu"/>
              </a:rPr>
              <a:t>kiến</a:t>
            </a:r>
            <a:r>
              <a:rPr lang="en-US" sz="2800" b="1" dirty="0" smtClean="0">
                <a:latin typeface="Times New Roman" panose="02020603050405020304" pitchFamily="18" charset="0"/>
                <a:ea typeface="Josefin Slab"/>
                <a:cs typeface="Times New Roman" panose="02020603050405020304" pitchFamily="18" charset="0"/>
                <a:sym typeface="Ubuntu"/>
              </a:rPr>
              <a:t> </a:t>
            </a:r>
            <a:r>
              <a:rPr lang="en-US" sz="2800" b="1" dirty="0" err="1" smtClean="0">
                <a:latin typeface="Times New Roman" panose="02020603050405020304" pitchFamily="18" charset="0"/>
                <a:ea typeface="Josefin Slab"/>
                <a:cs typeface="Times New Roman" panose="02020603050405020304" pitchFamily="18" charset="0"/>
                <a:sym typeface="Ubuntu"/>
              </a:rPr>
              <a:t>thức</a:t>
            </a:r>
            <a:r>
              <a:rPr lang="en-US" sz="2800" b="1" dirty="0" smtClean="0">
                <a:latin typeface="Times New Roman" panose="02020603050405020304" pitchFamily="18" charset="0"/>
                <a:ea typeface="Josefin Slab"/>
                <a:cs typeface="Times New Roman" panose="02020603050405020304" pitchFamily="18" charset="0"/>
                <a:sym typeface="Ubuntu"/>
              </a:rPr>
              <a:t> </a:t>
            </a:r>
            <a:endParaRPr sz="2800" dirty="0">
              <a:latin typeface="Times New Roman" panose="02020603050405020304" pitchFamily="18" charset="0"/>
              <a:ea typeface="Josefin Slab"/>
              <a:cs typeface="Times New Roman" panose="02020603050405020304" pitchFamily="18" charset="0"/>
              <a:sym typeface="Josefin Slab"/>
            </a:endParaRPr>
          </a:p>
        </p:txBody>
      </p:sp>
      <p:sp>
        <p:nvSpPr>
          <p:cNvPr id="273" name="Google Shape;273;p39"/>
          <p:cNvSpPr txBox="1">
            <a:spLocks noGrp="1"/>
          </p:cNvSpPr>
          <p:nvPr>
            <p:ph type="title"/>
          </p:nvPr>
        </p:nvSpPr>
        <p:spPr>
          <a:xfrm>
            <a:off x="532049" y="305800"/>
            <a:ext cx="8079900" cy="643200"/>
          </a:xfrm>
          <a:prstGeom prst="rect">
            <a:avLst/>
          </a:prstGeom>
        </p:spPr>
        <p:txBody>
          <a:bodyPr spcFirstLastPara="1" vert="horz" wrap="square" lIns="121900" tIns="121900" rIns="121900" bIns="121900" rtlCol="0" anchor="t" anchorCtr="0">
            <a:noAutofit/>
          </a:bodyPr>
          <a:lstStyle/>
          <a:p>
            <a:pPr>
              <a:spcBef>
                <a:spcPts val="0"/>
              </a:spcBef>
            </a:pPr>
            <a:r>
              <a:rPr lang="en-SG" b="1" dirty="0">
                <a:solidFill>
                  <a:srgbClr val="FF0000"/>
                </a:solidFill>
                <a:latin typeface="Times New Roman" panose="02020603050405020304" pitchFamily="18" charset="0"/>
                <a:cs typeface="Times New Roman" panose="02020603050405020304" pitchFamily="18" charset="0"/>
              </a:rPr>
              <a:t>H</a:t>
            </a:r>
            <a:r>
              <a:rPr lang="vi-VN" b="1" dirty="0">
                <a:solidFill>
                  <a:srgbClr val="FF0000"/>
                </a:solidFill>
                <a:latin typeface="Times New Roman" panose="02020603050405020304" pitchFamily="18" charset="0"/>
                <a:cs typeface="Times New Roman" panose="02020603050405020304" pitchFamily="18" charset="0"/>
              </a:rPr>
              <a:t>ư</a:t>
            </a:r>
            <a:r>
              <a:rPr lang="en-SG" b="1" dirty="0" err="1">
                <a:solidFill>
                  <a:srgbClr val="FF0000"/>
                </a:solidFill>
                <a:latin typeface="Times New Roman" panose="02020603050405020304" pitchFamily="18" charset="0"/>
                <a:cs typeface="Times New Roman" panose="02020603050405020304" pitchFamily="18" charset="0"/>
              </a:rPr>
              <a:t>ớng</a:t>
            </a:r>
            <a:r>
              <a:rPr lang="en-SG" b="1" dirty="0">
                <a:solidFill>
                  <a:srgbClr val="FF0000"/>
                </a:solidFill>
                <a:latin typeface="Times New Roman" panose="02020603050405020304" pitchFamily="18" charset="0"/>
                <a:cs typeface="Times New Roman" panose="02020603050405020304" pitchFamily="18" charset="0"/>
              </a:rPr>
              <a:t> </a:t>
            </a:r>
            <a:r>
              <a:rPr lang="en-SG" b="1" dirty="0" err="1">
                <a:solidFill>
                  <a:srgbClr val="FF0000"/>
                </a:solidFill>
                <a:latin typeface="Times New Roman" panose="02020603050405020304" pitchFamily="18" charset="0"/>
                <a:cs typeface="Times New Roman" panose="02020603050405020304" pitchFamily="18" charset="0"/>
              </a:rPr>
              <a:t>dẫn</a:t>
            </a:r>
            <a:r>
              <a:rPr lang="en-SG" b="1" dirty="0">
                <a:solidFill>
                  <a:srgbClr val="FF0000"/>
                </a:solidFill>
                <a:latin typeface="Times New Roman" panose="02020603050405020304" pitchFamily="18" charset="0"/>
                <a:cs typeface="Times New Roman" panose="02020603050405020304" pitchFamily="18" charset="0"/>
              </a:rPr>
              <a:t> </a:t>
            </a:r>
            <a:r>
              <a:rPr lang="en-SG" b="1" dirty="0" err="1">
                <a:solidFill>
                  <a:srgbClr val="FF0000"/>
                </a:solidFill>
                <a:latin typeface="Times New Roman" panose="02020603050405020304" pitchFamily="18" charset="0"/>
                <a:cs typeface="Times New Roman" panose="02020603050405020304" pitchFamily="18" charset="0"/>
              </a:rPr>
              <a:t>tự</a:t>
            </a:r>
            <a:r>
              <a:rPr lang="en-SG" b="1" dirty="0">
                <a:solidFill>
                  <a:srgbClr val="FF0000"/>
                </a:solidFill>
                <a:latin typeface="Times New Roman" panose="02020603050405020304" pitchFamily="18" charset="0"/>
                <a:cs typeface="Times New Roman" panose="02020603050405020304" pitchFamily="18" charset="0"/>
              </a:rPr>
              <a:t> </a:t>
            </a:r>
            <a:r>
              <a:rPr lang="en-SG" b="1" dirty="0" err="1">
                <a:solidFill>
                  <a:srgbClr val="FF0000"/>
                </a:solidFill>
                <a:latin typeface="Times New Roman" panose="02020603050405020304" pitchFamily="18" charset="0"/>
                <a:cs typeface="Times New Roman" panose="02020603050405020304" pitchFamily="18" charset="0"/>
              </a:rPr>
              <a:t>học</a:t>
            </a:r>
            <a:endParaRPr b="1" dirty="0">
              <a:solidFill>
                <a:srgbClr val="FF0000"/>
              </a:solidFill>
              <a:latin typeface="Times New Roman" panose="02020603050405020304" pitchFamily="18" charset="0"/>
              <a:ea typeface="Ubuntu"/>
              <a:cs typeface="Times New Roman" panose="02020603050405020304" pitchFamily="18" charset="0"/>
              <a:sym typeface="Ubuntu"/>
            </a:endParaRPr>
          </a:p>
        </p:txBody>
      </p:sp>
      <p:sp>
        <p:nvSpPr>
          <p:cNvPr id="2" name="Rectangle 1"/>
          <p:cNvSpPr/>
          <p:nvPr/>
        </p:nvSpPr>
        <p:spPr>
          <a:xfrm>
            <a:off x="228600" y="3184023"/>
            <a:ext cx="4228462" cy="1815882"/>
          </a:xfrm>
          <a:prstGeom prst="rect">
            <a:avLst/>
          </a:prstGeom>
        </p:spPr>
        <p:txBody>
          <a:bodyPr wrap="square">
            <a:spAutoFit/>
          </a:bodyPr>
          <a:lstStyle/>
          <a:p>
            <a:pPr lvl="0" algn="r"/>
            <a:r>
              <a:rPr lang="vi-VN" sz="2800" b="1" dirty="0">
                <a:solidFill>
                  <a:srgbClr val="002060"/>
                </a:solidFill>
                <a:latin typeface="Times New Roman" panose="02020603050405020304" pitchFamily="18" charset="0"/>
                <a:ea typeface="Ubuntu"/>
                <a:cs typeface="Times New Roman" panose="02020603050405020304" pitchFamily="18" charset="0"/>
                <a:sym typeface="Ubuntu"/>
              </a:rPr>
              <a:t>Chuẩn bị bài “ Đấu tranh cho một thế giới hòa bình” dựa trên hướng dẫn </a:t>
            </a:r>
            <a:r>
              <a:rPr lang="en-US" sz="2800" b="1" dirty="0">
                <a:solidFill>
                  <a:srgbClr val="002060"/>
                </a:solidFill>
                <a:latin typeface="Times New Roman" panose="02020603050405020304" pitchFamily="18" charset="0"/>
                <a:ea typeface="Ubuntu"/>
                <a:cs typeface="Times New Roman" panose="02020603050405020304" pitchFamily="18" charset="0"/>
                <a:sym typeface="Ubuntu"/>
              </a:rPr>
              <a:t>ở</a:t>
            </a:r>
            <a:r>
              <a:rPr lang="vi-VN" sz="2800" b="1" dirty="0" smtClean="0">
                <a:solidFill>
                  <a:srgbClr val="002060"/>
                </a:solidFill>
                <a:latin typeface="Times New Roman" panose="02020603050405020304" pitchFamily="18" charset="0"/>
                <a:ea typeface="Ubuntu"/>
                <a:cs typeface="Times New Roman" panose="02020603050405020304" pitchFamily="18" charset="0"/>
                <a:sym typeface="Ubuntu"/>
              </a:rPr>
              <a:t> </a:t>
            </a:r>
            <a:r>
              <a:rPr lang="vi-VN" sz="2800" b="1" dirty="0">
                <a:solidFill>
                  <a:srgbClr val="002060"/>
                </a:solidFill>
                <a:latin typeface="Times New Roman" panose="02020603050405020304" pitchFamily="18" charset="0"/>
                <a:ea typeface="Ubuntu"/>
                <a:cs typeface="Times New Roman" panose="02020603050405020304" pitchFamily="18" charset="0"/>
                <a:sym typeface="Ubuntu"/>
              </a:rPr>
              <a:t>web trường  </a:t>
            </a:r>
            <a:endParaRPr lang="vi-VN" sz="2800" dirty="0">
              <a:solidFill>
                <a:srgbClr val="002060"/>
              </a:solidFill>
              <a:latin typeface="Times New Roman" panose="02020603050405020304" pitchFamily="18" charset="0"/>
              <a:ea typeface="Josefin Slab"/>
              <a:cs typeface="Times New Roman" panose="02020603050405020304" pitchFamily="18" charset="0"/>
              <a:sym typeface="Josefin Slab"/>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idx="4294967295"/>
          </p:nvPr>
        </p:nvSpPr>
        <p:spPr/>
        <p:txBody>
          <a:bodyPr vert="horz" wrap="square" lIns="91440" tIns="45720" rIns="91440" bIns="45720" anchor="ctr" anchorCtr="0"/>
          <a:lstStyle/>
          <a:p>
            <a:pPr eaLnBrk="1" hangingPunct="1"/>
            <a:endParaRPr lang="vi-VN" altLang="x-none" dirty="0">
              <a:latin typeface="Times New Roman" panose="02020603050405020304" pitchFamily="18" charset="0"/>
            </a:endParaRPr>
          </a:p>
        </p:txBody>
      </p:sp>
      <p:pic>
        <p:nvPicPr>
          <p:cNvPr id="34818" name="town.mid">
            <a:hlinkClick r:id="" action="ppaction://media"/>
          </p:cNvPr>
          <p:cNvPicPr>
            <a:picLocks noGrp="1" noRot="1" noChangeAspect="1"/>
          </p:cNvPicPr>
          <p:nvPr>
            <p:ph sz="half" idx="4294967295"/>
            <a:audioFile r:link="rId2"/>
            <p:extLst>
              <p:ext uri="{DAA4B4D4-6D71-4841-9C94-3DE7FCFB9230}">
                <p14:media xmlns:p14="http://schemas.microsoft.com/office/powerpoint/2010/main" r:link="rId1"/>
              </p:ext>
            </p:extLst>
          </p:nvPr>
        </p:nvPicPr>
        <p:blipFill>
          <a:blip r:embed="rId4"/>
          <a:stretch>
            <a:fillRect/>
          </a:stretch>
        </p:blipFill>
        <p:spPr>
          <a:xfrm>
            <a:off x="2324100" y="3659188"/>
            <a:ext cx="304800" cy="406400"/>
          </a:xfrm>
        </p:spPr>
      </p:pic>
      <p:pic>
        <p:nvPicPr>
          <p:cNvPr id="41987" name="Picture 4" descr="EJ1450"/>
          <p:cNvPicPr>
            <a:picLocks noGrp="1" noChangeAspect="1"/>
          </p:cNvPicPr>
          <p:nvPr>
            <p:ph sz="quarter" idx="4294967295"/>
          </p:nvPr>
        </p:nvPicPr>
        <p:blipFill>
          <a:blip r:embed="rId5"/>
          <a:stretch>
            <a:fillRect/>
          </a:stretch>
        </p:blipFill>
        <p:spPr>
          <a:xfrm>
            <a:off x="0" y="0"/>
            <a:ext cx="9144000" cy="6853238"/>
          </a:xfrm>
          <a:solidFill>
            <a:srgbClr val="FF3300"/>
          </a:solidFill>
          <a:ln>
            <a:solidFill>
              <a:srgbClr val="FF3300"/>
            </a:solidFill>
            <a:miter/>
          </a:ln>
        </p:spPr>
      </p:pic>
      <p:sp>
        <p:nvSpPr>
          <p:cNvPr id="47108" name="WordArt 5"/>
          <p:cNvSpPr>
            <a:spLocks noTextEdit="1"/>
          </p:cNvSpPr>
          <p:nvPr/>
        </p:nvSpPr>
        <p:spPr>
          <a:xfrm>
            <a:off x="1524000" y="2286000"/>
            <a:ext cx="5867400" cy="2895600"/>
          </a:xfrm>
          <a:prstGeom prst="rect">
            <a:avLst/>
          </a:prstGeom>
        </p:spPr>
        <p:txBody>
          <a:bodyPr wrap="none" fromWordArt="1">
            <a:prstTxWarp prst="textArchUp">
              <a:avLst>
                <a:gd name="adj" fmla="val 10800010"/>
              </a:avLst>
            </a:prstTxWarp>
            <a:normAutofit/>
          </a:bodyPr>
          <a:lstStyle/>
          <a:p>
            <a:pPr algn="ctr" fontAlgn="base">
              <a:spcBef>
                <a:spcPct val="0"/>
              </a:spcBef>
              <a:spcAft>
                <a:spcPct val="0"/>
              </a:spcAft>
              <a:buFont typeface="Arial" panose="020B0604020202020204" pitchFamily="34" charset="0"/>
              <a:buNone/>
            </a:pPr>
            <a:endParaRPr lang="en-US" sz="3600" b="1" i="1">
              <a:ln w="9525" cap="flat" cmpd="sng">
                <a:solidFill>
                  <a:srgbClr val="CC00FF"/>
                </a:solidFill>
                <a:prstDash val="solid"/>
                <a:headEnd type="none" w="med" len="med"/>
                <a:tailEnd type="none" w="med" len="med"/>
              </a:ln>
              <a:solidFill>
                <a:srgbClr val="CC00FF"/>
              </a:solidFill>
              <a:latin typeface="Times New Roman" panose="02020603050405020304" pitchFamily="18" charset="0"/>
              <a:ea typeface="Times New Roman" panose="02020603050405020304" pitchFamily="18" charset="0"/>
            </a:endParaRPr>
          </a:p>
        </p:txBody>
      </p:sp>
      <p:pic>
        <p:nvPicPr>
          <p:cNvPr id="41989" name="Picture 7" descr="hummingbirds_hovering_hg_clr"/>
          <p:cNvPicPr>
            <a:picLocks noGrp="1" noChangeAspect="1"/>
          </p:cNvPicPr>
          <p:nvPr>
            <p:ph sz="quarter" idx="4294967295"/>
          </p:nvPr>
        </p:nvPicPr>
        <p:blipFill>
          <a:blip r:embed="rId6"/>
          <a:stretch>
            <a:fillRect/>
          </a:stretch>
        </p:blipFill>
        <p:spPr>
          <a:xfrm>
            <a:off x="7543800" y="76200"/>
            <a:ext cx="1752600" cy="1371600"/>
          </a:xfrm>
        </p:spPr>
      </p:pic>
      <p:sp>
        <p:nvSpPr>
          <p:cNvPr id="47110" name="WordArt 9"/>
          <p:cNvSpPr>
            <a:spLocks noTextEdit="1"/>
          </p:cNvSpPr>
          <p:nvPr/>
        </p:nvSpPr>
        <p:spPr>
          <a:xfrm>
            <a:off x="1638300" y="2514600"/>
            <a:ext cx="5638800" cy="914400"/>
          </a:xfrm>
          <a:prstGeom prst="rect">
            <a:avLst/>
          </a:prstGeom>
        </p:spPr>
        <p:txBody>
          <a:bodyPr wrap="none" fromWordArt="1">
            <a:prstTxWarp prst="textPlain">
              <a:avLst>
                <a:gd name="adj" fmla="val 50000"/>
              </a:avLst>
            </a:prstTxWarp>
            <a:normAutofit/>
          </a:bodyPr>
          <a:lstStyle/>
          <a:p>
            <a:pPr algn="ctr" fontAlgn="base">
              <a:spcBef>
                <a:spcPct val="0"/>
              </a:spcBef>
              <a:spcAft>
                <a:spcPct val="0"/>
              </a:spcAft>
              <a:buFont typeface="Arial" panose="020B0604020202020204" pitchFamily="34" charset="0"/>
              <a:buNone/>
            </a:pPr>
            <a:r>
              <a:rPr lang="en-US" sz="3600" b="1" i="1" dirty="0" err="1">
                <a:ln w="9525" cap="flat" cmpd="sng">
                  <a:solidFill>
                    <a:srgbClr val="CC00FF"/>
                  </a:solidFill>
                  <a:prstDash val="solid"/>
                  <a:headEnd type="none" w="med" len="med"/>
                  <a:tailEnd type="none" w="med" len="med"/>
                </a:ln>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Chúc</a:t>
            </a:r>
            <a:r>
              <a:rPr lang="en-US" sz="3600" b="1" i="1" dirty="0">
                <a:ln w="9525" cap="flat" cmpd="sng">
                  <a:solidFill>
                    <a:srgbClr val="CC00FF"/>
                  </a:solidFill>
                  <a:prstDash val="solid"/>
                  <a:headEnd type="none" w="med" len="med"/>
                  <a:tailEnd type="none" w="med" len="med"/>
                </a:ln>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ln w="9525" cap="flat" cmpd="sng">
                  <a:solidFill>
                    <a:srgbClr val="CC00FF"/>
                  </a:solidFill>
                  <a:prstDash val="solid"/>
                  <a:headEnd type="none" w="med" len="med"/>
                  <a:tailEnd type="none" w="med" len="med"/>
                </a:ln>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600" b="1" i="1" dirty="0">
                <a:ln w="9525" cap="flat" cmpd="sng">
                  <a:solidFill>
                    <a:srgbClr val="CC00FF"/>
                  </a:solidFill>
                  <a:prstDash val="solid"/>
                  <a:headEnd type="none" w="med" len="med"/>
                  <a:tailEnd type="none" w="med" len="med"/>
                </a:ln>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ln w="9525" cap="flat" cmpd="sng">
                  <a:solidFill>
                    <a:srgbClr val="CC00FF"/>
                  </a:solidFill>
                  <a:prstDash val="solid"/>
                  <a:headEnd type="none" w="med" len="med"/>
                  <a:tailEnd type="none" w="med" len="med"/>
                </a:ln>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600" b="1" i="1" dirty="0">
                <a:ln w="9525" cap="flat" cmpd="sng">
                  <a:solidFill>
                    <a:srgbClr val="CC00FF"/>
                  </a:solidFill>
                  <a:prstDash val="solid"/>
                  <a:headEnd type="none" w="med" len="med"/>
                  <a:tailEnd type="none" w="med" len="med"/>
                </a:ln>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ln w="9525" cap="flat" cmpd="sng">
                  <a:solidFill>
                    <a:srgbClr val="CC00FF"/>
                  </a:solidFill>
                  <a:prstDash val="solid"/>
                  <a:headEnd type="none" w="med" len="med"/>
                  <a:tailEnd type="none" w="med" len="med"/>
                </a:ln>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chăm</a:t>
            </a:r>
            <a:r>
              <a:rPr lang="en-US" sz="3600" b="1" i="1" dirty="0">
                <a:ln w="9525" cap="flat" cmpd="sng">
                  <a:solidFill>
                    <a:srgbClr val="CC00FF"/>
                  </a:solidFill>
                  <a:prstDash val="solid"/>
                  <a:headEnd type="none" w="med" len="med"/>
                  <a:tailEnd type="none" w="med" len="med"/>
                </a:ln>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ln w="9525" cap="flat" cmpd="sng">
                  <a:solidFill>
                    <a:srgbClr val="CC00FF"/>
                  </a:solidFill>
                  <a:prstDash val="solid"/>
                  <a:headEnd type="none" w="med" len="med"/>
                  <a:tailEnd type="none" w="med" len="med"/>
                </a:ln>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ngoan</a:t>
            </a:r>
            <a:r>
              <a:rPr lang="en-US" sz="3600" b="1" i="1" dirty="0">
                <a:ln w="9525" cap="flat" cmpd="sng">
                  <a:solidFill>
                    <a:srgbClr val="CC00FF"/>
                  </a:solidFill>
                  <a:prstDash val="solid"/>
                  <a:headEnd type="none" w="med" len="med"/>
                  <a:tailEnd type="none" w="med" len="med"/>
                </a:ln>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ln w="9525" cap="flat" cmpd="sng">
                  <a:solidFill>
                    <a:srgbClr val="CC00FF"/>
                  </a:solidFill>
                  <a:prstDash val="solid"/>
                  <a:headEnd type="none" w="med" len="med"/>
                  <a:tailEnd type="none" w="med" len="med"/>
                </a:ln>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600" b="1" i="1" dirty="0">
                <a:ln w="9525" cap="flat" cmpd="sng">
                  <a:solidFill>
                    <a:srgbClr val="CC00FF"/>
                  </a:solidFill>
                  <a:prstDash val="solid"/>
                  <a:headEnd type="none" w="med" len="med"/>
                  <a:tailEnd type="none" w="med" len="med"/>
                </a:ln>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ln w="9525" cap="flat" cmpd="sng">
                  <a:solidFill>
                    <a:srgbClr val="CC00FF"/>
                  </a:solidFill>
                  <a:prstDash val="solid"/>
                  <a:headEnd type="none" w="med" len="med"/>
                  <a:tailEnd type="none" w="med" len="med"/>
                </a:ln>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giỏi</a:t>
            </a:r>
            <a:r>
              <a:rPr lang="en-US" sz="3600" b="1" i="1" dirty="0">
                <a:ln w="9525" cap="flat" cmpd="sng">
                  <a:solidFill>
                    <a:srgbClr val="CC00FF"/>
                  </a:solidFill>
                  <a:prstDash val="solid"/>
                  <a:headEnd type="none" w="med" len="med"/>
                  <a:tailEnd type="none" w="med" len="med"/>
                </a:ln>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710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47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34818"/>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79000" fill="hold"/>
                                        <p:tgtEl>
                                          <p:spTgt spid="34818"/>
                                        </p:tgtEl>
                                      </p:cBhvr>
                                    </p:cmd>
                                  </p:childTnLst>
                                </p:cTn>
                              </p:par>
                            </p:childTnLst>
                          </p:cTn>
                        </p:par>
                      </p:childTnLst>
                    </p:cTn>
                  </p:par>
                </p:childTnLst>
              </p:cTn>
              <p:nextCondLst>
                <p:cond evt="onClick" delay="0">
                  <p:tgtEl>
                    <p:spTgt spid="34818"/>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3481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Text Box 4"/>
          <p:cNvSpPr txBox="1">
            <a:spLocks noChangeArrowheads="1"/>
          </p:cNvSpPr>
          <p:nvPr/>
        </p:nvSpPr>
        <p:spPr bwMode="auto">
          <a:xfrm>
            <a:off x="4972050" y="2914651"/>
            <a:ext cx="2800350" cy="10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buFont typeface="Arial" panose="020B0604020202020204" pitchFamily="34" charset="0"/>
              <a:buNone/>
            </a:pPr>
            <a:endParaRPr lang="en-US" altLang="en-US" sz="100">
              <a:solidFill>
                <a:srgbClr val="000000"/>
              </a:solidFill>
            </a:endParaRPr>
          </a:p>
        </p:txBody>
      </p:sp>
      <p:sp>
        <p:nvSpPr>
          <p:cNvPr id="28678" name="Text Box 5"/>
          <p:cNvSpPr txBox="1">
            <a:spLocks noChangeArrowheads="1"/>
          </p:cNvSpPr>
          <p:nvPr/>
        </p:nvSpPr>
        <p:spPr bwMode="auto">
          <a:xfrm>
            <a:off x="5029200" y="2800351"/>
            <a:ext cx="2857500" cy="10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buFont typeface="Arial" panose="020B0604020202020204" pitchFamily="34" charset="0"/>
              <a:buNone/>
            </a:pPr>
            <a:endParaRPr lang="en-US" altLang="en-US" sz="100">
              <a:solidFill>
                <a:srgbClr val="000000"/>
              </a:solidFill>
            </a:endParaRPr>
          </a:p>
        </p:txBody>
      </p:sp>
      <p:sp>
        <p:nvSpPr>
          <p:cNvPr id="28680" name="Text Box 10"/>
          <p:cNvSpPr txBox="1">
            <a:spLocks noChangeArrowheads="1"/>
          </p:cNvSpPr>
          <p:nvPr/>
        </p:nvSpPr>
        <p:spPr bwMode="auto">
          <a:xfrm>
            <a:off x="3023235" y="914400"/>
            <a:ext cx="5918835" cy="516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342900" indent="-342900" algn="just" fontAlgn="base">
              <a:lnSpc>
                <a:spcPct val="110000"/>
              </a:lnSpc>
              <a:spcBef>
                <a:spcPct val="55000"/>
              </a:spcBef>
              <a:spcAft>
                <a:spcPct val="0"/>
              </a:spcAft>
              <a:buFontTx/>
              <a:buChar char="-"/>
            </a:pPr>
            <a:r>
              <a:rPr lang="en-US" altLang="en-US" sz="2000" b="1" dirty="0" err="1">
                <a:solidFill>
                  <a:srgbClr val="0000CC"/>
                </a:solidFill>
                <a:latin typeface="Times New Roman" panose="02020603050405020304" pitchFamily="18" charset="0"/>
                <a:cs typeface="Times New Roman" panose="02020603050405020304" pitchFamily="18" charset="0"/>
              </a:rPr>
              <a:t>Chủ</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tịch</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Hồ</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Chí</a:t>
            </a:r>
            <a:r>
              <a:rPr lang="en-US" altLang="en-US" sz="2000" b="1" dirty="0">
                <a:solidFill>
                  <a:srgbClr val="0000CC"/>
                </a:solidFill>
                <a:latin typeface="Times New Roman" panose="02020603050405020304" pitchFamily="18" charset="0"/>
                <a:cs typeface="Times New Roman" panose="02020603050405020304" pitchFamily="18" charset="0"/>
              </a:rPr>
              <a:t> Minh </a:t>
            </a:r>
            <a:r>
              <a:rPr lang="en-US" altLang="en-US" sz="2000" b="1" dirty="0" err="1">
                <a:solidFill>
                  <a:srgbClr val="0000CC"/>
                </a:solidFill>
                <a:latin typeface="Times New Roman" panose="02020603050405020304" pitchFamily="18" charset="0"/>
                <a:cs typeface="Times New Roman" panose="02020603050405020304" pitchFamily="18" charset="0"/>
              </a:rPr>
              <a:t>sinh</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tại</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làng</a:t>
            </a:r>
            <a:r>
              <a:rPr lang="en-US" altLang="en-US" sz="2000" b="1" dirty="0">
                <a:solidFill>
                  <a:srgbClr val="0000CC"/>
                </a:solidFill>
                <a:latin typeface="Times New Roman" panose="02020603050405020304" pitchFamily="18" charset="0"/>
                <a:cs typeface="Times New Roman" panose="02020603050405020304" pitchFamily="18" charset="0"/>
              </a:rPr>
              <a:t> Sen, </a:t>
            </a:r>
            <a:r>
              <a:rPr lang="en-US" altLang="en-US" sz="2000" b="1" dirty="0" err="1">
                <a:solidFill>
                  <a:srgbClr val="0000CC"/>
                </a:solidFill>
                <a:latin typeface="Times New Roman" panose="02020603050405020304" pitchFamily="18" charset="0"/>
                <a:cs typeface="Times New Roman" panose="02020603050405020304" pitchFamily="18" charset="0"/>
              </a:rPr>
              <a:t>xã</a:t>
            </a:r>
            <a:r>
              <a:rPr lang="en-US" altLang="en-US" sz="2000" b="1" dirty="0">
                <a:solidFill>
                  <a:srgbClr val="0000CC"/>
                </a:solidFill>
                <a:latin typeface="Times New Roman" panose="02020603050405020304" pitchFamily="18" charset="0"/>
                <a:cs typeface="Times New Roman" panose="02020603050405020304" pitchFamily="18" charset="0"/>
              </a:rPr>
              <a:t> Kim </a:t>
            </a:r>
            <a:r>
              <a:rPr lang="en-US" altLang="en-US" sz="2000" b="1" dirty="0" err="1">
                <a:solidFill>
                  <a:srgbClr val="0000CC"/>
                </a:solidFill>
                <a:latin typeface="Times New Roman" panose="02020603050405020304" pitchFamily="18" charset="0"/>
                <a:cs typeface="Times New Roman" panose="02020603050405020304" pitchFamily="18" charset="0"/>
              </a:rPr>
              <a:t>Liên</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huyện</a:t>
            </a:r>
            <a:r>
              <a:rPr lang="en-US" altLang="en-US" sz="2000" b="1" dirty="0">
                <a:solidFill>
                  <a:srgbClr val="0000CC"/>
                </a:solidFill>
                <a:latin typeface="Times New Roman" panose="02020603050405020304" pitchFamily="18" charset="0"/>
                <a:cs typeface="Times New Roman" panose="02020603050405020304" pitchFamily="18" charset="0"/>
              </a:rPr>
              <a:t> Nam </a:t>
            </a:r>
            <a:r>
              <a:rPr lang="en-US" altLang="en-US" sz="2000" b="1" dirty="0" err="1">
                <a:solidFill>
                  <a:srgbClr val="0000CC"/>
                </a:solidFill>
                <a:latin typeface="Times New Roman" panose="02020603050405020304" pitchFamily="18" charset="0"/>
                <a:cs typeface="Times New Roman" panose="02020603050405020304" pitchFamily="18" charset="0"/>
              </a:rPr>
              <a:t>Đàn</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tỉnh</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Nghệ</a:t>
            </a:r>
            <a:r>
              <a:rPr lang="en-US" altLang="en-US" sz="2000" b="1" dirty="0">
                <a:solidFill>
                  <a:srgbClr val="0000CC"/>
                </a:solidFill>
                <a:latin typeface="Times New Roman" panose="02020603050405020304" pitchFamily="18" charset="0"/>
                <a:cs typeface="Times New Roman" panose="02020603050405020304" pitchFamily="18" charset="0"/>
              </a:rPr>
              <a:t> An. Cha </a:t>
            </a:r>
            <a:r>
              <a:rPr lang="en-US" altLang="en-US" sz="2000" b="1" dirty="0" err="1">
                <a:solidFill>
                  <a:srgbClr val="0000CC"/>
                </a:solidFill>
                <a:latin typeface="Times New Roman" panose="02020603050405020304" pitchFamily="18" charset="0"/>
                <a:cs typeface="Times New Roman" panose="02020603050405020304" pitchFamily="18" charset="0"/>
              </a:rPr>
              <a:t>là</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cụ</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Nguyễn</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Sinh</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Sắc</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Mẹ</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là</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cụ</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Hoàng</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Thị</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smtClean="0">
                <a:solidFill>
                  <a:srgbClr val="0000CC"/>
                </a:solidFill>
                <a:latin typeface="Times New Roman" panose="02020603050405020304" pitchFamily="18" charset="0"/>
                <a:cs typeface="Times New Roman" panose="02020603050405020304" pitchFamily="18" charset="0"/>
              </a:rPr>
              <a:t>Loan.</a:t>
            </a:r>
            <a:endParaRPr lang="en-US" altLang="en-US" sz="2000" b="1" dirty="0">
              <a:solidFill>
                <a:srgbClr val="0000CC"/>
              </a:solidFill>
              <a:latin typeface="Times New Roman" panose="02020603050405020304" pitchFamily="18" charset="0"/>
              <a:cs typeface="Times New Roman" panose="02020603050405020304" pitchFamily="18" charset="0"/>
            </a:endParaRPr>
          </a:p>
          <a:p>
            <a:pPr marL="342900" indent="-342900" algn="just" fontAlgn="base">
              <a:lnSpc>
                <a:spcPct val="110000"/>
              </a:lnSpc>
              <a:spcBef>
                <a:spcPct val="55000"/>
              </a:spcBef>
              <a:spcAft>
                <a:spcPct val="0"/>
              </a:spcAft>
              <a:buFontTx/>
              <a:buChar char="-"/>
            </a:pPr>
            <a:r>
              <a:rPr lang="en-US" altLang="en-US" sz="2000" b="1" dirty="0" err="1">
                <a:solidFill>
                  <a:srgbClr val="0000CC"/>
                </a:solidFill>
                <a:latin typeface="Times New Roman" panose="02020603050405020304" pitchFamily="18" charset="0"/>
                <a:cs typeface="Times New Roman" panose="02020603050405020304" pitchFamily="18" charset="0"/>
              </a:rPr>
              <a:t>Năm</a:t>
            </a:r>
            <a:r>
              <a:rPr lang="en-US" altLang="en-US" sz="2000" b="1" dirty="0">
                <a:solidFill>
                  <a:srgbClr val="0000CC"/>
                </a:solidFill>
                <a:latin typeface="Times New Roman" panose="02020603050405020304" pitchFamily="18" charset="0"/>
                <a:cs typeface="Times New Roman" panose="02020603050405020304" pitchFamily="18" charset="0"/>
              </a:rPr>
              <a:t> 1911, </a:t>
            </a:r>
            <a:r>
              <a:rPr lang="en-US" altLang="en-US" sz="2000" b="1" dirty="0" err="1">
                <a:solidFill>
                  <a:srgbClr val="0000CC"/>
                </a:solidFill>
                <a:latin typeface="Times New Roman" panose="02020603050405020304" pitchFamily="18" charset="0"/>
                <a:cs typeface="Times New Roman" panose="02020603050405020304" pitchFamily="18" charset="0"/>
              </a:rPr>
              <a:t>Người</a:t>
            </a:r>
            <a:r>
              <a:rPr lang="en-US" altLang="en-US" sz="2000" b="1" dirty="0">
                <a:solidFill>
                  <a:srgbClr val="0000CC"/>
                </a:solidFill>
                <a:latin typeface="Times New Roman" panose="02020603050405020304" pitchFamily="18" charset="0"/>
                <a:cs typeface="Times New Roman" panose="02020603050405020304" pitchFamily="18" charset="0"/>
              </a:rPr>
              <a:t> ra </a:t>
            </a:r>
            <a:r>
              <a:rPr lang="en-US" altLang="en-US" sz="2000" b="1" dirty="0" err="1">
                <a:solidFill>
                  <a:srgbClr val="0000CC"/>
                </a:solidFill>
                <a:latin typeface="Times New Roman" panose="02020603050405020304" pitchFamily="18" charset="0"/>
                <a:cs typeface="Times New Roman" panose="02020603050405020304" pitchFamily="18" charset="0"/>
              </a:rPr>
              <a:t>đi</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tìm</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đường</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cứu</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nước</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từ</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Bến</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cảng</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Nhà</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Rồng</a:t>
            </a:r>
            <a:r>
              <a:rPr lang="en-US" altLang="en-US" sz="2000" b="1" dirty="0">
                <a:solidFill>
                  <a:srgbClr val="0000CC"/>
                </a:solidFill>
                <a:latin typeface="Times New Roman" panose="02020603050405020304" pitchFamily="18" charset="0"/>
                <a:cs typeface="Times New Roman" panose="02020603050405020304" pitchFamily="18" charset="0"/>
              </a:rPr>
              <a:t>.</a:t>
            </a:r>
          </a:p>
          <a:p>
            <a:pPr marL="342900" indent="-342900" algn="just" fontAlgn="base">
              <a:lnSpc>
                <a:spcPct val="110000"/>
              </a:lnSpc>
              <a:spcBef>
                <a:spcPct val="55000"/>
              </a:spcBef>
              <a:spcAft>
                <a:spcPct val="0"/>
              </a:spcAft>
              <a:buFontTx/>
              <a:buChar char="-"/>
            </a:pPr>
            <a:r>
              <a:rPr lang="en-US" altLang="en-US" sz="2000" b="1" dirty="0" err="1">
                <a:solidFill>
                  <a:srgbClr val="0000CC"/>
                </a:solidFill>
                <a:latin typeface="Times New Roman" panose="02020603050405020304" pitchFamily="18" charset="0"/>
                <a:cs typeface="Times New Roman" panose="02020603050405020304" pitchFamily="18" charset="0"/>
              </a:rPr>
              <a:t>Tháng</a:t>
            </a:r>
            <a:r>
              <a:rPr lang="en-US" altLang="en-US" sz="2000" b="1" dirty="0">
                <a:solidFill>
                  <a:srgbClr val="0000CC"/>
                </a:solidFill>
                <a:latin typeface="Times New Roman" panose="02020603050405020304" pitchFamily="18" charset="0"/>
                <a:cs typeface="Times New Roman" panose="02020603050405020304" pitchFamily="18" charset="0"/>
              </a:rPr>
              <a:t> 2 -1941 </a:t>
            </a:r>
            <a:r>
              <a:rPr lang="en-US" altLang="en-US" sz="2000" b="1" dirty="0" err="1">
                <a:solidFill>
                  <a:srgbClr val="0000CC"/>
                </a:solidFill>
                <a:latin typeface="Times New Roman" panose="02020603050405020304" pitchFamily="18" charset="0"/>
                <a:cs typeface="Times New Roman" panose="02020603050405020304" pitchFamily="18" charset="0"/>
              </a:rPr>
              <a:t>Người</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trở</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về</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nước</a:t>
            </a:r>
            <a:r>
              <a:rPr lang="en-US" altLang="en-US" sz="2000" b="1" dirty="0">
                <a:solidFill>
                  <a:srgbClr val="0000CC"/>
                </a:solidFill>
                <a:latin typeface="Times New Roman" panose="02020603050405020304" pitchFamily="18" charset="0"/>
                <a:cs typeface="Times New Roman" panose="02020603050405020304" pitchFamily="18" charset="0"/>
              </a:rPr>
              <a:t>.</a:t>
            </a:r>
          </a:p>
          <a:p>
            <a:pPr marL="342900" indent="-342900" algn="just" fontAlgn="base">
              <a:lnSpc>
                <a:spcPct val="110000"/>
              </a:lnSpc>
              <a:spcBef>
                <a:spcPct val="55000"/>
              </a:spcBef>
              <a:spcAft>
                <a:spcPct val="0"/>
              </a:spcAft>
              <a:buFontTx/>
              <a:buChar char="-"/>
            </a:pPr>
            <a:r>
              <a:rPr lang="en-US" altLang="en-US" sz="2000" b="1" dirty="0" err="1">
                <a:solidFill>
                  <a:srgbClr val="0000CC"/>
                </a:solidFill>
                <a:latin typeface="Times New Roman" panose="02020603050405020304" pitchFamily="18" charset="0"/>
                <a:cs typeface="Times New Roman" panose="02020603050405020304" pitchFamily="18" charset="0"/>
              </a:rPr>
              <a:t>Ngày</a:t>
            </a:r>
            <a:r>
              <a:rPr lang="en-US" altLang="en-US" sz="2000" b="1" dirty="0">
                <a:solidFill>
                  <a:srgbClr val="0000CC"/>
                </a:solidFill>
                <a:latin typeface="Times New Roman" panose="02020603050405020304" pitchFamily="18" charset="0"/>
                <a:cs typeface="Times New Roman" panose="02020603050405020304" pitchFamily="18" charset="0"/>
              </a:rPr>
              <a:t> 2 - 9 - 1945, </a:t>
            </a:r>
            <a:r>
              <a:rPr lang="en-US" altLang="en-US" sz="2000" b="1" dirty="0" err="1">
                <a:solidFill>
                  <a:srgbClr val="0000CC"/>
                </a:solidFill>
                <a:latin typeface="Times New Roman" panose="02020603050405020304" pitchFamily="18" charset="0"/>
                <a:cs typeface="Times New Roman" panose="02020603050405020304" pitchFamily="18" charset="0"/>
              </a:rPr>
              <a:t>tại</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quảng</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trường</a:t>
            </a:r>
            <a:r>
              <a:rPr lang="en-US" altLang="en-US" sz="2000" b="1" dirty="0">
                <a:solidFill>
                  <a:srgbClr val="0000CC"/>
                </a:solidFill>
                <a:latin typeface="Times New Roman" panose="02020603050405020304" pitchFamily="18" charset="0"/>
                <a:cs typeface="Times New Roman" panose="02020603050405020304" pitchFamily="18" charset="0"/>
              </a:rPr>
              <a:t> Ba </a:t>
            </a:r>
            <a:r>
              <a:rPr lang="en-US" altLang="en-US" sz="2000" b="1" dirty="0" err="1">
                <a:solidFill>
                  <a:srgbClr val="0000CC"/>
                </a:solidFill>
                <a:latin typeface="Times New Roman" panose="02020603050405020304" pitchFamily="18" charset="0"/>
                <a:cs typeface="Times New Roman" panose="02020603050405020304" pitchFamily="18" charset="0"/>
              </a:rPr>
              <a:t>Đình</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Người</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đọc</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Bản</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Tuyên</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Ngôn</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Độc</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Lập</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khai</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sinh</a:t>
            </a:r>
            <a:r>
              <a:rPr lang="en-US" altLang="en-US" sz="2000" b="1" dirty="0">
                <a:solidFill>
                  <a:srgbClr val="0000CC"/>
                </a:solidFill>
                <a:latin typeface="Times New Roman" panose="02020603050405020304" pitchFamily="18" charset="0"/>
                <a:cs typeface="Times New Roman" panose="02020603050405020304" pitchFamily="18" charset="0"/>
              </a:rPr>
              <a:t> ra </a:t>
            </a:r>
            <a:r>
              <a:rPr lang="en-US" altLang="en-US" sz="2000" b="1" dirty="0" err="1">
                <a:solidFill>
                  <a:srgbClr val="0000CC"/>
                </a:solidFill>
                <a:latin typeface="Times New Roman" panose="02020603050405020304" pitchFamily="18" charset="0"/>
                <a:cs typeface="Times New Roman" panose="02020603050405020304" pitchFamily="18" charset="0"/>
              </a:rPr>
              <a:t>nước</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Việt</a:t>
            </a:r>
            <a:r>
              <a:rPr lang="en-US" altLang="en-US" sz="2000" b="1" dirty="0">
                <a:solidFill>
                  <a:srgbClr val="0000CC"/>
                </a:solidFill>
                <a:latin typeface="Times New Roman" panose="02020603050405020304" pitchFamily="18" charset="0"/>
                <a:cs typeface="Times New Roman" panose="02020603050405020304" pitchFamily="18" charset="0"/>
              </a:rPr>
              <a:t> Nam </a:t>
            </a:r>
            <a:r>
              <a:rPr lang="en-US" altLang="en-US" sz="2000" b="1" dirty="0" err="1">
                <a:solidFill>
                  <a:srgbClr val="0000CC"/>
                </a:solidFill>
                <a:latin typeface="Times New Roman" panose="02020603050405020304" pitchFamily="18" charset="0"/>
                <a:cs typeface="Times New Roman" panose="02020603050405020304" pitchFamily="18" charset="0"/>
              </a:rPr>
              <a:t>Dân</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chủ</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Cộng</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Hòa</a:t>
            </a:r>
            <a:r>
              <a:rPr lang="en-US" altLang="en-US" sz="2000" b="1" dirty="0">
                <a:solidFill>
                  <a:srgbClr val="0000CC"/>
                </a:solidFill>
                <a:latin typeface="Times New Roman" panose="02020603050405020304" pitchFamily="18" charset="0"/>
                <a:cs typeface="Times New Roman" panose="02020603050405020304" pitchFamily="18" charset="0"/>
              </a:rPr>
              <a:t>.</a:t>
            </a:r>
          </a:p>
          <a:p>
            <a:pPr marL="342900" indent="-342900" algn="just" fontAlgn="base">
              <a:lnSpc>
                <a:spcPct val="110000"/>
              </a:lnSpc>
              <a:spcBef>
                <a:spcPct val="55000"/>
              </a:spcBef>
              <a:spcAft>
                <a:spcPct val="0"/>
              </a:spcAft>
              <a:buFontTx/>
              <a:buChar char="-"/>
            </a:pPr>
            <a:r>
              <a:rPr lang="en-US" altLang="en-US" sz="2000" b="1" dirty="0" err="1">
                <a:solidFill>
                  <a:srgbClr val="0000CC"/>
                </a:solidFill>
                <a:latin typeface="Times New Roman" panose="02020603050405020304" pitchFamily="18" charset="0"/>
                <a:cs typeface="Times New Roman" panose="02020603050405020304" pitchFamily="18" charset="0"/>
              </a:rPr>
              <a:t>Năm</a:t>
            </a:r>
            <a:r>
              <a:rPr lang="en-US" altLang="en-US" sz="2000" b="1" dirty="0">
                <a:solidFill>
                  <a:srgbClr val="0000CC"/>
                </a:solidFill>
                <a:latin typeface="Times New Roman" panose="02020603050405020304" pitchFamily="18" charset="0"/>
                <a:cs typeface="Times New Roman" panose="02020603050405020304" pitchFamily="18" charset="0"/>
              </a:rPr>
              <a:t> 1990, </a:t>
            </a:r>
            <a:r>
              <a:rPr lang="en-US" altLang="en-US" sz="2000" b="1" dirty="0" err="1">
                <a:solidFill>
                  <a:srgbClr val="0000CC"/>
                </a:solidFill>
                <a:latin typeface="Times New Roman" panose="02020603050405020304" pitchFamily="18" charset="0"/>
                <a:cs typeface="Times New Roman" panose="02020603050405020304" pitchFamily="18" charset="0"/>
              </a:rPr>
              <a:t>nhân</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kỷ</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niệm</a:t>
            </a:r>
            <a:r>
              <a:rPr lang="en-US" altLang="en-US" sz="2000" b="1" dirty="0">
                <a:solidFill>
                  <a:srgbClr val="0000CC"/>
                </a:solidFill>
                <a:latin typeface="Times New Roman" panose="02020603050405020304" pitchFamily="18" charset="0"/>
                <a:cs typeface="Times New Roman" panose="02020603050405020304" pitchFamily="18" charset="0"/>
              </a:rPr>
              <a:t> 100 </a:t>
            </a:r>
            <a:r>
              <a:rPr lang="en-US" altLang="en-US" sz="2000" b="1" dirty="0" err="1">
                <a:solidFill>
                  <a:srgbClr val="0000CC"/>
                </a:solidFill>
                <a:latin typeface="Times New Roman" panose="02020603050405020304" pitchFamily="18" charset="0"/>
                <a:cs typeface="Times New Roman" panose="02020603050405020304" pitchFamily="18" charset="0"/>
              </a:rPr>
              <a:t>năm</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ngày</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sinh</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Chủ</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tịch</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Hồ</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Chí</a:t>
            </a:r>
            <a:r>
              <a:rPr lang="en-US" altLang="en-US" sz="2000" b="1" dirty="0">
                <a:solidFill>
                  <a:srgbClr val="0000CC"/>
                </a:solidFill>
                <a:latin typeface="Times New Roman" panose="02020603050405020304" pitchFamily="18" charset="0"/>
                <a:cs typeface="Times New Roman" panose="02020603050405020304" pitchFamily="18" charset="0"/>
              </a:rPr>
              <a:t> Minh, UNESCO </a:t>
            </a:r>
            <a:r>
              <a:rPr lang="en-US" altLang="en-US" sz="2000" b="1" dirty="0" err="1">
                <a:solidFill>
                  <a:srgbClr val="0000CC"/>
                </a:solidFill>
                <a:latin typeface="Times New Roman" panose="02020603050405020304" pitchFamily="18" charset="0"/>
                <a:cs typeface="Times New Roman" panose="02020603050405020304" pitchFamily="18" charset="0"/>
              </a:rPr>
              <a:t>đã</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ghi</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nhận</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và</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suy</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tôn</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Người</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là</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i="1" dirty="0">
                <a:solidFill>
                  <a:srgbClr val="0000CC"/>
                </a:solidFill>
                <a:latin typeface="Times New Roman" panose="02020603050405020304" pitchFamily="18" charset="0"/>
                <a:cs typeface="Times New Roman" panose="02020603050405020304" pitchFamily="18" charset="0"/>
              </a:rPr>
              <a:t>“Anh </a:t>
            </a:r>
            <a:r>
              <a:rPr lang="en-US" altLang="en-US" sz="2000" b="1" i="1" dirty="0" err="1">
                <a:solidFill>
                  <a:srgbClr val="0000CC"/>
                </a:solidFill>
                <a:latin typeface="Times New Roman" panose="02020603050405020304" pitchFamily="18" charset="0"/>
                <a:cs typeface="Times New Roman" panose="02020603050405020304" pitchFamily="18" charset="0"/>
              </a:rPr>
              <a:t>hùng</a:t>
            </a:r>
            <a:r>
              <a:rPr lang="en-US" altLang="en-US" sz="2000" b="1" i="1" dirty="0">
                <a:solidFill>
                  <a:srgbClr val="0000CC"/>
                </a:solidFill>
                <a:latin typeface="Times New Roman" panose="02020603050405020304" pitchFamily="18" charset="0"/>
                <a:cs typeface="Times New Roman" panose="02020603050405020304" pitchFamily="18" charset="0"/>
              </a:rPr>
              <a:t> </a:t>
            </a:r>
            <a:r>
              <a:rPr lang="en-US" altLang="en-US" sz="2000" b="1" i="1" dirty="0" err="1">
                <a:solidFill>
                  <a:srgbClr val="0000CC"/>
                </a:solidFill>
                <a:latin typeface="Times New Roman" panose="02020603050405020304" pitchFamily="18" charset="0"/>
                <a:cs typeface="Times New Roman" panose="02020603050405020304" pitchFamily="18" charset="0"/>
              </a:rPr>
              <a:t>Giải</a:t>
            </a:r>
            <a:r>
              <a:rPr lang="en-US" altLang="en-US" sz="2000" b="1" i="1" dirty="0">
                <a:solidFill>
                  <a:srgbClr val="0000CC"/>
                </a:solidFill>
                <a:latin typeface="Times New Roman" panose="02020603050405020304" pitchFamily="18" charset="0"/>
                <a:cs typeface="Times New Roman" panose="02020603050405020304" pitchFamily="18" charset="0"/>
              </a:rPr>
              <a:t> </a:t>
            </a:r>
            <a:r>
              <a:rPr lang="en-US" altLang="en-US" sz="2000" b="1" i="1" dirty="0" err="1">
                <a:solidFill>
                  <a:srgbClr val="0000CC"/>
                </a:solidFill>
                <a:latin typeface="Times New Roman" panose="02020603050405020304" pitchFamily="18" charset="0"/>
                <a:cs typeface="Times New Roman" panose="02020603050405020304" pitchFamily="18" charset="0"/>
              </a:rPr>
              <a:t>phóng</a:t>
            </a:r>
            <a:r>
              <a:rPr lang="en-US" altLang="en-US" sz="2000" b="1" i="1" dirty="0">
                <a:solidFill>
                  <a:srgbClr val="0000CC"/>
                </a:solidFill>
                <a:latin typeface="Times New Roman" panose="02020603050405020304" pitchFamily="18" charset="0"/>
                <a:cs typeface="Times New Roman" panose="02020603050405020304" pitchFamily="18" charset="0"/>
              </a:rPr>
              <a:t> </a:t>
            </a:r>
            <a:r>
              <a:rPr lang="en-US" altLang="en-US" sz="2000" b="1" i="1" dirty="0" err="1">
                <a:solidFill>
                  <a:srgbClr val="0000CC"/>
                </a:solidFill>
                <a:latin typeface="Times New Roman" panose="02020603050405020304" pitchFamily="18" charset="0"/>
                <a:cs typeface="Times New Roman" panose="02020603050405020304" pitchFamily="18" charset="0"/>
              </a:rPr>
              <a:t>dân</a:t>
            </a:r>
            <a:r>
              <a:rPr lang="en-US" altLang="en-US" sz="2000" b="1" i="1" dirty="0">
                <a:solidFill>
                  <a:srgbClr val="0000CC"/>
                </a:solidFill>
                <a:latin typeface="Times New Roman" panose="02020603050405020304" pitchFamily="18" charset="0"/>
                <a:cs typeface="Times New Roman" panose="02020603050405020304" pitchFamily="18" charset="0"/>
              </a:rPr>
              <a:t> </a:t>
            </a:r>
            <a:r>
              <a:rPr lang="en-US" altLang="en-US" sz="2000" b="1" i="1" dirty="0" err="1">
                <a:solidFill>
                  <a:srgbClr val="0000CC"/>
                </a:solidFill>
                <a:latin typeface="Times New Roman" panose="02020603050405020304" pitchFamily="18" charset="0"/>
                <a:cs typeface="Times New Roman" panose="02020603050405020304" pitchFamily="18" charset="0"/>
              </a:rPr>
              <a:t>tộc</a:t>
            </a:r>
            <a:r>
              <a:rPr lang="en-US" altLang="en-US" sz="2000" b="1" i="1" dirty="0">
                <a:solidFill>
                  <a:srgbClr val="0000CC"/>
                </a:solidFill>
                <a:latin typeface="Times New Roman" panose="02020603050405020304" pitchFamily="18" charset="0"/>
                <a:cs typeface="Times New Roman" panose="02020603050405020304" pitchFamily="18" charset="0"/>
              </a:rPr>
              <a:t> </a:t>
            </a:r>
            <a:r>
              <a:rPr lang="en-US" altLang="en-US" sz="2000" b="1" i="1" dirty="0" err="1">
                <a:solidFill>
                  <a:srgbClr val="0000CC"/>
                </a:solidFill>
                <a:latin typeface="Times New Roman" panose="02020603050405020304" pitchFamily="18" charset="0"/>
                <a:cs typeface="Times New Roman" panose="02020603050405020304" pitchFamily="18" charset="0"/>
              </a:rPr>
              <a:t>Việt</a:t>
            </a:r>
            <a:r>
              <a:rPr lang="en-US" altLang="en-US" sz="2000" b="1" i="1" dirty="0">
                <a:solidFill>
                  <a:srgbClr val="0000CC"/>
                </a:solidFill>
                <a:latin typeface="Times New Roman" panose="02020603050405020304" pitchFamily="18" charset="0"/>
                <a:cs typeface="Times New Roman" panose="02020603050405020304" pitchFamily="18" charset="0"/>
              </a:rPr>
              <a:t> Nam, </a:t>
            </a:r>
            <a:r>
              <a:rPr lang="en-US" altLang="en-US" sz="2000" b="1" i="1" dirty="0" err="1">
                <a:solidFill>
                  <a:srgbClr val="0000CC"/>
                </a:solidFill>
                <a:latin typeface="Times New Roman" panose="02020603050405020304" pitchFamily="18" charset="0"/>
                <a:cs typeface="Times New Roman" panose="02020603050405020304" pitchFamily="18" charset="0"/>
              </a:rPr>
              <a:t>danh</a:t>
            </a:r>
            <a:r>
              <a:rPr lang="en-US" altLang="en-US" sz="2000" b="1" i="1" dirty="0">
                <a:solidFill>
                  <a:srgbClr val="0000CC"/>
                </a:solidFill>
                <a:latin typeface="Times New Roman" panose="02020603050405020304" pitchFamily="18" charset="0"/>
                <a:cs typeface="Times New Roman" panose="02020603050405020304" pitchFamily="18" charset="0"/>
              </a:rPr>
              <a:t> </a:t>
            </a:r>
            <a:r>
              <a:rPr lang="en-US" altLang="en-US" sz="2000" b="1" i="1" dirty="0" err="1">
                <a:solidFill>
                  <a:srgbClr val="0000CC"/>
                </a:solidFill>
                <a:latin typeface="Times New Roman" panose="02020603050405020304" pitchFamily="18" charset="0"/>
                <a:cs typeface="Times New Roman" panose="02020603050405020304" pitchFamily="18" charset="0"/>
              </a:rPr>
              <a:t>nhân</a:t>
            </a:r>
            <a:r>
              <a:rPr lang="en-US" altLang="en-US" sz="2000" b="1" i="1" dirty="0">
                <a:solidFill>
                  <a:srgbClr val="0000CC"/>
                </a:solidFill>
                <a:latin typeface="Times New Roman" panose="02020603050405020304" pitchFamily="18" charset="0"/>
                <a:cs typeface="Times New Roman" panose="02020603050405020304" pitchFamily="18" charset="0"/>
              </a:rPr>
              <a:t> </a:t>
            </a:r>
            <a:r>
              <a:rPr lang="en-US" altLang="en-US" sz="2000" b="1" i="1" dirty="0" err="1">
                <a:solidFill>
                  <a:srgbClr val="0000CC"/>
                </a:solidFill>
                <a:latin typeface="Times New Roman" panose="02020603050405020304" pitchFamily="18" charset="0"/>
                <a:cs typeface="Times New Roman" panose="02020603050405020304" pitchFamily="18" charset="0"/>
              </a:rPr>
              <a:t>văn</a:t>
            </a:r>
            <a:r>
              <a:rPr lang="en-US" altLang="en-US" sz="2000" b="1" i="1" dirty="0">
                <a:solidFill>
                  <a:srgbClr val="0000CC"/>
                </a:solidFill>
                <a:latin typeface="Times New Roman" panose="02020603050405020304" pitchFamily="18" charset="0"/>
                <a:cs typeface="Times New Roman" panose="02020603050405020304" pitchFamily="18" charset="0"/>
              </a:rPr>
              <a:t> </a:t>
            </a:r>
            <a:r>
              <a:rPr lang="en-US" altLang="en-US" sz="2000" b="1" i="1" dirty="0" err="1">
                <a:solidFill>
                  <a:srgbClr val="0000CC"/>
                </a:solidFill>
                <a:latin typeface="Times New Roman" panose="02020603050405020304" pitchFamily="18" charset="0"/>
                <a:cs typeface="Times New Roman" panose="02020603050405020304" pitchFamily="18" charset="0"/>
              </a:rPr>
              <a:t>hóa</a:t>
            </a:r>
            <a:r>
              <a:rPr lang="en-US" altLang="en-US" sz="2000" b="1" i="1" dirty="0">
                <a:solidFill>
                  <a:srgbClr val="0000CC"/>
                </a:solidFill>
                <a:latin typeface="Times New Roman" panose="02020603050405020304" pitchFamily="18" charset="0"/>
                <a:cs typeface="Times New Roman" panose="02020603050405020304" pitchFamily="18" charset="0"/>
              </a:rPr>
              <a:t>”.</a:t>
            </a:r>
            <a:endParaRPr lang="en-US" altLang="en-US" sz="2000" b="1" dirty="0">
              <a:solidFill>
                <a:srgbClr val="0000CC"/>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160130" y="1723280"/>
            <a:ext cx="2686050" cy="3433146"/>
            <a:chOff x="114300" y="1188244"/>
            <a:chExt cx="3581400" cy="4577528"/>
          </a:xfrm>
        </p:grpSpPr>
        <p:pic>
          <p:nvPicPr>
            <p:cNvPr id="28690" name="Picture 18" descr="anh-b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1188244"/>
              <a:ext cx="3581400" cy="38862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6"/>
            <p:cNvSpPr txBox="1">
              <a:spLocks noChangeArrowheads="1"/>
            </p:cNvSpPr>
            <p:nvPr/>
          </p:nvSpPr>
          <p:spPr bwMode="auto">
            <a:xfrm>
              <a:off x="114300" y="4807345"/>
              <a:ext cx="3581400" cy="95842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fontAlgn="base">
                <a:spcBef>
                  <a:spcPct val="10000"/>
                </a:spcBef>
                <a:spcAft>
                  <a:spcPct val="0"/>
                </a:spcAft>
                <a:buFont typeface="Arial" panose="020B0604020202020204" pitchFamily="34" charset="0"/>
                <a:buNone/>
              </a:pPr>
              <a:r>
                <a:rPr lang="en-US" altLang="en-US" sz="2100" b="1" dirty="0">
                  <a:solidFill>
                    <a:srgbClr val="FF0066"/>
                  </a:solidFill>
                </a:rPr>
                <a:t>HỒ CHÍ MINH  </a:t>
              </a:r>
            </a:p>
            <a:p>
              <a:pPr algn="ctr" fontAlgn="base">
                <a:spcBef>
                  <a:spcPct val="10000"/>
                </a:spcBef>
                <a:spcAft>
                  <a:spcPct val="0"/>
                </a:spcAft>
                <a:buFont typeface="Arial" panose="020B0604020202020204" pitchFamily="34" charset="0"/>
                <a:buNone/>
              </a:pPr>
              <a:r>
                <a:rPr lang="en-US" altLang="en-US" b="1" dirty="0">
                  <a:solidFill>
                    <a:srgbClr val="FF0066"/>
                  </a:solidFill>
                </a:rPr>
                <a:t>(19/5/1990 – 2/9/1969)</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8680"/>
                                        </p:tgtEl>
                                        <p:attrNameLst>
                                          <p:attrName>style.visibility</p:attrName>
                                        </p:attrNameLst>
                                      </p:cBhvr>
                                      <p:to>
                                        <p:strVal val="visible"/>
                                      </p:to>
                                    </p:set>
                                    <p:animEffect transition="in" filter="randombar(horizontal)">
                                      <p:cBhvr>
                                        <p:cTn id="12" dur="500"/>
                                        <p:tgtEl>
                                          <p:spTgt spid="28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un 103425"/>
          <p:cNvSpPr/>
          <p:nvPr/>
        </p:nvSpPr>
        <p:spPr>
          <a:xfrm>
            <a:off x="1905000" y="5486400"/>
            <a:ext cx="685800" cy="609600"/>
          </a:xfrm>
          <a:prstGeom prst="sun">
            <a:avLst>
              <a:gd name="adj" fmla="val 25000"/>
            </a:avLst>
          </a:prstGeom>
          <a:solidFill>
            <a:srgbClr val="FF99FF"/>
          </a:solidFill>
          <a:ln w="9525" cap="flat" cmpd="sng">
            <a:solidFill>
              <a:schemeClr val="tx1"/>
            </a:solidFill>
            <a:prstDash val="solid"/>
            <a:miter/>
            <a:headEnd type="none" w="med" len="med"/>
            <a:tailEnd type="none" w="med" len="med"/>
          </a:ln>
        </p:spPr>
        <p:txBody>
          <a:bodyPr/>
          <a:lstStyle/>
          <a:p>
            <a:pPr fontAlgn="base">
              <a:spcBef>
                <a:spcPct val="0"/>
              </a:spcBef>
              <a:spcAft>
                <a:spcPct val="0"/>
              </a:spcAft>
              <a:buFont typeface="Arial" panose="020B0604020202020204" pitchFamily="34" charset="0"/>
              <a:buNone/>
            </a:pPr>
            <a:endParaRPr lang="en-US" altLang="zh-CN">
              <a:solidFill>
                <a:srgbClr val="000000"/>
              </a:solidFill>
              <a:ea typeface="SimSun" panose="02010600030101010101" pitchFamily="2" charset="-122"/>
            </a:endParaRPr>
          </a:p>
        </p:txBody>
      </p:sp>
      <p:sp>
        <p:nvSpPr>
          <p:cNvPr id="103427" name="Freeform 103426"/>
          <p:cNvSpPr/>
          <p:nvPr/>
        </p:nvSpPr>
        <p:spPr>
          <a:xfrm rot="-228808">
            <a:off x="-26987" y="471488"/>
            <a:ext cx="4446587" cy="6396037"/>
          </a:xfrm>
          <a:custGeom>
            <a:avLst/>
            <a:gdLst/>
            <a:ahLst/>
            <a:cxnLst/>
            <a:rect l="0" t="0" r="0" b="0"/>
            <a:pathLst>
              <a:path w="3072" h="3552">
                <a:moveTo>
                  <a:pt x="480" y="0"/>
                </a:moveTo>
                <a:cubicBezTo>
                  <a:pt x="240" y="952"/>
                  <a:pt x="0" y="1904"/>
                  <a:pt x="432" y="2496"/>
                </a:cubicBezTo>
                <a:cubicBezTo>
                  <a:pt x="864" y="3088"/>
                  <a:pt x="1968" y="3320"/>
                  <a:pt x="3072" y="3552"/>
                </a:cubicBezTo>
              </a:path>
            </a:pathLst>
          </a:custGeom>
          <a:noFill/>
          <a:ln w="38100" cap="flat" cmpd="sng">
            <a:solidFill>
              <a:srgbClr val="FF0066"/>
            </a:solidFill>
            <a:prstDash val="solid"/>
            <a:round/>
            <a:headEnd type="none" w="med" len="med"/>
            <a:tailEnd type="none" w="med" len="med"/>
          </a:ln>
        </p:spPr>
        <p:txBody>
          <a:bodyPr/>
          <a:lstStyle/>
          <a:p>
            <a:pPr fontAlgn="base">
              <a:spcBef>
                <a:spcPct val="0"/>
              </a:spcBef>
              <a:spcAft>
                <a:spcPct val="0"/>
              </a:spcAft>
              <a:buFont typeface="Arial" panose="020B0604020202020204" pitchFamily="34" charset="0"/>
              <a:buNone/>
            </a:pPr>
            <a:endParaRPr lang="en-US">
              <a:solidFill>
                <a:srgbClr val="000000"/>
              </a:solidFill>
            </a:endParaRPr>
          </a:p>
        </p:txBody>
      </p:sp>
      <p:sp>
        <p:nvSpPr>
          <p:cNvPr id="103428" name="Freeform 103427"/>
          <p:cNvSpPr/>
          <p:nvPr/>
        </p:nvSpPr>
        <p:spPr>
          <a:xfrm>
            <a:off x="381000" y="609600"/>
            <a:ext cx="4876800" cy="5867400"/>
          </a:xfrm>
          <a:custGeom>
            <a:avLst/>
            <a:gdLst/>
            <a:ahLst/>
            <a:cxnLst/>
            <a:rect l="0" t="0" r="0" b="0"/>
            <a:pathLst>
              <a:path w="3072" h="3552">
                <a:moveTo>
                  <a:pt x="480" y="0"/>
                </a:moveTo>
                <a:cubicBezTo>
                  <a:pt x="240" y="952"/>
                  <a:pt x="0" y="1904"/>
                  <a:pt x="432" y="2496"/>
                </a:cubicBezTo>
                <a:cubicBezTo>
                  <a:pt x="864" y="3088"/>
                  <a:pt x="1968" y="3320"/>
                  <a:pt x="3072" y="3552"/>
                </a:cubicBezTo>
              </a:path>
            </a:pathLst>
          </a:custGeom>
          <a:noFill/>
          <a:ln w="38100" cap="flat" cmpd="sng">
            <a:solidFill>
              <a:srgbClr val="FF0066"/>
            </a:solidFill>
            <a:prstDash val="solid"/>
            <a:round/>
            <a:headEnd type="none" w="med" len="med"/>
            <a:tailEnd type="none" w="med" len="med"/>
          </a:ln>
        </p:spPr>
        <p:txBody>
          <a:bodyPr/>
          <a:lstStyle/>
          <a:p>
            <a:pPr fontAlgn="base">
              <a:spcBef>
                <a:spcPct val="0"/>
              </a:spcBef>
              <a:spcAft>
                <a:spcPct val="0"/>
              </a:spcAft>
              <a:buFont typeface="Arial" panose="020B0604020202020204" pitchFamily="34" charset="0"/>
              <a:buNone/>
            </a:pPr>
            <a:endParaRPr lang="en-US">
              <a:solidFill>
                <a:srgbClr val="000000"/>
              </a:solidFill>
            </a:endParaRPr>
          </a:p>
        </p:txBody>
      </p:sp>
      <p:sp>
        <p:nvSpPr>
          <p:cNvPr id="103429" name="Freeform 103428"/>
          <p:cNvSpPr/>
          <p:nvPr/>
        </p:nvSpPr>
        <p:spPr>
          <a:xfrm>
            <a:off x="685800" y="4267200"/>
            <a:ext cx="6400800" cy="1854200"/>
          </a:xfrm>
          <a:custGeom>
            <a:avLst/>
            <a:gdLst/>
            <a:ahLst/>
            <a:cxnLst/>
            <a:rect l="0" t="0" r="0" b="0"/>
            <a:pathLst>
              <a:path w="3936" h="1552">
                <a:moveTo>
                  <a:pt x="0" y="1248"/>
                </a:moveTo>
                <a:cubicBezTo>
                  <a:pt x="520" y="1400"/>
                  <a:pt x="1040" y="1552"/>
                  <a:pt x="1488" y="1536"/>
                </a:cubicBezTo>
                <a:cubicBezTo>
                  <a:pt x="1936" y="1520"/>
                  <a:pt x="2280" y="1408"/>
                  <a:pt x="2688" y="1152"/>
                </a:cubicBezTo>
                <a:cubicBezTo>
                  <a:pt x="3096" y="896"/>
                  <a:pt x="3516" y="448"/>
                  <a:pt x="3936" y="0"/>
                </a:cubicBezTo>
              </a:path>
            </a:pathLst>
          </a:custGeom>
          <a:noFill/>
          <a:ln w="38100" cap="flat" cmpd="sng">
            <a:solidFill>
              <a:srgbClr val="FF0066"/>
            </a:solidFill>
            <a:prstDash val="solid"/>
            <a:round/>
            <a:headEnd type="none" w="med" len="med"/>
            <a:tailEnd type="none" w="med" len="med"/>
          </a:ln>
        </p:spPr>
        <p:txBody>
          <a:bodyPr/>
          <a:lstStyle/>
          <a:p>
            <a:pPr fontAlgn="base">
              <a:spcBef>
                <a:spcPct val="0"/>
              </a:spcBef>
              <a:spcAft>
                <a:spcPct val="0"/>
              </a:spcAft>
              <a:buFont typeface="Arial" panose="020B0604020202020204" pitchFamily="34" charset="0"/>
              <a:buNone/>
            </a:pPr>
            <a:endParaRPr lang="en-US">
              <a:solidFill>
                <a:srgbClr val="000000"/>
              </a:solidFill>
            </a:endParaRPr>
          </a:p>
        </p:txBody>
      </p:sp>
      <p:sp>
        <p:nvSpPr>
          <p:cNvPr id="103430" name="Freeform 103429"/>
          <p:cNvSpPr/>
          <p:nvPr/>
        </p:nvSpPr>
        <p:spPr>
          <a:xfrm>
            <a:off x="838200" y="4876800"/>
            <a:ext cx="6629400" cy="1778000"/>
          </a:xfrm>
          <a:custGeom>
            <a:avLst/>
            <a:gdLst/>
            <a:ahLst/>
            <a:cxnLst/>
            <a:rect l="0" t="0" r="0" b="0"/>
            <a:pathLst>
              <a:path w="3936" h="1552">
                <a:moveTo>
                  <a:pt x="0" y="1248"/>
                </a:moveTo>
                <a:cubicBezTo>
                  <a:pt x="520" y="1400"/>
                  <a:pt x="1040" y="1552"/>
                  <a:pt x="1488" y="1536"/>
                </a:cubicBezTo>
                <a:cubicBezTo>
                  <a:pt x="1936" y="1520"/>
                  <a:pt x="2280" y="1408"/>
                  <a:pt x="2688" y="1152"/>
                </a:cubicBezTo>
                <a:cubicBezTo>
                  <a:pt x="3096" y="896"/>
                  <a:pt x="3516" y="448"/>
                  <a:pt x="3936" y="0"/>
                </a:cubicBezTo>
              </a:path>
            </a:pathLst>
          </a:custGeom>
          <a:noFill/>
          <a:ln w="38100" cap="flat" cmpd="sng">
            <a:solidFill>
              <a:srgbClr val="FF0066"/>
            </a:solidFill>
            <a:prstDash val="solid"/>
            <a:round/>
            <a:headEnd type="none" w="med" len="med"/>
            <a:tailEnd type="none" w="med" len="med"/>
          </a:ln>
        </p:spPr>
        <p:txBody>
          <a:bodyPr/>
          <a:lstStyle/>
          <a:p>
            <a:pPr fontAlgn="base">
              <a:spcBef>
                <a:spcPct val="0"/>
              </a:spcBef>
              <a:spcAft>
                <a:spcPct val="0"/>
              </a:spcAft>
              <a:buFont typeface="Arial" panose="020B0604020202020204" pitchFamily="34" charset="0"/>
              <a:buNone/>
            </a:pPr>
            <a:endParaRPr lang="en-US">
              <a:solidFill>
                <a:srgbClr val="000000"/>
              </a:solidFill>
            </a:endParaRPr>
          </a:p>
        </p:txBody>
      </p:sp>
      <p:sp>
        <p:nvSpPr>
          <p:cNvPr id="103431" name="Sun 103430"/>
          <p:cNvSpPr/>
          <p:nvPr/>
        </p:nvSpPr>
        <p:spPr>
          <a:xfrm>
            <a:off x="1295400" y="4953000"/>
            <a:ext cx="685800" cy="609600"/>
          </a:xfrm>
          <a:prstGeom prst="sun">
            <a:avLst>
              <a:gd name="adj" fmla="val 25000"/>
            </a:avLst>
          </a:prstGeom>
          <a:solidFill>
            <a:srgbClr val="FF99FF"/>
          </a:solidFill>
          <a:ln w="9525" cap="flat" cmpd="sng">
            <a:solidFill>
              <a:schemeClr val="tx1"/>
            </a:solidFill>
            <a:prstDash val="solid"/>
            <a:miter/>
            <a:headEnd type="none" w="med" len="med"/>
            <a:tailEnd type="none" w="med" len="med"/>
          </a:ln>
        </p:spPr>
        <p:txBody>
          <a:bodyPr/>
          <a:lstStyle/>
          <a:p>
            <a:pPr fontAlgn="base">
              <a:spcBef>
                <a:spcPct val="0"/>
              </a:spcBef>
              <a:spcAft>
                <a:spcPct val="0"/>
              </a:spcAft>
              <a:buFont typeface="Arial" panose="020B0604020202020204" pitchFamily="34" charset="0"/>
              <a:buNone/>
            </a:pPr>
            <a:endParaRPr lang="en-US" altLang="zh-CN">
              <a:solidFill>
                <a:srgbClr val="000000"/>
              </a:solidFill>
              <a:ea typeface="SimSun" panose="02010600030101010101" pitchFamily="2" charset="-122"/>
            </a:endParaRPr>
          </a:p>
        </p:txBody>
      </p:sp>
      <p:sp>
        <p:nvSpPr>
          <p:cNvPr id="103432" name="Sun 103431"/>
          <p:cNvSpPr/>
          <p:nvPr/>
        </p:nvSpPr>
        <p:spPr>
          <a:xfrm>
            <a:off x="762000" y="4648200"/>
            <a:ext cx="685800" cy="609600"/>
          </a:xfrm>
          <a:prstGeom prst="sun">
            <a:avLst>
              <a:gd name="adj" fmla="val 25000"/>
            </a:avLst>
          </a:prstGeom>
          <a:solidFill>
            <a:srgbClr val="FF99FF"/>
          </a:solidFill>
          <a:ln w="9525" cap="flat" cmpd="sng">
            <a:solidFill>
              <a:schemeClr val="tx1"/>
            </a:solidFill>
            <a:prstDash val="solid"/>
            <a:miter/>
            <a:headEnd type="none" w="med" len="med"/>
            <a:tailEnd type="none" w="med" len="med"/>
          </a:ln>
        </p:spPr>
        <p:txBody>
          <a:bodyPr/>
          <a:lstStyle/>
          <a:p>
            <a:pPr fontAlgn="base">
              <a:spcBef>
                <a:spcPct val="0"/>
              </a:spcBef>
              <a:spcAft>
                <a:spcPct val="0"/>
              </a:spcAft>
              <a:buFont typeface="Arial" panose="020B0604020202020204" pitchFamily="34" charset="0"/>
              <a:buNone/>
            </a:pPr>
            <a:endParaRPr lang="en-US" altLang="zh-CN">
              <a:solidFill>
                <a:srgbClr val="000000"/>
              </a:solidFill>
              <a:ea typeface="SimSun" panose="02010600030101010101" pitchFamily="2" charset="-122"/>
            </a:endParaRPr>
          </a:p>
        </p:txBody>
      </p:sp>
      <p:sp>
        <p:nvSpPr>
          <p:cNvPr id="103433" name="Sun 103432"/>
          <p:cNvSpPr/>
          <p:nvPr/>
        </p:nvSpPr>
        <p:spPr>
          <a:xfrm>
            <a:off x="457200" y="3962400"/>
            <a:ext cx="685800" cy="609600"/>
          </a:xfrm>
          <a:prstGeom prst="sun">
            <a:avLst>
              <a:gd name="adj" fmla="val 25000"/>
            </a:avLst>
          </a:prstGeom>
          <a:solidFill>
            <a:srgbClr val="FF99FF"/>
          </a:solidFill>
          <a:ln w="9525" cap="flat" cmpd="sng">
            <a:solidFill>
              <a:schemeClr val="tx1"/>
            </a:solidFill>
            <a:prstDash val="solid"/>
            <a:miter/>
            <a:headEnd type="none" w="med" len="med"/>
            <a:tailEnd type="none" w="med" len="med"/>
          </a:ln>
        </p:spPr>
        <p:txBody>
          <a:bodyPr/>
          <a:lstStyle/>
          <a:p>
            <a:pPr fontAlgn="base">
              <a:spcBef>
                <a:spcPct val="0"/>
              </a:spcBef>
              <a:spcAft>
                <a:spcPct val="0"/>
              </a:spcAft>
              <a:buFont typeface="Arial" panose="020B0604020202020204" pitchFamily="34" charset="0"/>
              <a:buNone/>
            </a:pPr>
            <a:endParaRPr lang="en-US" altLang="zh-CN">
              <a:solidFill>
                <a:srgbClr val="000000"/>
              </a:solidFill>
              <a:ea typeface="SimSun" panose="02010600030101010101" pitchFamily="2" charset="-122"/>
            </a:endParaRPr>
          </a:p>
        </p:txBody>
      </p:sp>
      <p:sp>
        <p:nvSpPr>
          <p:cNvPr id="103434" name="Sun 103433"/>
          <p:cNvSpPr/>
          <p:nvPr/>
        </p:nvSpPr>
        <p:spPr>
          <a:xfrm>
            <a:off x="2514600" y="5715000"/>
            <a:ext cx="685800" cy="609600"/>
          </a:xfrm>
          <a:prstGeom prst="sun">
            <a:avLst>
              <a:gd name="adj" fmla="val 25000"/>
            </a:avLst>
          </a:prstGeom>
          <a:solidFill>
            <a:srgbClr val="FF99FF"/>
          </a:solidFill>
          <a:ln w="9525" cap="flat" cmpd="sng">
            <a:solidFill>
              <a:schemeClr val="tx1"/>
            </a:solidFill>
            <a:prstDash val="solid"/>
            <a:miter/>
            <a:headEnd type="none" w="med" len="med"/>
            <a:tailEnd type="none" w="med" len="med"/>
          </a:ln>
        </p:spPr>
        <p:txBody>
          <a:bodyPr/>
          <a:lstStyle/>
          <a:p>
            <a:pPr fontAlgn="base">
              <a:spcBef>
                <a:spcPct val="0"/>
              </a:spcBef>
              <a:spcAft>
                <a:spcPct val="0"/>
              </a:spcAft>
              <a:buFont typeface="Arial" panose="020B0604020202020204" pitchFamily="34" charset="0"/>
              <a:buNone/>
            </a:pPr>
            <a:endParaRPr lang="en-US" altLang="zh-CN">
              <a:solidFill>
                <a:srgbClr val="000000"/>
              </a:solidFill>
              <a:ea typeface="SimSun" panose="02010600030101010101" pitchFamily="2" charset="-122"/>
            </a:endParaRPr>
          </a:p>
        </p:txBody>
      </p:sp>
      <p:sp>
        <p:nvSpPr>
          <p:cNvPr id="103435" name="Sun 103434"/>
          <p:cNvSpPr/>
          <p:nvPr/>
        </p:nvSpPr>
        <p:spPr>
          <a:xfrm>
            <a:off x="3276600" y="5943600"/>
            <a:ext cx="685800" cy="609600"/>
          </a:xfrm>
          <a:prstGeom prst="sun">
            <a:avLst>
              <a:gd name="adj" fmla="val 25000"/>
            </a:avLst>
          </a:prstGeom>
          <a:solidFill>
            <a:srgbClr val="FF99FF"/>
          </a:solidFill>
          <a:ln w="9525" cap="flat" cmpd="sng">
            <a:solidFill>
              <a:schemeClr val="tx1"/>
            </a:solidFill>
            <a:prstDash val="solid"/>
            <a:miter/>
            <a:headEnd type="none" w="med" len="med"/>
            <a:tailEnd type="none" w="med" len="med"/>
          </a:ln>
        </p:spPr>
        <p:txBody>
          <a:bodyPr/>
          <a:lstStyle/>
          <a:p>
            <a:pPr fontAlgn="base">
              <a:spcBef>
                <a:spcPct val="0"/>
              </a:spcBef>
              <a:spcAft>
                <a:spcPct val="0"/>
              </a:spcAft>
              <a:buFont typeface="Arial" panose="020B0604020202020204" pitchFamily="34" charset="0"/>
              <a:buNone/>
            </a:pPr>
            <a:endParaRPr lang="en-US" altLang="zh-CN">
              <a:solidFill>
                <a:srgbClr val="000000"/>
              </a:solidFill>
              <a:ea typeface="SimSun" panose="02010600030101010101" pitchFamily="2" charset="-122"/>
            </a:endParaRPr>
          </a:p>
        </p:txBody>
      </p:sp>
      <p:pic>
        <p:nvPicPr>
          <p:cNvPr id="3086" name="Picture 103439" descr="N3"/>
          <p:cNvPicPr>
            <a:picLocks noChangeAspect="1"/>
          </p:cNvPicPr>
          <p:nvPr/>
        </p:nvPicPr>
        <p:blipFill>
          <a:blip r:embed="rId3"/>
          <a:stretch>
            <a:fillRect/>
          </a:stretch>
        </p:blipFill>
        <p:spPr>
          <a:xfrm rot="-5400000" flipH="1">
            <a:off x="-3390900" y="3390900"/>
            <a:ext cx="6858000" cy="76200"/>
          </a:xfrm>
          <a:prstGeom prst="rect">
            <a:avLst/>
          </a:prstGeom>
          <a:noFill/>
          <a:ln w="9525">
            <a:noFill/>
          </a:ln>
        </p:spPr>
      </p:pic>
      <p:pic>
        <p:nvPicPr>
          <p:cNvPr id="3087" name="Picture 103440" descr="N3"/>
          <p:cNvPicPr>
            <a:picLocks noChangeAspect="1"/>
          </p:cNvPicPr>
          <p:nvPr/>
        </p:nvPicPr>
        <p:blipFill>
          <a:blip r:embed="rId3"/>
          <a:stretch>
            <a:fillRect/>
          </a:stretch>
        </p:blipFill>
        <p:spPr>
          <a:xfrm flipV="1">
            <a:off x="0" y="6781800"/>
            <a:ext cx="9144000" cy="76200"/>
          </a:xfrm>
          <a:prstGeom prst="rect">
            <a:avLst/>
          </a:prstGeom>
          <a:noFill/>
          <a:ln w="9525">
            <a:noFill/>
          </a:ln>
        </p:spPr>
      </p:pic>
      <p:pic>
        <p:nvPicPr>
          <p:cNvPr id="3088" name="Picture 103441" descr="N3"/>
          <p:cNvPicPr>
            <a:picLocks noChangeAspect="1"/>
          </p:cNvPicPr>
          <p:nvPr/>
        </p:nvPicPr>
        <p:blipFill>
          <a:blip r:embed="rId3"/>
          <a:stretch>
            <a:fillRect/>
          </a:stretch>
        </p:blipFill>
        <p:spPr>
          <a:xfrm rot="5400000">
            <a:off x="5676900" y="3390900"/>
            <a:ext cx="6858000" cy="76200"/>
          </a:xfrm>
          <a:prstGeom prst="rect">
            <a:avLst/>
          </a:prstGeom>
          <a:noFill/>
          <a:ln w="9525">
            <a:noFill/>
          </a:ln>
        </p:spPr>
      </p:pic>
      <p:pic>
        <p:nvPicPr>
          <p:cNvPr id="3089" name="Picture 103442" descr="N3"/>
          <p:cNvPicPr>
            <a:picLocks noChangeAspect="1"/>
          </p:cNvPicPr>
          <p:nvPr/>
        </p:nvPicPr>
        <p:blipFill>
          <a:blip r:embed="rId3"/>
          <a:stretch>
            <a:fillRect/>
          </a:stretch>
        </p:blipFill>
        <p:spPr>
          <a:xfrm flipV="1">
            <a:off x="0" y="0"/>
            <a:ext cx="9144000" cy="76200"/>
          </a:xfrm>
          <a:prstGeom prst="rect">
            <a:avLst/>
          </a:prstGeom>
          <a:noFill/>
          <a:ln w="9525">
            <a:noFill/>
          </a:ln>
        </p:spPr>
      </p:pic>
      <p:sp>
        <p:nvSpPr>
          <p:cNvPr id="2" name="TextBox 1"/>
          <p:cNvSpPr txBox="1"/>
          <p:nvPr/>
        </p:nvSpPr>
        <p:spPr>
          <a:xfrm>
            <a:off x="990600" y="2743200"/>
            <a:ext cx="7737475" cy="768350"/>
          </a:xfrm>
          <a:prstGeom prst="rect">
            <a:avLst/>
          </a:prstGeom>
          <a:noFill/>
        </p:spPr>
        <p:txBody>
          <a:bodyPr wrap="square" rtlCol="0">
            <a:spAutoFit/>
          </a:bodyPr>
          <a:lstStyle/>
          <a:p>
            <a:pPr algn="ctr" fontAlgn="base">
              <a:spcBef>
                <a:spcPct val="0"/>
              </a:spcBef>
              <a:spcAft>
                <a:spcPct val="0"/>
              </a:spcAft>
              <a:buFont typeface="Arial" panose="020B0604020202020204" pitchFamily="34" charset="0"/>
              <a:buNone/>
            </a:pPr>
            <a:r>
              <a:rPr lang="en-SG" sz="4400" b="1" dirty="0" err="1">
                <a:solidFill>
                  <a:srgbClr val="00B050"/>
                </a:solidFill>
                <a:latin typeface="Times New Roman" panose="02020603050405020304" pitchFamily="18" charset="0"/>
                <a:ea typeface="Tahoma" panose="020B0604030504040204" pitchFamily="34" charset="0"/>
                <a:cs typeface="Times New Roman" panose="02020603050405020304" pitchFamily="18" charset="0"/>
              </a:rPr>
              <a:t>Phong cách</a:t>
            </a:r>
            <a:r>
              <a:rPr lang="en-SG" sz="4400" b="1" dirty="0">
                <a:solidFill>
                  <a:srgbClr val="00B050"/>
                </a:solidFill>
                <a:latin typeface="Times New Roman" panose="02020603050405020304" pitchFamily="18" charset="0"/>
                <a:ea typeface="Tahoma" panose="020B0604030504040204" pitchFamily="34" charset="0"/>
                <a:cs typeface="Times New Roman" panose="02020603050405020304" pitchFamily="18" charset="0"/>
              </a:rPr>
              <a:t> </a:t>
            </a:r>
            <a:r>
              <a:rPr lang="en-SG" sz="4400" b="1" dirty="0" err="1">
                <a:solidFill>
                  <a:srgbClr val="00B050"/>
                </a:solidFill>
                <a:latin typeface="Times New Roman" panose="02020603050405020304" pitchFamily="18" charset="0"/>
                <a:ea typeface="Tahoma" panose="020B0604030504040204" pitchFamily="34" charset="0"/>
                <a:cs typeface="Times New Roman" panose="02020603050405020304" pitchFamily="18" charset="0"/>
              </a:rPr>
              <a:t>Hồ</a:t>
            </a:r>
            <a:r>
              <a:rPr lang="en-SG" sz="4400" b="1" dirty="0">
                <a:solidFill>
                  <a:srgbClr val="00B050"/>
                </a:solidFill>
                <a:latin typeface="Times New Roman" panose="02020603050405020304" pitchFamily="18" charset="0"/>
                <a:ea typeface="Tahoma" panose="020B0604030504040204" pitchFamily="34" charset="0"/>
                <a:cs typeface="Times New Roman" panose="02020603050405020304" pitchFamily="18" charset="0"/>
              </a:rPr>
              <a:t> </a:t>
            </a:r>
            <a:r>
              <a:rPr lang="en-SG" sz="4400" b="1" dirty="0" err="1">
                <a:solidFill>
                  <a:srgbClr val="00B050"/>
                </a:solidFill>
                <a:latin typeface="Times New Roman" panose="02020603050405020304" pitchFamily="18" charset="0"/>
                <a:ea typeface="Tahoma" panose="020B0604030504040204" pitchFamily="34" charset="0"/>
                <a:cs typeface="Times New Roman" panose="02020603050405020304" pitchFamily="18" charset="0"/>
              </a:rPr>
              <a:t>Chí</a:t>
            </a:r>
            <a:r>
              <a:rPr lang="en-SG" sz="4400" b="1" dirty="0">
                <a:solidFill>
                  <a:srgbClr val="00B050"/>
                </a:solidFill>
                <a:latin typeface="Times New Roman" panose="02020603050405020304" pitchFamily="18" charset="0"/>
                <a:ea typeface="Tahoma" panose="020B0604030504040204" pitchFamily="34" charset="0"/>
                <a:cs typeface="Times New Roman" panose="02020603050405020304" pitchFamily="18" charset="0"/>
              </a:rPr>
              <a:t> Minh</a:t>
            </a:r>
          </a:p>
        </p:txBody>
      </p:sp>
      <p:sp>
        <p:nvSpPr>
          <p:cNvPr id="38" name="TextBox 37"/>
          <p:cNvSpPr txBox="1"/>
          <p:nvPr/>
        </p:nvSpPr>
        <p:spPr>
          <a:xfrm>
            <a:off x="5104482" y="3657843"/>
            <a:ext cx="3528392" cy="584775"/>
          </a:xfrm>
          <a:prstGeom prst="rect">
            <a:avLst/>
          </a:prstGeom>
          <a:noFill/>
        </p:spPr>
        <p:txBody>
          <a:bodyPr wrap="square" rtlCol="0">
            <a:spAutoFit/>
          </a:bodyPr>
          <a:lstStyle/>
          <a:p>
            <a:pPr algn="ctr" fontAlgn="base">
              <a:spcBef>
                <a:spcPct val="0"/>
              </a:spcBef>
              <a:spcAft>
                <a:spcPct val="0"/>
              </a:spcAft>
              <a:buFont typeface="Arial" panose="020B0604020202020204" pitchFamily="34" charset="0"/>
              <a:buNone/>
            </a:pPr>
            <a:r>
              <a:rPr lang="en-SG" sz="3200" b="1" dirty="0">
                <a:solidFill>
                  <a:srgbClr val="00B050"/>
                </a:solidFill>
                <a:latin typeface="Times New Roman" panose="02020603050405020304" pitchFamily="18" charset="0"/>
                <a:ea typeface="Tahoma" panose="020B0604030504040204" pitchFamily="34" charset="0"/>
                <a:cs typeface="Times New Roman" panose="02020603050405020304" pitchFamily="18" charset="0"/>
              </a:rPr>
              <a:t>_Lê Anh </a:t>
            </a:r>
            <a:r>
              <a:rPr lang="en-SG" sz="3200" b="1" dirty="0" err="1">
                <a:solidFill>
                  <a:srgbClr val="00B050"/>
                </a:solidFill>
                <a:latin typeface="Times New Roman" panose="02020603050405020304" pitchFamily="18" charset="0"/>
                <a:ea typeface="Tahoma" panose="020B0604030504040204" pitchFamily="34" charset="0"/>
                <a:cs typeface="Times New Roman" panose="02020603050405020304" pitchFamily="18" charset="0"/>
              </a:rPr>
              <a:t>Trà</a:t>
            </a:r>
            <a:r>
              <a:rPr lang="en-SG" sz="3200" b="1" dirty="0">
                <a:solidFill>
                  <a:srgbClr val="00B050"/>
                </a:solidFill>
                <a:latin typeface="Times New Roman" panose="02020603050405020304" pitchFamily="18" charset="0"/>
                <a:ea typeface="Tahoma" panose="020B0604030504040204" pitchFamily="34" charset="0"/>
                <a:cs typeface="Times New Roman" panose="02020603050405020304" pitchFamily="18" charset="0"/>
              </a:rPr>
              <a:t>_</a:t>
            </a:r>
          </a:p>
        </p:txBody>
      </p:sp>
      <p:sp>
        <p:nvSpPr>
          <p:cNvPr id="7173" name="Rectangle 60423"/>
          <p:cNvSpPr/>
          <p:nvPr/>
        </p:nvSpPr>
        <p:spPr>
          <a:xfrm>
            <a:off x="3276600" y="1295400"/>
            <a:ext cx="2357755" cy="885190"/>
          </a:xfrm>
          <a:prstGeom prst="rect">
            <a:avLst/>
          </a:prstGeom>
          <a:gradFill rotWithShape="1">
            <a:gsLst>
              <a:gs pos="0">
                <a:srgbClr val="00FFFF"/>
              </a:gs>
              <a:gs pos="100000">
                <a:srgbClr val="FF99FF"/>
              </a:gs>
            </a:gsLst>
            <a:path path="shape">
              <a:fillToRect l="50000" t="50000" r="50000" b="50000"/>
            </a:path>
            <a:tileRect/>
          </a:gradFill>
          <a:ln w="9525">
            <a:noFill/>
          </a:ln>
          <a:effectLst>
            <a:outerShdw dist="127000" dir="2212193" algn="ctr" rotWithShape="0">
              <a:srgbClr val="00FF00"/>
            </a:outerShdw>
          </a:effectLst>
        </p:spPr>
        <p:txBody>
          <a:bodyPr wrap="none" anchor="ctr" anchorCtr="0"/>
          <a:lstStyle/>
          <a:p>
            <a:pPr fontAlgn="base">
              <a:spcBef>
                <a:spcPct val="0"/>
              </a:spcBef>
              <a:spcAft>
                <a:spcPct val="0"/>
              </a:spcAft>
              <a:buFont typeface="Arial" panose="020B0604020202020204" pitchFamily="34" charset="0"/>
              <a:buNone/>
            </a:pPr>
            <a:r>
              <a:rPr lang="en-US" sz="280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Văn</a:t>
            </a:r>
            <a:r>
              <a:rPr lang="en-US" sz="280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bản</a:t>
            </a:r>
            <a:endParaRPr lang="en-US" sz="280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03428"/>
                                        </p:tgtEl>
                                        <p:attrNameLst>
                                          <p:attrName>style.visibility</p:attrName>
                                        </p:attrNameLst>
                                      </p:cBhvr>
                                      <p:to>
                                        <p:strVal val="visible"/>
                                      </p:to>
                                    </p:set>
                                    <p:anim calcmode="lin" valueType="num">
                                      <p:cBhvr>
                                        <p:cTn id="7" dur="1" fill="hold"/>
                                        <p:tgtEl>
                                          <p:spTgt spid="103428"/>
                                        </p:tgtEl>
                                      </p:cBhvr>
                                    </p:anim>
                                  </p:childTnLst>
                                </p:cTn>
                              </p:par>
                              <p:par>
                                <p:cTn id="8" presetID="24" presetClass="entr" presetSubtype="0" fill="hold" nodeType="withEffect">
                                  <p:stCondLst>
                                    <p:cond delay="0"/>
                                  </p:stCondLst>
                                  <p:childTnLst>
                                    <p:set>
                                      <p:cBhvr>
                                        <p:cTn id="9" dur="1" fill="hold">
                                          <p:stCondLst>
                                            <p:cond delay="0"/>
                                          </p:stCondLst>
                                        </p:cTn>
                                        <p:tgtEl>
                                          <p:spTgt spid="103427"/>
                                        </p:tgtEl>
                                        <p:attrNameLst>
                                          <p:attrName>style.visibility</p:attrName>
                                        </p:attrNameLst>
                                      </p:cBhvr>
                                      <p:to>
                                        <p:strVal val="visible"/>
                                      </p:to>
                                    </p:set>
                                    <p:anim calcmode="lin" valueType="num">
                                      <p:cBhvr>
                                        <p:cTn id="10" dur="1" fill="hold"/>
                                        <p:tgtEl>
                                          <p:spTgt spid="103427"/>
                                        </p:tgtEl>
                                      </p:cBhvr>
                                    </p:anim>
                                  </p:childTnLst>
                                </p:cTn>
                              </p:par>
                              <p:par>
                                <p:cTn id="11" presetID="24" presetClass="entr" presetSubtype="0" fill="hold" nodeType="withEffect">
                                  <p:stCondLst>
                                    <p:cond delay="0"/>
                                  </p:stCondLst>
                                  <p:childTnLst>
                                    <p:set>
                                      <p:cBhvr>
                                        <p:cTn id="12" dur="1" fill="hold">
                                          <p:stCondLst>
                                            <p:cond delay="0"/>
                                          </p:stCondLst>
                                        </p:cTn>
                                        <p:tgtEl>
                                          <p:spTgt spid="103429"/>
                                        </p:tgtEl>
                                        <p:attrNameLst>
                                          <p:attrName>style.visibility</p:attrName>
                                        </p:attrNameLst>
                                      </p:cBhvr>
                                      <p:to>
                                        <p:strVal val="visible"/>
                                      </p:to>
                                    </p:set>
                                    <p:anim calcmode="lin" valueType="num">
                                      <p:cBhvr>
                                        <p:cTn id="13" dur="1" fill="hold"/>
                                        <p:tgtEl>
                                          <p:spTgt spid="103429"/>
                                        </p:tgtEl>
                                      </p:cBhvr>
                                    </p:anim>
                                  </p:childTnLst>
                                </p:cTn>
                              </p:par>
                              <p:par>
                                <p:cTn id="14" presetID="24" presetClass="entr" presetSubtype="0" fill="hold" nodeType="withEffect">
                                  <p:stCondLst>
                                    <p:cond delay="0"/>
                                  </p:stCondLst>
                                  <p:childTnLst>
                                    <p:set>
                                      <p:cBhvr>
                                        <p:cTn id="15" dur="1" fill="hold">
                                          <p:stCondLst>
                                            <p:cond delay="0"/>
                                          </p:stCondLst>
                                        </p:cTn>
                                        <p:tgtEl>
                                          <p:spTgt spid="103430"/>
                                        </p:tgtEl>
                                        <p:attrNameLst>
                                          <p:attrName>style.visibility</p:attrName>
                                        </p:attrNameLst>
                                      </p:cBhvr>
                                      <p:to>
                                        <p:strVal val="visible"/>
                                      </p:to>
                                    </p:set>
                                    <p:anim calcmode="lin" valueType="num">
                                      <p:cBhvr>
                                        <p:cTn id="16" dur="1" fill="hold"/>
                                        <p:tgtEl>
                                          <p:spTgt spid="103430"/>
                                        </p:tgtEl>
                                      </p:cBhvr>
                                    </p:anim>
                                  </p:childTnLst>
                                </p:cTn>
                              </p:par>
                              <p:par>
                                <p:cTn id="17" presetID="8" presetClass="emph" presetSubtype="0" fill="hold" nodeType="withEffect">
                                  <p:stCondLst>
                                    <p:cond delay="0"/>
                                  </p:stCondLst>
                                  <p:childTnLst>
                                    <p:animRot by="21600000">
                                      <p:cBhvr>
                                        <p:cTn id="18" dur="2000" fill="hold"/>
                                        <p:tgtEl>
                                          <p:spTgt spid="103428"/>
                                        </p:tgtEl>
                                        <p:attrNameLst>
                                          <p:attrName>r</p:attrName>
                                        </p:attrNameLst>
                                      </p:cBhvr>
                                    </p:animRot>
                                  </p:childTnLst>
                                </p:cTn>
                              </p:par>
                              <p:par>
                                <p:cTn id="19" presetID="8" presetClass="emph" presetSubtype="0" fill="hold" nodeType="withEffect">
                                  <p:stCondLst>
                                    <p:cond delay="0"/>
                                  </p:stCondLst>
                                  <p:childTnLst>
                                    <p:animRot by="21600000">
                                      <p:cBhvr>
                                        <p:cTn id="20" dur="2000" fill="hold"/>
                                        <p:tgtEl>
                                          <p:spTgt spid="103427"/>
                                        </p:tgtEl>
                                        <p:attrNameLst>
                                          <p:attrName>r</p:attrName>
                                        </p:attrNameLst>
                                      </p:cBhvr>
                                    </p:animRot>
                                  </p:childTnLst>
                                </p:cTn>
                              </p:par>
                              <p:par>
                                <p:cTn id="21" presetID="23" presetClass="emph" presetSubtype="0" fill="hold" nodeType="withEffect">
                                  <p:stCondLst>
                                    <p:cond delay="0"/>
                                  </p:stCondLst>
                                  <p:childTnLst>
                                    <p:animClr clrSpc="hsl" dir="cw">
                                      <p:cBhvr override="childStyle">
                                        <p:cTn id="22" dur="500" fill="hold"/>
                                        <p:tgtEl>
                                          <p:spTgt spid="103429"/>
                                        </p:tgtEl>
                                        <p:attrNameLst>
                                          <p:attrName>style.color</p:attrName>
                                        </p:attrNameLst>
                                      </p:cBhvr>
                                      <p:by>
                                        <p:hsl h="10842353" s="0" l="0"/>
                                      </p:by>
                                    </p:animClr>
                                    <p:animClr clrSpc="hsl" dir="cw">
                                      <p:cBhvr>
                                        <p:cTn id="23" dur="500" fill="hold"/>
                                        <p:tgtEl>
                                          <p:spTgt spid="103429"/>
                                        </p:tgtEl>
                                        <p:attrNameLst>
                                          <p:attrName>fillcolor</p:attrName>
                                        </p:attrNameLst>
                                      </p:cBhvr>
                                      <p:by>
                                        <p:hsl h="10842353" s="0" l="0"/>
                                      </p:by>
                                    </p:animClr>
                                    <p:animClr clrSpc="hsl" dir="cw">
                                      <p:cBhvr>
                                        <p:cTn id="24" dur="500" fill="hold"/>
                                        <p:tgtEl>
                                          <p:spTgt spid="103429"/>
                                        </p:tgtEl>
                                        <p:attrNameLst>
                                          <p:attrName>stroke.color</p:attrName>
                                        </p:attrNameLst>
                                      </p:cBhvr>
                                      <p:by>
                                        <p:hsl h="10842353" s="0" l="0"/>
                                      </p:by>
                                    </p:animClr>
                                    <p:set>
                                      <p:cBhvr>
                                        <p:cTn id="25" dur="500" fill="hold"/>
                                        <p:tgtEl>
                                          <p:spTgt spid="103429"/>
                                        </p:tgtEl>
                                        <p:attrNameLst>
                                          <p:attrName>fill.type</p:attrName>
                                        </p:attrNameLst>
                                      </p:cBhvr>
                                      <p:to>
                                        <p:strVal val="solid"/>
                                      </p:to>
                                    </p:set>
                                  </p:childTnLst>
                                </p:cTn>
                              </p:par>
                              <p:par>
                                <p:cTn id="26" presetID="23" presetClass="emph" presetSubtype="0" fill="hold" nodeType="withEffect">
                                  <p:stCondLst>
                                    <p:cond delay="0"/>
                                  </p:stCondLst>
                                  <p:childTnLst>
                                    <p:animClr clrSpc="hsl" dir="cw">
                                      <p:cBhvr override="childStyle">
                                        <p:cTn id="27" dur="500" fill="hold"/>
                                        <p:tgtEl>
                                          <p:spTgt spid="103430"/>
                                        </p:tgtEl>
                                        <p:attrNameLst>
                                          <p:attrName>style.color</p:attrName>
                                        </p:attrNameLst>
                                      </p:cBhvr>
                                      <p:by>
                                        <p:hsl h="10842353" s="0" l="0"/>
                                      </p:by>
                                    </p:animClr>
                                    <p:animClr clrSpc="hsl" dir="cw">
                                      <p:cBhvr>
                                        <p:cTn id="28" dur="500" fill="hold"/>
                                        <p:tgtEl>
                                          <p:spTgt spid="103430"/>
                                        </p:tgtEl>
                                        <p:attrNameLst>
                                          <p:attrName>fillcolor</p:attrName>
                                        </p:attrNameLst>
                                      </p:cBhvr>
                                      <p:by>
                                        <p:hsl h="10842353" s="0" l="0"/>
                                      </p:by>
                                    </p:animClr>
                                    <p:animClr clrSpc="hsl" dir="cw">
                                      <p:cBhvr>
                                        <p:cTn id="29" dur="500" fill="hold"/>
                                        <p:tgtEl>
                                          <p:spTgt spid="103430"/>
                                        </p:tgtEl>
                                        <p:attrNameLst>
                                          <p:attrName>stroke.color</p:attrName>
                                        </p:attrNameLst>
                                      </p:cBhvr>
                                      <p:by>
                                        <p:hsl h="10842353" s="0" l="0"/>
                                      </p:by>
                                    </p:animClr>
                                    <p:set>
                                      <p:cBhvr>
                                        <p:cTn id="30" dur="500" fill="hold"/>
                                        <p:tgtEl>
                                          <p:spTgt spid="103430"/>
                                        </p:tgtEl>
                                        <p:attrNameLst>
                                          <p:attrName>fill.type</p:attrName>
                                        </p:attrNameLst>
                                      </p:cBhvr>
                                      <p:to>
                                        <p:strVal val="solid"/>
                                      </p:to>
                                    </p:set>
                                  </p:childTnLst>
                                </p:cTn>
                              </p:par>
                              <p:par>
                                <p:cTn id="31" presetID="11" presetClass="entr" presetSubtype="0" repeatCount="indefinite" fill="hold" nodeType="withEffect">
                                  <p:stCondLst>
                                    <p:cond delay="0"/>
                                  </p:stCondLst>
                                  <p:childTnLst>
                                    <p:set>
                                      <p:cBhvr>
                                        <p:cTn id="32" dur="1000">
                                          <p:stCondLst>
                                            <p:cond delay="0"/>
                                          </p:stCondLst>
                                        </p:cTn>
                                        <p:tgtEl>
                                          <p:spTgt spid="103426"/>
                                        </p:tgtEl>
                                        <p:attrNameLst>
                                          <p:attrName>style.visibility</p:attrName>
                                        </p:attrNameLst>
                                      </p:cBhvr>
                                      <p:to>
                                        <p:strVal val="visible"/>
                                      </p:to>
                                    </p:set>
                                  </p:childTnLst>
                                </p:cTn>
                              </p:par>
                              <p:par>
                                <p:cTn id="33" presetID="22" presetClass="emph" presetSubtype="0" repeatCount="indefinite" fill="hold" nodeType="withEffect">
                                  <p:stCondLst>
                                    <p:cond delay="0"/>
                                  </p:stCondLst>
                                  <p:childTnLst>
                                    <p:animClr clrSpc="hsl" dir="cw">
                                      <p:cBhvr override="childStyle">
                                        <p:cTn id="34" dur="500" fill="hold"/>
                                        <p:tgtEl>
                                          <p:spTgt spid="103426"/>
                                        </p:tgtEl>
                                        <p:attrNameLst>
                                          <p:attrName>style.color</p:attrName>
                                        </p:attrNameLst>
                                      </p:cBhvr>
                                      <p:by>
                                        <p:hsl h="-7200000" s="0" l="0"/>
                                      </p:by>
                                    </p:animClr>
                                    <p:animClr clrSpc="hsl" dir="cw">
                                      <p:cBhvr>
                                        <p:cTn id="35" dur="500" fill="hold"/>
                                        <p:tgtEl>
                                          <p:spTgt spid="103426"/>
                                        </p:tgtEl>
                                        <p:attrNameLst>
                                          <p:attrName>fillcolor</p:attrName>
                                        </p:attrNameLst>
                                      </p:cBhvr>
                                      <p:by>
                                        <p:hsl h="-7200000" s="0" l="0"/>
                                      </p:by>
                                    </p:animClr>
                                    <p:animClr clrSpc="hsl" dir="cw">
                                      <p:cBhvr>
                                        <p:cTn id="36" dur="500" fill="hold"/>
                                        <p:tgtEl>
                                          <p:spTgt spid="103426"/>
                                        </p:tgtEl>
                                        <p:attrNameLst>
                                          <p:attrName>stroke.color</p:attrName>
                                        </p:attrNameLst>
                                      </p:cBhvr>
                                      <p:by>
                                        <p:hsl h="-7200000" s="0" l="0"/>
                                      </p:by>
                                    </p:animClr>
                                    <p:set>
                                      <p:cBhvr>
                                        <p:cTn id="37" dur="500" fill="hold"/>
                                        <p:tgtEl>
                                          <p:spTgt spid="103426"/>
                                        </p:tgtEl>
                                        <p:attrNameLst>
                                          <p:attrName>fill.type</p:attrName>
                                        </p:attrNameLst>
                                      </p:cBhvr>
                                      <p:to>
                                        <p:strVal val="solid"/>
                                      </p:to>
                                    </p:set>
                                  </p:childTnLst>
                                </p:cTn>
                              </p:par>
                              <p:par>
                                <p:cTn id="38" presetID="0" presetClass="path" presetSubtype="0" repeatCount="indefinite" accel="50000" decel="50000" fill="hold" nodeType="withEffect">
                                  <p:stCondLst>
                                    <p:cond delay="0"/>
                                  </p:stCondLst>
                                  <p:childTnLst>
                                    <p:animMotion origin="layout" path="M -3.33333E-6 1.65473E-6 C 0.0323 -0.00231 0.06476 -0.00439 0.10851 -0.01733 C 0.15226 -0.03028 0.20209 -0.03582 0.2625 -0.07742 C 0.32292 -0.11902 0.39688 -0.19274 0.47084 -0.26624 " pathEditMode="relative" rAng="0" ptsTypes="aaaA">
                                      <p:cBhvr>
                                        <p:cTn id="39" dur="2000" fill="hold"/>
                                        <p:tgtEl>
                                          <p:spTgt spid="103426"/>
                                        </p:tgtEl>
                                        <p:attrNameLst>
                                          <p:attrName>ppt_x</p:attrName>
                                          <p:attrName>ppt_y</p:attrName>
                                        </p:attrNameLst>
                                      </p:cBhvr>
                                      <p:rCtr x="23500" y="-13300"/>
                                    </p:animMotion>
                                  </p:childTnLst>
                                </p:cTn>
                              </p:par>
                              <p:par>
                                <p:cTn id="40" presetID="11" presetClass="entr" presetSubtype="0" repeatCount="indefinite" fill="hold" nodeType="withEffect">
                                  <p:stCondLst>
                                    <p:cond delay="0"/>
                                  </p:stCondLst>
                                  <p:childTnLst>
                                    <p:set>
                                      <p:cBhvr>
                                        <p:cTn id="41" dur="1000">
                                          <p:stCondLst>
                                            <p:cond delay="0"/>
                                          </p:stCondLst>
                                        </p:cTn>
                                        <p:tgtEl>
                                          <p:spTgt spid="103431"/>
                                        </p:tgtEl>
                                        <p:attrNameLst>
                                          <p:attrName>style.visibility</p:attrName>
                                        </p:attrNameLst>
                                      </p:cBhvr>
                                      <p:to>
                                        <p:strVal val="visible"/>
                                      </p:to>
                                    </p:set>
                                  </p:childTnLst>
                                </p:cTn>
                              </p:par>
                              <p:par>
                                <p:cTn id="42" presetID="22" presetClass="emph" presetSubtype="0" repeatCount="indefinite" fill="hold" nodeType="withEffect">
                                  <p:stCondLst>
                                    <p:cond delay="0"/>
                                  </p:stCondLst>
                                  <p:childTnLst>
                                    <p:animClr clrSpc="hsl" dir="cw">
                                      <p:cBhvr override="childStyle">
                                        <p:cTn id="43" dur="500" fill="hold"/>
                                        <p:tgtEl>
                                          <p:spTgt spid="103431"/>
                                        </p:tgtEl>
                                        <p:attrNameLst>
                                          <p:attrName>style.color</p:attrName>
                                        </p:attrNameLst>
                                      </p:cBhvr>
                                      <p:by>
                                        <p:hsl h="-7200000" s="0" l="0"/>
                                      </p:by>
                                    </p:animClr>
                                    <p:animClr clrSpc="hsl" dir="cw">
                                      <p:cBhvr>
                                        <p:cTn id="44" dur="500" fill="hold"/>
                                        <p:tgtEl>
                                          <p:spTgt spid="103431"/>
                                        </p:tgtEl>
                                        <p:attrNameLst>
                                          <p:attrName>fillcolor</p:attrName>
                                        </p:attrNameLst>
                                      </p:cBhvr>
                                      <p:by>
                                        <p:hsl h="-7200000" s="0" l="0"/>
                                      </p:by>
                                    </p:animClr>
                                    <p:animClr clrSpc="hsl" dir="cw">
                                      <p:cBhvr>
                                        <p:cTn id="45" dur="500" fill="hold"/>
                                        <p:tgtEl>
                                          <p:spTgt spid="103431"/>
                                        </p:tgtEl>
                                        <p:attrNameLst>
                                          <p:attrName>stroke.color</p:attrName>
                                        </p:attrNameLst>
                                      </p:cBhvr>
                                      <p:by>
                                        <p:hsl h="-7200000" s="0" l="0"/>
                                      </p:by>
                                    </p:animClr>
                                    <p:set>
                                      <p:cBhvr>
                                        <p:cTn id="46" dur="500" fill="hold"/>
                                        <p:tgtEl>
                                          <p:spTgt spid="103431"/>
                                        </p:tgtEl>
                                        <p:attrNameLst>
                                          <p:attrName>fill.type</p:attrName>
                                        </p:attrNameLst>
                                      </p:cBhvr>
                                      <p:to>
                                        <p:strVal val="solid"/>
                                      </p:to>
                                    </p:set>
                                  </p:childTnLst>
                                </p:cTn>
                              </p:par>
                              <p:par>
                                <p:cTn id="47" presetID="0" presetClass="path" presetSubtype="0" repeatCount="indefinite" accel="50000" decel="50000" fill="hold" nodeType="withEffect">
                                  <p:stCondLst>
                                    <p:cond delay="0"/>
                                  </p:stCondLst>
                                  <p:childTnLst>
                                    <p:animMotion origin="layout" path="M -3.33333E-6 -8.59917E-6 C -0.01875 -0.04624 -0.0375 -0.09247 -0.05 -0.13315 C -0.0625 -0.17384 -0.07361 -0.19233 -0.075 -0.24411 C -0.07639 -0.29589 -0.06806 -0.37726 -0.05833 -0.44383 C -0.04861 -0.51041 -0.03264 -0.57698 -0.01667 -0.64356 " pathEditMode="relative" ptsTypes="aaaaA">
                                      <p:cBhvr>
                                        <p:cTn id="48" dur="2000" fill="hold"/>
                                        <p:tgtEl>
                                          <p:spTgt spid="103431"/>
                                        </p:tgtEl>
                                        <p:attrNameLst>
                                          <p:attrName>ppt_x</p:attrName>
                                          <p:attrName>ppt_y</p:attrName>
                                        </p:attrNameLst>
                                      </p:cBhvr>
                                    </p:animMotion>
                                  </p:childTnLst>
                                </p:cTn>
                              </p:par>
                              <p:par>
                                <p:cTn id="49" presetID="11" presetClass="entr" presetSubtype="0" repeatCount="indefinite" fill="hold" nodeType="withEffect">
                                  <p:stCondLst>
                                    <p:cond delay="0"/>
                                  </p:stCondLst>
                                  <p:childTnLst>
                                    <p:set>
                                      <p:cBhvr>
                                        <p:cTn id="50" dur="1000">
                                          <p:stCondLst>
                                            <p:cond delay="0"/>
                                          </p:stCondLst>
                                        </p:cTn>
                                        <p:tgtEl>
                                          <p:spTgt spid="103432"/>
                                        </p:tgtEl>
                                        <p:attrNameLst>
                                          <p:attrName>style.visibility</p:attrName>
                                        </p:attrNameLst>
                                      </p:cBhvr>
                                      <p:to>
                                        <p:strVal val="visible"/>
                                      </p:to>
                                    </p:set>
                                  </p:childTnLst>
                                </p:cTn>
                              </p:par>
                              <p:par>
                                <p:cTn id="51" presetID="22" presetClass="emph" presetSubtype="0" repeatCount="indefinite" fill="hold" nodeType="withEffect">
                                  <p:stCondLst>
                                    <p:cond delay="0"/>
                                  </p:stCondLst>
                                  <p:childTnLst>
                                    <p:animClr clrSpc="hsl" dir="cw">
                                      <p:cBhvr override="childStyle">
                                        <p:cTn id="52" dur="500" fill="hold"/>
                                        <p:tgtEl>
                                          <p:spTgt spid="103432"/>
                                        </p:tgtEl>
                                        <p:attrNameLst>
                                          <p:attrName>style.color</p:attrName>
                                        </p:attrNameLst>
                                      </p:cBhvr>
                                      <p:by>
                                        <p:hsl h="-7200000" s="0" l="0"/>
                                      </p:by>
                                    </p:animClr>
                                    <p:animClr clrSpc="hsl" dir="cw">
                                      <p:cBhvr>
                                        <p:cTn id="53" dur="500" fill="hold"/>
                                        <p:tgtEl>
                                          <p:spTgt spid="103432"/>
                                        </p:tgtEl>
                                        <p:attrNameLst>
                                          <p:attrName>fillcolor</p:attrName>
                                        </p:attrNameLst>
                                      </p:cBhvr>
                                      <p:by>
                                        <p:hsl h="-7200000" s="0" l="0"/>
                                      </p:by>
                                    </p:animClr>
                                    <p:animClr clrSpc="hsl" dir="cw">
                                      <p:cBhvr>
                                        <p:cTn id="54" dur="500" fill="hold"/>
                                        <p:tgtEl>
                                          <p:spTgt spid="103432"/>
                                        </p:tgtEl>
                                        <p:attrNameLst>
                                          <p:attrName>stroke.color</p:attrName>
                                        </p:attrNameLst>
                                      </p:cBhvr>
                                      <p:by>
                                        <p:hsl h="-7200000" s="0" l="0"/>
                                      </p:by>
                                    </p:animClr>
                                    <p:set>
                                      <p:cBhvr>
                                        <p:cTn id="55" dur="500" fill="hold"/>
                                        <p:tgtEl>
                                          <p:spTgt spid="103432"/>
                                        </p:tgtEl>
                                        <p:attrNameLst>
                                          <p:attrName>fill.type</p:attrName>
                                        </p:attrNameLst>
                                      </p:cBhvr>
                                      <p:to>
                                        <p:strVal val="solid"/>
                                      </p:to>
                                    </p:set>
                                  </p:childTnLst>
                                </p:cTn>
                              </p:par>
                              <p:par>
                                <p:cTn id="56" presetID="0" presetClass="path" presetSubtype="0" repeatCount="indefinite" accel="50000" decel="50000" fill="hold" nodeType="withEffect">
                                  <p:stCondLst>
                                    <p:cond delay="0"/>
                                  </p:stCondLst>
                                  <p:childTnLst>
                                    <p:animMotion origin="layout" path="M -3.33333E-6 -3.84793E-6 C -0.01875 -0.03536 -0.0375 -0.07048 -0.05 -0.10122 C -0.0625 -0.13219 -0.07361 -0.14606 -0.075 -0.18534 C -0.07639 -0.22463 -0.06805 -0.28634 -0.05833 -0.33672 C -0.04861 -0.38733 -0.03264 -0.43794 -0.01666 -0.48809 " pathEditMode="relative" rAng="0" ptsTypes="aaaaA">
                                      <p:cBhvr>
                                        <p:cTn id="57" dur="2000" fill="hold"/>
                                        <p:tgtEl>
                                          <p:spTgt spid="103432"/>
                                        </p:tgtEl>
                                        <p:attrNameLst>
                                          <p:attrName>ppt_x</p:attrName>
                                          <p:attrName>ppt_y</p:attrName>
                                        </p:attrNameLst>
                                      </p:cBhvr>
                                      <p:rCtr x="-3800" y="-24400"/>
                                    </p:animMotion>
                                  </p:childTnLst>
                                </p:cTn>
                              </p:par>
                              <p:par>
                                <p:cTn id="58" presetID="11" presetClass="entr" presetSubtype="0" repeatCount="indefinite" fill="hold" nodeType="withEffect">
                                  <p:stCondLst>
                                    <p:cond delay="0"/>
                                  </p:stCondLst>
                                  <p:childTnLst>
                                    <p:set>
                                      <p:cBhvr>
                                        <p:cTn id="59" dur="1000">
                                          <p:stCondLst>
                                            <p:cond delay="0"/>
                                          </p:stCondLst>
                                        </p:cTn>
                                        <p:tgtEl>
                                          <p:spTgt spid="103433"/>
                                        </p:tgtEl>
                                        <p:attrNameLst>
                                          <p:attrName>style.visibility</p:attrName>
                                        </p:attrNameLst>
                                      </p:cBhvr>
                                      <p:to>
                                        <p:strVal val="visible"/>
                                      </p:to>
                                    </p:set>
                                  </p:childTnLst>
                                </p:cTn>
                              </p:par>
                              <p:par>
                                <p:cTn id="60" presetID="22" presetClass="emph" presetSubtype="0" repeatCount="indefinite" fill="hold" nodeType="withEffect">
                                  <p:stCondLst>
                                    <p:cond delay="0"/>
                                  </p:stCondLst>
                                  <p:childTnLst>
                                    <p:animClr clrSpc="hsl" dir="cw">
                                      <p:cBhvr override="childStyle">
                                        <p:cTn id="61" dur="500" fill="hold"/>
                                        <p:tgtEl>
                                          <p:spTgt spid="103433"/>
                                        </p:tgtEl>
                                        <p:attrNameLst>
                                          <p:attrName>style.color</p:attrName>
                                        </p:attrNameLst>
                                      </p:cBhvr>
                                      <p:by>
                                        <p:hsl h="-7200000" s="0" l="0"/>
                                      </p:by>
                                    </p:animClr>
                                    <p:animClr clrSpc="hsl" dir="cw">
                                      <p:cBhvr>
                                        <p:cTn id="62" dur="500" fill="hold"/>
                                        <p:tgtEl>
                                          <p:spTgt spid="103433"/>
                                        </p:tgtEl>
                                        <p:attrNameLst>
                                          <p:attrName>fillcolor</p:attrName>
                                        </p:attrNameLst>
                                      </p:cBhvr>
                                      <p:by>
                                        <p:hsl h="-7200000" s="0" l="0"/>
                                      </p:by>
                                    </p:animClr>
                                    <p:animClr clrSpc="hsl" dir="cw">
                                      <p:cBhvr>
                                        <p:cTn id="63" dur="500" fill="hold"/>
                                        <p:tgtEl>
                                          <p:spTgt spid="103433"/>
                                        </p:tgtEl>
                                        <p:attrNameLst>
                                          <p:attrName>stroke.color</p:attrName>
                                        </p:attrNameLst>
                                      </p:cBhvr>
                                      <p:by>
                                        <p:hsl h="-7200000" s="0" l="0"/>
                                      </p:by>
                                    </p:animClr>
                                    <p:set>
                                      <p:cBhvr>
                                        <p:cTn id="64" dur="500" fill="hold"/>
                                        <p:tgtEl>
                                          <p:spTgt spid="103433"/>
                                        </p:tgtEl>
                                        <p:attrNameLst>
                                          <p:attrName>fill.type</p:attrName>
                                        </p:attrNameLst>
                                      </p:cBhvr>
                                      <p:to>
                                        <p:strVal val="solid"/>
                                      </p:to>
                                    </p:set>
                                  </p:childTnLst>
                                </p:cTn>
                              </p:par>
                              <p:par>
                                <p:cTn id="65" presetID="0" presetClass="path" presetSubtype="0" repeatCount="indefinite" accel="50000" decel="50000" fill="hold" nodeType="withEffect">
                                  <p:stCondLst>
                                    <p:cond delay="0"/>
                                  </p:stCondLst>
                                  <p:childTnLst>
                                    <p:animMotion origin="layout" path="M -3.33333E-6 -8.59917E-6 C -0.01875 -0.04624 -0.0375 -0.09247 -0.05 -0.13315 C -0.0625 -0.17384 -0.07361 -0.19233 -0.075 -0.24411 C -0.07639 -0.29589 -0.06806 -0.37726 -0.05833 -0.44383 C -0.04861 -0.51041 -0.03264 -0.57698 -0.01667 -0.64356 " pathEditMode="relative" ptsTypes="aaaaA">
                                      <p:cBhvr>
                                        <p:cTn id="66" dur="2000" fill="hold"/>
                                        <p:tgtEl>
                                          <p:spTgt spid="103433"/>
                                        </p:tgtEl>
                                        <p:attrNameLst>
                                          <p:attrName>ppt_x</p:attrName>
                                          <p:attrName>ppt_y</p:attrName>
                                        </p:attrNameLst>
                                      </p:cBhvr>
                                    </p:animMotion>
                                  </p:childTnLst>
                                </p:cTn>
                              </p:par>
                              <p:par>
                                <p:cTn id="67" presetID="11" presetClass="entr" presetSubtype="0" repeatCount="indefinite" fill="hold" nodeType="withEffect">
                                  <p:stCondLst>
                                    <p:cond delay="0"/>
                                  </p:stCondLst>
                                  <p:childTnLst>
                                    <p:set>
                                      <p:cBhvr>
                                        <p:cTn id="68" dur="1000">
                                          <p:stCondLst>
                                            <p:cond delay="0"/>
                                          </p:stCondLst>
                                        </p:cTn>
                                        <p:tgtEl>
                                          <p:spTgt spid="103434"/>
                                        </p:tgtEl>
                                        <p:attrNameLst>
                                          <p:attrName>style.visibility</p:attrName>
                                        </p:attrNameLst>
                                      </p:cBhvr>
                                      <p:to>
                                        <p:strVal val="visible"/>
                                      </p:to>
                                    </p:set>
                                  </p:childTnLst>
                                </p:cTn>
                              </p:par>
                              <p:par>
                                <p:cTn id="69" presetID="22" presetClass="emph" presetSubtype="0" repeatCount="indefinite" fill="hold" nodeType="withEffect">
                                  <p:stCondLst>
                                    <p:cond delay="0"/>
                                  </p:stCondLst>
                                  <p:childTnLst>
                                    <p:animClr clrSpc="hsl" dir="cw">
                                      <p:cBhvr override="childStyle">
                                        <p:cTn id="70" dur="500" fill="hold"/>
                                        <p:tgtEl>
                                          <p:spTgt spid="103434"/>
                                        </p:tgtEl>
                                        <p:attrNameLst>
                                          <p:attrName>style.color</p:attrName>
                                        </p:attrNameLst>
                                      </p:cBhvr>
                                      <p:by>
                                        <p:hsl h="-7200000" s="0" l="0"/>
                                      </p:by>
                                    </p:animClr>
                                    <p:animClr clrSpc="hsl" dir="cw">
                                      <p:cBhvr>
                                        <p:cTn id="71" dur="500" fill="hold"/>
                                        <p:tgtEl>
                                          <p:spTgt spid="103434"/>
                                        </p:tgtEl>
                                        <p:attrNameLst>
                                          <p:attrName>fillcolor</p:attrName>
                                        </p:attrNameLst>
                                      </p:cBhvr>
                                      <p:by>
                                        <p:hsl h="-7200000" s="0" l="0"/>
                                      </p:by>
                                    </p:animClr>
                                    <p:animClr clrSpc="hsl" dir="cw">
                                      <p:cBhvr>
                                        <p:cTn id="72" dur="500" fill="hold"/>
                                        <p:tgtEl>
                                          <p:spTgt spid="103434"/>
                                        </p:tgtEl>
                                        <p:attrNameLst>
                                          <p:attrName>stroke.color</p:attrName>
                                        </p:attrNameLst>
                                      </p:cBhvr>
                                      <p:by>
                                        <p:hsl h="-7200000" s="0" l="0"/>
                                      </p:by>
                                    </p:animClr>
                                    <p:set>
                                      <p:cBhvr>
                                        <p:cTn id="73" dur="500" fill="hold"/>
                                        <p:tgtEl>
                                          <p:spTgt spid="103434"/>
                                        </p:tgtEl>
                                        <p:attrNameLst>
                                          <p:attrName>fill.type</p:attrName>
                                        </p:attrNameLst>
                                      </p:cBhvr>
                                      <p:to>
                                        <p:strVal val="solid"/>
                                      </p:to>
                                    </p:set>
                                  </p:childTnLst>
                                </p:cTn>
                              </p:par>
                              <p:par>
                                <p:cTn id="74" presetID="0" presetClass="path" presetSubtype="0" repeatCount="indefinite" accel="50000" decel="50000" fill="hold" nodeType="withEffect">
                                  <p:stCondLst>
                                    <p:cond delay="0"/>
                                  </p:stCondLst>
                                  <p:childTnLst>
                                    <p:animMotion origin="layout" path="M 0.00417 0.03328 C 0.03715 0.0312 0.07014 0.02912 0.11458 0.01664 C 0.1592 0.00439 0.2099 -0.00116 0.27135 -0.04091 C 0.33281 -0.08066 0.40799 -0.15138 0.48333 -0.22186 " pathEditMode="relative" rAng="0" ptsTypes="aaaA">
                                      <p:cBhvr>
                                        <p:cTn id="75" dur="2000" fill="hold"/>
                                        <p:tgtEl>
                                          <p:spTgt spid="103434"/>
                                        </p:tgtEl>
                                        <p:attrNameLst>
                                          <p:attrName>ppt_x</p:attrName>
                                          <p:attrName>ppt_y</p:attrName>
                                        </p:attrNameLst>
                                      </p:cBhvr>
                                      <p:rCtr x="24000" y="-12800"/>
                                    </p:animMotion>
                                  </p:childTnLst>
                                </p:cTn>
                              </p:par>
                              <p:par>
                                <p:cTn id="76" presetID="11" presetClass="entr" presetSubtype="0" repeatCount="indefinite" fill="hold" nodeType="withEffect">
                                  <p:stCondLst>
                                    <p:cond delay="0"/>
                                  </p:stCondLst>
                                  <p:childTnLst>
                                    <p:set>
                                      <p:cBhvr>
                                        <p:cTn id="77" dur="1000">
                                          <p:stCondLst>
                                            <p:cond delay="0"/>
                                          </p:stCondLst>
                                        </p:cTn>
                                        <p:tgtEl>
                                          <p:spTgt spid="103435"/>
                                        </p:tgtEl>
                                        <p:attrNameLst>
                                          <p:attrName>style.visibility</p:attrName>
                                        </p:attrNameLst>
                                      </p:cBhvr>
                                      <p:to>
                                        <p:strVal val="visible"/>
                                      </p:to>
                                    </p:set>
                                  </p:childTnLst>
                                </p:cTn>
                              </p:par>
                              <p:par>
                                <p:cTn id="78" presetID="22" presetClass="emph" presetSubtype="0" repeatCount="indefinite" fill="hold" nodeType="withEffect">
                                  <p:stCondLst>
                                    <p:cond delay="0"/>
                                  </p:stCondLst>
                                  <p:childTnLst>
                                    <p:animClr clrSpc="hsl" dir="cw">
                                      <p:cBhvr override="childStyle">
                                        <p:cTn id="79" dur="500" fill="hold"/>
                                        <p:tgtEl>
                                          <p:spTgt spid="103435"/>
                                        </p:tgtEl>
                                        <p:attrNameLst>
                                          <p:attrName>style.color</p:attrName>
                                        </p:attrNameLst>
                                      </p:cBhvr>
                                      <p:by>
                                        <p:hsl h="-7200000" s="0" l="0"/>
                                      </p:by>
                                    </p:animClr>
                                    <p:animClr clrSpc="hsl" dir="cw">
                                      <p:cBhvr>
                                        <p:cTn id="80" dur="500" fill="hold"/>
                                        <p:tgtEl>
                                          <p:spTgt spid="103435"/>
                                        </p:tgtEl>
                                        <p:attrNameLst>
                                          <p:attrName>fillcolor</p:attrName>
                                        </p:attrNameLst>
                                      </p:cBhvr>
                                      <p:by>
                                        <p:hsl h="-7200000" s="0" l="0"/>
                                      </p:by>
                                    </p:animClr>
                                    <p:animClr clrSpc="hsl" dir="cw">
                                      <p:cBhvr>
                                        <p:cTn id="81" dur="500" fill="hold"/>
                                        <p:tgtEl>
                                          <p:spTgt spid="103435"/>
                                        </p:tgtEl>
                                        <p:attrNameLst>
                                          <p:attrName>stroke.color</p:attrName>
                                        </p:attrNameLst>
                                      </p:cBhvr>
                                      <p:by>
                                        <p:hsl h="-7200000" s="0" l="0"/>
                                      </p:by>
                                    </p:animClr>
                                    <p:set>
                                      <p:cBhvr>
                                        <p:cTn id="82" dur="500" fill="hold"/>
                                        <p:tgtEl>
                                          <p:spTgt spid="103435"/>
                                        </p:tgtEl>
                                        <p:attrNameLst>
                                          <p:attrName>fill.type</p:attrName>
                                        </p:attrNameLst>
                                      </p:cBhvr>
                                      <p:to>
                                        <p:strVal val="solid"/>
                                      </p:to>
                                    </p:set>
                                  </p:childTnLst>
                                </p:cTn>
                              </p:par>
                              <p:par>
                                <p:cTn id="83" presetID="0" presetClass="path" presetSubtype="0" repeatCount="indefinite" accel="50000" decel="50000" fill="hold" nodeType="withEffect">
                                  <p:stCondLst>
                                    <p:cond delay="0"/>
                                  </p:stCondLst>
                                  <p:childTnLst>
                                    <p:animMotion origin="layout" path="M -0.04583 0.01109 C -0.01319 0.00878 0.01962 0.00647 0.06372 -0.00694 C 0.10782 -0.02034 0.15816 -0.02635 0.21893 -0.06957 C 0.27986 -0.11278 0.35452 -0.18951 0.42917 -0.26624 " pathEditMode="relative" rAng="0" ptsTypes="aaaA">
                                      <p:cBhvr>
                                        <p:cTn id="84" dur="2000" fill="hold"/>
                                        <p:tgtEl>
                                          <p:spTgt spid="103435"/>
                                        </p:tgtEl>
                                        <p:attrNameLst>
                                          <p:attrName>ppt_x</p:attrName>
                                          <p:attrName>ppt_y</p:attrName>
                                        </p:attrNameLst>
                                      </p:cBhvr>
                                      <p:rCtr x="23700" y="-13900"/>
                                    </p:animMotion>
                                  </p:childTnLst>
                                </p:cTn>
                              </p:par>
                              <p:par>
                                <p:cTn id="85" presetID="13" presetClass="entr" presetSubtype="16" fill="hold" nodeType="withEffect">
                                  <p:stCondLst>
                                    <p:cond delay="0"/>
                                  </p:stCondLst>
                                  <p:childTnLst>
                                    <p:set>
                                      <p:cBhvr>
                                        <p:cTn id="86" dur="1" fill="hold">
                                          <p:stCondLst>
                                            <p:cond delay="0"/>
                                          </p:stCondLst>
                                        </p:cTn>
                                        <p:tgtEl>
                                          <p:spTgt spid="103428"/>
                                        </p:tgtEl>
                                        <p:attrNameLst>
                                          <p:attrName>style.visibility</p:attrName>
                                        </p:attrNameLst>
                                      </p:cBhvr>
                                      <p:to>
                                        <p:strVal val="visible"/>
                                      </p:to>
                                    </p:set>
                                    <p:animEffect transition="in" filter="plus(in)">
                                      <p:cBhvr>
                                        <p:cTn id="87" dur="2000"/>
                                        <p:tgtEl>
                                          <p:spTgt spid="103428"/>
                                        </p:tgtEl>
                                      </p:cBhvr>
                                    </p:animEffect>
                                  </p:childTnLst>
                                </p:cTn>
                              </p:par>
                              <p:par>
                                <p:cTn id="88" presetID="13" presetClass="entr" presetSubtype="16" fill="hold" nodeType="withEffect">
                                  <p:stCondLst>
                                    <p:cond delay="0"/>
                                  </p:stCondLst>
                                  <p:childTnLst>
                                    <p:set>
                                      <p:cBhvr>
                                        <p:cTn id="89" dur="1" fill="hold">
                                          <p:stCondLst>
                                            <p:cond delay="0"/>
                                          </p:stCondLst>
                                        </p:cTn>
                                        <p:tgtEl>
                                          <p:spTgt spid="103427"/>
                                        </p:tgtEl>
                                        <p:attrNameLst>
                                          <p:attrName>style.visibility</p:attrName>
                                        </p:attrNameLst>
                                      </p:cBhvr>
                                      <p:to>
                                        <p:strVal val="visible"/>
                                      </p:to>
                                    </p:set>
                                    <p:animEffect transition="in" filter="plus(in)">
                                      <p:cBhvr>
                                        <p:cTn id="90" dur="2000"/>
                                        <p:tgtEl>
                                          <p:spTgt spid="103427"/>
                                        </p:tgtEl>
                                      </p:cBhvr>
                                    </p:animEffect>
                                  </p:childTnLst>
                                </p:cTn>
                              </p:par>
                              <p:par>
                                <p:cTn id="91" presetID="24" presetClass="entr" presetSubtype="0" fill="hold" nodeType="withEffect">
                                  <p:stCondLst>
                                    <p:cond delay="0"/>
                                  </p:stCondLst>
                                  <p:childTnLst>
                                    <p:set>
                                      <p:cBhvr>
                                        <p:cTn id="92" dur="1" fill="hold">
                                          <p:stCondLst>
                                            <p:cond delay="0"/>
                                          </p:stCondLst>
                                        </p:cTn>
                                        <p:tgtEl>
                                          <p:spTgt spid="103429"/>
                                        </p:tgtEl>
                                        <p:attrNameLst>
                                          <p:attrName>style.visibility</p:attrName>
                                        </p:attrNameLst>
                                      </p:cBhvr>
                                      <p:to>
                                        <p:strVal val="visible"/>
                                      </p:to>
                                    </p:set>
                                    <p:anim calcmode="lin" valueType="num">
                                      <p:cBhvr>
                                        <p:cTn id="93" dur="1" fill="hold"/>
                                        <p:tgtEl>
                                          <p:spTgt spid="103429"/>
                                        </p:tgtEl>
                                      </p:cBhvr>
                                    </p:anim>
                                  </p:childTnLst>
                                </p:cTn>
                              </p:par>
                              <p:par>
                                <p:cTn id="94" presetID="24" presetClass="entr" presetSubtype="0" fill="hold" nodeType="withEffect">
                                  <p:stCondLst>
                                    <p:cond delay="0"/>
                                  </p:stCondLst>
                                  <p:childTnLst>
                                    <p:set>
                                      <p:cBhvr>
                                        <p:cTn id="95" dur="1" fill="hold">
                                          <p:stCondLst>
                                            <p:cond delay="0"/>
                                          </p:stCondLst>
                                        </p:cTn>
                                        <p:tgtEl>
                                          <p:spTgt spid="103430"/>
                                        </p:tgtEl>
                                        <p:attrNameLst>
                                          <p:attrName>style.visibility</p:attrName>
                                        </p:attrNameLst>
                                      </p:cBhvr>
                                      <p:to>
                                        <p:strVal val="visible"/>
                                      </p:to>
                                    </p:set>
                                    <p:anim calcmode="lin" valueType="num">
                                      <p:cBhvr>
                                        <p:cTn id="96" dur="1" fill="hold"/>
                                        <p:tgtEl>
                                          <p:spTgt spid="103430"/>
                                        </p:tgtEl>
                                      </p:cBhvr>
                                    </p:anim>
                                  </p:childTnLst>
                                </p:cTn>
                              </p:par>
                            </p:childTnLst>
                          </p:cTn>
                        </p:par>
                      </p:childTnLst>
                    </p:cTn>
                  </p:par>
                  <p:par>
                    <p:cTn id="97" fill="hold">
                      <p:stCondLst>
                        <p:cond delay="indefinite"/>
                      </p:stCondLst>
                      <p:childTnLst>
                        <p:par>
                          <p:cTn id="98" fill="hold">
                            <p:stCondLst>
                              <p:cond delay="0"/>
                            </p:stCondLst>
                            <p:childTnLst>
                              <p:par>
                                <p:cTn id="99" presetID="16" presetClass="entr" presetSubtype="21" fill="hold" grpId="0" nodeType="clickEffect">
                                  <p:stCondLst>
                                    <p:cond delay="0"/>
                                  </p:stCondLst>
                                  <p:childTnLst>
                                    <p:set>
                                      <p:cBhvr>
                                        <p:cTn id="100" dur="1" fill="hold">
                                          <p:stCondLst>
                                            <p:cond delay="0"/>
                                          </p:stCondLst>
                                        </p:cTn>
                                        <p:tgtEl>
                                          <p:spTgt spid="2"/>
                                        </p:tgtEl>
                                        <p:attrNameLst>
                                          <p:attrName>style.visibility</p:attrName>
                                        </p:attrNameLst>
                                      </p:cBhvr>
                                      <p:to>
                                        <p:strVal val="visible"/>
                                      </p:to>
                                    </p:set>
                                    <p:animEffect transition="in" filter="barn(inVertical)">
                                      <p:cBhvr>
                                        <p:cTn id="101" dur="500"/>
                                        <p:tgtEl>
                                          <p:spTgt spid="2"/>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38"/>
                                        </p:tgtEl>
                                        <p:attrNameLst>
                                          <p:attrName>style.visibility</p:attrName>
                                        </p:attrNameLst>
                                      </p:cBhvr>
                                      <p:to>
                                        <p:strVal val="visible"/>
                                      </p:to>
                                    </p:set>
                                    <p:animEffect transition="in" filter="barn(inVertical)">
                                      <p:cBhvr>
                                        <p:cTn id="10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ChangeArrowheads="1"/>
          </p:cNvSpPr>
          <p:nvPr/>
        </p:nvSpPr>
        <p:spPr bwMode="auto">
          <a:xfrm>
            <a:off x="50800" y="-44450"/>
            <a:ext cx="9144000" cy="620713"/>
          </a:xfrm>
          <a:prstGeom prst="rect">
            <a:avLst/>
          </a:prstGeom>
          <a:solidFill>
            <a:srgbClr val="F6F4AA"/>
          </a:solidFill>
          <a:ln w="57150" cmpd="thinThick">
            <a:pattFill prst="pct90">
              <a:fgClr>
                <a:srgbClr val="993300"/>
              </a:fgClr>
              <a:bgClr>
                <a:srgbClr val="FFFFFF"/>
              </a:bgClr>
            </a:pattFill>
            <a:miter lim="800000"/>
          </a:ln>
        </p:spPr>
        <p:txBody>
          <a:bodyPr wrap="none" anchor="ctr"/>
          <a:lstStyle/>
          <a:p>
            <a:pPr fontAlgn="base">
              <a:spcBef>
                <a:spcPct val="0"/>
              </a:spcBef>
              <a:spcAft>
                <a:spcPct val="0"/>
              </a:spcAft>
            </a:pPr>
            <a:r>
              <a:rPr lang="en-US" altLang="en-US" sz="2800" b="1" u="sng" dirty="0" smtClean="0">
                <a:solidFill>
                  <a:srgbClr val="FF0000"/>
                </a:solidFill>
                <a:latin typeface="Times New Roman" panose="02020603050405020304" pitchFamily="18" charset="0"/>
                <a:cs typeface="Times New Roman" panose="02020603050405020304" pitchFamily="18" charset="0"/>
              </a:rPr>
              <a:t>I. ĐỌC - TÌM HIỂU CHÚ THÍCH:</a:t>
            </a:r>
            <a:endParaRPr lang="vi-VN" altLang="en-US" sz="2800" b="1" u="sng" dirty="0">
              <a:solidFill>
                <a:srgbClr val="0563C1"/>
              </a:solidFill>
              <a:latin typeface="Times New Roman" panose="02020603050405020304" pitchFamily="18" charset="0"/>
              <a:cs typeface="Times New Roman" panose="02020603050405020304" pitchFamily="18" charset="0"/>
            </a:endParaRPr>
          </a:p>
        </p:txBody>
      </p:sp>
      <p:sp>
        <p:nvSpPr>
          <p:cNvPr id="38917" name="Rectangle 5"/>
          <p:cNvSpPr>
            <a:spLocks noChangeArrowheads="1"/>
          </p:cNvSpPr>
          <p:nvPr/>
        </p:nvSpPr>
        <p:spPr bwMode="auto">
          <a:xfrm>
            <a:off x="35679" y="3273795"/>
            <a:ext cx="50292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fontAlgn="base">
              <a:spcBef>
                <a:spcPct val="0"/>
              </a:spcBef>
              <a:spcAft>
                <a:spcPct val="0"/>
              </a:spcAft>
            </a:pPr>
            <a:r>
              <a:rPr lang="pt-BR" altLang="en-US" sz="2400" b="1" dirty="0">
                <a:solidFill>
                  <a:prstClr val="black"/>
                </a:solidFill>
                <a:latin typeface="Times New Roman" panose="02020603050405020304" pitchFamily="18" charset="0"/>
                <a:cs typeface="Times New Roman" panose="02020603050405020304" pitchFamily="18" charset="0"/>
              </a:rPr>
              <a:t> </a:t>
            </a:r>
            <a:r>
              <a:rPr lang="pt-BR" altLang="en-US" sz="2400" b="1" u="sng" dirty="0">
                <a:solidFill>
                  <a:srgbClr val="FF0000"/>
                </a:solidFill>
                <a:latin typeface="Times New Roman" panose="02020603050405020304" pitchFamily="18" charset="0"/>
                <a:cs typeface="Times New Roman" panose="02020603050405020304" pitchFamily="18" charset="0"/>
              </a:rPr>
              <a:t>2. Tác phẩm:</a:t>
            </a:r>
            <a:r>
              <a:rPr lang="pt-BR" altLang="en-US" sz="2400" b="1" dirty="0">
                <a:solidFill>
                  <a:srgbClr val="FF0000"/>
                </a:solidFill>
                <a:latin typeface="Times New Roman" panose="02020603050405020304" pitchFamily="18" charset="0"/>
                <a:cs typeface="Times New Roman" panose="02020603050405020304" pitchFamily="18" charset="0"/>
              </a:rPr>
              <a:t> </a:t>
            </a:r>
          </a:p>
          <a:p>
            <a:pPr algn="just" fontAlgn="base">
              <a:spcBef>
                <a:spcPct val="0"/>
              </a:spcBef>
              <a:spcAft>
                <a:spcPct val="0"/>
              </a:spcAft>
            </a:pPr>
            <a:r>
              <a:rPr lang="pt-BR" altLang="en-US" sz="2400" b="1" dirty="0">
                <a:solidFill>
                  <a:prstClr val="black"/>
                </a:solidFill>
                <a:latin typeface="Times New Roman" panose="02020603050405020304" pitchFamily="18" charset="0"/>
                <a:cs typeface="Times New Roman" panose="02020603050405020304" pitchFamily="18" charset="0"/>
              </a:rPr>
              <a:t>*Xuất xứ: </a:t>
            </a:r>
          </a:p>
          <a:p>
            <a:pPr algn="just" fontAlgn="base">
              <a:spcBef>
                <a:spcPct val="0"/>
              </a:spcBef>
              <a:spcAft>
                <a:spcPct val="0"/>
              </a:spcAft>
            </a:pPr>
            <a:r>
              <a:rPr lang="en-US" sz="2400" dirty="0">
                <a:solidFill>
                  <a:prstClr val="black"/>
                </a:solidFill>
                <a:latin typeface="Times New Roman" panose="02020603050405020304" pitchFamily="18" charset="0"/>
                <a:cs typeface="Times New Roman" panose="02020603050405020304" pitchFamily="18" charset="0"/>
              </a:rPr>
              <a:t>“</a:t>
            </a:r>
            <a:r>
              <a:rPr lang="en-US" sz="2400" dirty="0" err="1">
                <a:solidFill>
                  <a:prstClr val="black"/>
                </a:solidFill>
                <a:latin typeface="Times New Roman" panose="02020603050405020304" pitchFamily="18" charset="0"/>
                <a:cs typeface="Times New Roman" panose="02020603050405020304" pitchFamily="18" charset="0"/>
              </a:rPr>
              <a:t>Phong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Hồ</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Chí</a:t>
            </a:r>
            <a:r>
              <a:rPr lang="en-US" sz="2400" dirty="0">
                <a:solidFill>
                  <a:prstClr val="black"/>
                </a:solidFill>
                <a:latin typeface="Times New Roman" panose="02020603050405020304" pitchFamily="18" charset="0"/>
                <a:cs typeface="Times New Roman" panose="02020603050405020304" pitchFamily="18" charset="0"/>
              </a:rPr>
              <a:t> Minh” </a:t>
            </a:r>
            <a:r>
              <a:rPr lang="en-US" sz="2400" dirty="0" err="1">
                <a:solidFill>
                  <a:prstClr val="black"/>
                </a:solidFill>
                <a:latin typeface="Times New Roman" panose="02020603050405020304" pitchFamily="18" charset="0"/>
                <a:cs typeface="Times New Roman" panose="02020603050405020304" pitchFamily="18" charset="0"/>
              </a:rPr>
              <a:t>được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rút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trong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bài</a:t>
            </a:r>
            <a:r>
              <a:rPr lang="en-US" sz="2400" dirty="0">
                <a:solidFill>
                  <a:prstClr val="black"/>
                </a:solidFill>
                <a:latin typeface="Times New Roman" panose="02020603050405020304" pitchFamily="18" charset="0"/>
                <a:cs typeface="Times New Roman" panose="02020603050405020304" pitchFamily="18" charset="0"/>
              </a:rPr>
              <a:t> </a:t>
            </a:r>
            <a:r>
              <a:rPr lang="en-US" sz="2400" b="1" i="1" dirty="0">
                <a:solidFill>
                  <a:prstClr val="black"/>
                </a:solidFill>
                <a:latin typeface="Times New Roman" panose="02020603050405020304" pitchFamily="18" charset="0"/>
                <a:cs typeface="Times New Roman" panose="02020603050405020304" pitchFamily="18" charset="0"/>
              </a:rPr>
              <a:t>“</a:t>
            </a:r>
            <a:r>
              <a:rPr lang="en-US" sz="2400" b="1" i="1" dirty="0" err="1">
                <a:solidFill>
                  <a:prstClr val="black"/>
                </a:solidFill>
                <a:latin typeface="Times New Roman" panose="02020603050405020304" pitchFamily="18" charset="0"/>
                <a:cs typeface="Times New Roman" panose="02020603050405020304" pitchFamily="18" charset="0"/>
              </a:rPr>
              <a:t>Phong</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cách</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Hồ</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Chí</a:t>
            </a:r>
            <a:r>
              <a:rPr lang="en-US" sz="2400" b="1" i="1" dirty="0">
                <a:solidFill>
                  <a:prstClr val="black"/>
                </a:solidFill>
                <a:latin typeface="Times New Roman" panose="02020603050405020304" pitchFamily="18" charset="0"/>
                <a:cs typeface="Times New Roman" panose="02020603050405020304" pitchFamily="18" charset="0"/>
              </a:rPr>
              <a:t> Minh, </a:t>
            </a:r>
            <a:r>
              <a:rPr lang="en-US" sz="2400" b="1" i="1" dirty="0" err="1">
                <a:solidFill>
                  <a:prstClr val="black"/>
                </a:solidFill>
                <a:latin typeface="Times New Roman" panose="02020603050405020304" pitchFamily="18" charset="0"/>
                <a:cs typeface="Times New Roman" panose="02020603050405020304" pitchFamily="18" charset="0"/>
              </a:rPr>
              <a:t>cái</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vĩ</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đại</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gắn</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với</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cái</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cao</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cả</a:t>
            </a:r>
            <a:r>
              <a:rPr lang="en-US" sz="2400" b="1" i="1" dirty="0">
                <a:solidFill>
                  <a:prstClr val="black"/>
                </a:solidFill>
                <a:latin typeface="Times New Roman" panose="02020603050405020304" pitchFamily="18" charset="0"/>
                <a:cs typeface="Times New Roman" panose="02020603050405020304" pitchFamily="18" charset="0"/>
              </a:rPr>
              <a:t>”,</a:t>
            </a:r>
            <a:r>
              <a:rPr lang="en-US" sz="2400" dirty="0">
                <a:solidFill>
                  <a:prstClr val="black"/>
                </a:solidFill>
                <a:latin typeface="Times New Roman" panose="02020603050405020304" pitchFamily="18" charset="0"/>
                <a:cs typeface="Times New Roman" panose="02020603050405020304" pitchFamily="18" charset="0"/>
              </a:rPr>
              <a:t>in </a:t>
            </a:r>
            <a:r>
              <a:rPr lang="en-US" sz="2400" dirty="0" err="1">
                <a:solidFill>
                  <a:prstClr val="black"/>
                </a:solidFill>
                <a:latin typeface="Times New Roman" panose="02020603050405020304" pitchFamily="18" charset="0"/>
                <a:cs typeface="Times New Roman" panose="02020603050405020304" pitchFamily="18" charset="0"/>
              </a:rPr>
              <a:t>trong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cuốn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sách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Hồ</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Chí</a:t>
            </a:r>
            <a:r>
              <a:rPr lang="en-US" sz="2400" dirty="0">
                <a:solidFill>
                  <a:prstClr val="black"/>
                </a:solidFill>
                <a:latin typeface="Times New Roman" panose="02020603050405020304" pitchFamily="18" charset="0"/>
                <a:cs typeface="Times New Roman" panose="02020603050405020304" pitchFamily="18" charset="0"/>
              </a:rPr>
              <a:t> Minh </a:t>
            </a:r>
            <a:r>
              <a:rPr lang="en-US" sz="2400" dirty="0" err="1">
                <a:solidFill>
                  <a:prstClr val="black"/>
                </a:solidFill>
                <a:latin typeface="Times New Roman" panose="02020603050405020304" pitchFamily="18" charset="0"/>
                <a:cs typeface="Times New Roman" panose="02020603050405020304" pitchFamily="18" charset="0"/>
              </a:rPr>
              <a:t>và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văn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hóa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Việt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Nam”do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Viện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Văn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hóa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xuất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bản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năm</a:t>
            </a:r>
            <a:r>
              <a:rPr lang="en-US" sz="2400" dirty="0">
                <a:solidFill>
                  <a:prstClr val="black"/>
                </a:solidFill>
                <a:latin typeface="Times New Roman" panose="02020603050405020304" pitchFamily="18" charset="0"/>
                <a:cs typeface="Times New Roman" panose="02020603050405020304" pitchFamily="18" charset="0"/>
              </a:rPr>
              <a:t> 1990</a:t>
            </a:r>
          </a:p>
          <a:p>
            <a:pPr algn="just" fontAlgn="base">
              <a:spcBef>
                <a:spcPct val="0"/>
              </a:spcBef>
              <a:spcAft>
                <a:spcPct val="0"/>
              </a:spcAft>
            </a:pPr>
            <a:endParaRPr lang="pt-BR" altLang="en-US" sz="2800" b="1" dirty="0">
              <a:solidFill>
                <a:prstClr val="black"/>
              </a:solidFill>
              <a:latin typeface="Times New Roman" panose="02020603050405020304" pitchFamily="18" charset="0"/>
              <a:cs typeface="Times New Roman" panose="02020603050405020304" pitchFamily="18" charset="0"/>
            </a:endParaRPr>
          </a:p>
        </p:txBody>
      </p:sp>
      <p:sp>
        <p:nvSpPr>
          <p:cNvPr id="38919" name="Rectangle 7"/>
          <p:cNvSpPr>
            <a:spLocks noChangeArrowheads="1"/>
          </p:cNvSpPr>
          <p:nvPr/>
        </p:nvSpPr>
        <p:spPr bwMode="auto">
          <a:xfrm>
            <a:off x="111879" y="901046"/>
            <a:ext cx="4953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fontAlgn="base">
              <a:spcBef>
                <a:spcPct val="0"/>
              </a:spcBef>
              <a:spcAft>
                <a:spcPct val="0"/>
              </a:spcAft>
            </a:pPr>
            <a:r>
              <a:rPr lang="en-US" altLang="en-US" sz="2400" b="1" u="sng" dirty="0">
                <a:solidFill>
                  <a:srgbClr val="FF0000"/>
                </a:solidFill>
                <a:latin typeface="Times New Roman" panose="02020603050405020304" pitchFamily="18" charset="0"/>
                <a:cs typeface="Times New Roman" panose="02020603050405020304" pitchFamily="18" charset="0"/>
              </a:rPr>
              <a:t>1.Tác </a:t>
            </a:r>
            <a:r>
              <a:rPr lang="en-US" altLang="en-US" sz="2400" b="1" u="sng" dirty="0" err="1">
                <a:solidFill>
                  <a:srgbClr val="FF0000"/>
                </a:solidFill>
                <a:latin typeface="Times New Roman" panose="02020603050405020304" pitchFamily="18" charset="0"/>
                <a:cs typeface="Times New Roman" panose="02020603050405020304" pitchFamily="18" charset="0"/>
              </a:rPr>
              <a:t>giả</a:t>
            </a:r>
            <a:r>
              <a:rPr lang="en-US" altLang="en-US" sz="2400" b="1" u="sng" dirty="0">
                <a:solidFill>
                  <a:srgbClr val="FF0000"/>
                </a:solidFill>
                <a:latin typeface="Times New Roman" panose="02020603050405020304" pitchFamily="18" charset="0"/>
                <a:cs typeface="Times New Roman" panose="02020603050405020304" pitchFamily="18" charset="0"/>
              </a:rPr>
              <a:t>:</a:t>
            </a:r>
            <a:r>
              <a:rPr lang="en-US" altLang="en-US" sz="2400" b="1" dirty="0">
                <a:solidFill>
                  <a:prstClr val="black"/>
                </a:solidFill>
                <a:latin typeface="Times New Roman" panose="02020603050405020304" pitchFamily="18" charset="0"/>
                <a:cs typeface="Times New Roman" panose="02020603050405020304" pitchFamily="18" charset="0"/>
              </a:rPr>
              <a:t> </a:t>
            </a:r>
          </a:p>
          <a:p>
            <a:pPr algn="just" fontAlgn="base">
              <a:spcBef>
                <a:spcPct val="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r>
              <a:rPr lang="en-US" altLang="en-US" sz="2400" dirty="0" err="1">
                <a:solidFill>
                  <a:prstClr val="black"/>
                </a:solidFill>
                <a:latin typeface="Times New Roman" panose="02020603050405020304" pitchFamily="18" charset="0"/>
                <a:cs typeface="Times New Roman" panose="02020603050405020304" pitchFamily="18" charset="0"/>
              </a:rPr>
              <a:t>Lê</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Anh</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Trà</a:t>
            </a:r>
            <a:r>
              <a:rPr lang="en-US" altLang="en-US" sz="2400" dirty="0">
                <a:solidFill>
                  <a:prstClr val="black"/>
                </a:solidFill>
                <a:latin typeface="Times New Roman" panose="02020603050405020304" pitchFamily="18" charset="0"/>
                <a:cs typeface="Times New Roman" panose="02020603050405020304" pitchFamily="18" charset="0"/>
              </a:rPr>
              <a:t> (1927- 1999)</a:t>
            </a:r>
          </a:p>
          <a:p>
            <a:pPr algn="just" fontAlgn="base">
              <a:spcBef>
                <a:spcPct val="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r>
              <a:rPr lang="en-US" altLang="en-US" sz="2400" dirty="0" err="1">
                <a:solidFill>
                  <a:prstClr val="black"/>
                </a:solidFill>
                <a:latin typeface="Times New Roman" panose="02020603050405020304" pitchFamily="18" charset="0"/>
                <a:cs typeface="Times New Roman" panose="02020603050405020304" pitchFamily="18" charset="0"/>
              </a:rPr>
              <a:t>Quê</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quán</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xã</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Phổ</a:t>
            </a:r>
            <a:r>
              <a:rPr lang="en-US" altLang="en-US" sz="2400" dirty="0">
                <a:solidFill>
                  <a:prstClr val="black"/>
                </a:solidFill>
                <a:latin typeface="Times New Roman" panose="02020603050405020304" pitchFamily="18" charset="0"/>
                <a:cs typeface="Times New Roman" panose="02020603050405020304" pitchFamily="18" charset="0"/>
              </a:rPr>
              <a:t> Minh, </a:t>
            </a:r>
            <a:r>
              <a:rPr lang="en-US" altLang="en-US" sz="2400" dirty="0" err="1">
                <a:solidFill>
                  <a:prstClr val="black"/>
                </a:solidFill>
                <a:latin typeface="Times New Roman" panose="02020603050405020304" pitchFamily="18" charset="0"/>
                <a:cs typeface="Times New Roman" panose="02020603050405020304" pitchFamily="18" charset="0"/>
              </a:rPr>
              <a:t>huyện</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Đức</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Phổ</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tỉnh</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Quảng</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Ngãi</a:t>
            </a:r>
            <a:r>
              <a:rPr lang="en-US" altLang="en-US" sz="2400" dirty="0">
                <a:solidFill>
                  <a:prstClr val="black"/>
                </a:solidFill>
                <a:latin typeface="Times New Roman" panose="02020603050405020304" pitchFamily="18" charset="0"/>
                <a:cs typeface="Times New Roman" panose="02020603050405020304" pitchFamily="18" charset="0"/>
              </a:rPr>
              <a:t>.</a:t>
            </a:r>
          </a:p>
          <a:p>
            <a:pPr algn="just" fontAlgn="base">
              <a:spcBef>
                <a:spcPct val="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Là</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nhà</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quân</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sự</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một</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nhà</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văn</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và</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là</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một</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nhà</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văn</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hóa</a:t>
            </a: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9944" name="TextBox 1"/>
          <p:cNvSpPr txBox="1">
            <a:spLocks noChangeArrowheads="1"/>
          </p:cNvSpPr>
          <p:nvPr/>
        </p:nvSpPr>
        <p:spPr bwMode="auto">
          <a:xfrm>
            <a:off x="6248400" y="5867626"/>
            <a:ext cx="2266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0" fontAlgn="base" hangingPunct="0">
              <a:spcBef>
                <a:spcPct val="0"/>
              </a:spcBef>
              <a:spcAft>
                <a:spcPct val="0"/>
              </a:spcAft>
            </a:pPr>
            <a:r>
              <a:rPr lang="en-US" altLang="vi-VN" b="1">
                <a:solidFill>
                  <a:prstClr val="black"/>
                </a:solidFill>
              </a:rPr>
              <a:t>LÊ ANH TRÀ</a:t>
            </a:r>
          </a:p>
          <a:p>
            <a:pPr algn="ctr" eaLnBrk="0" fontAlgn="base" hangingPunct="0">
              <a:spcBef>
                <a:spcPct val="0"/>
              </a:spcBef>
              <a:spcAft>
                <a:spcPct val="0"/>
              </a:spcAft>
            </a:pPr>
            <a:r>
              <a:rPr lang="en-US" altLang="vi-VN">
                <a:solidFill>
                  <a:prstClr val="black"/>
                </a:solidFill>
              </a:rPr>
              <a:t>( 1927 – 1999)</a:t>
            </a:r>
            <a:endParaRPr lang="vi-VN" altLang="vi-VN">
              <a:solidFill>
                <a:prstClr val="black"/>
              </a:solidFill>
            </a:endParaRPr>
          </a:p>
        </p:txBody>
      </p:sp>
      <p:pic>
        <p:nvPicPr>
          <p:cNvPr id="7" name="Picture 8" descr="Tác giả Lê Anh Trà – Đôi nét về tiểu sử và sự nghiệp sáng tác"/>
          <p:cNvPicPr>
            <a:picLocks noChangeAspect="1"/>
          </p:cNvPicPr>
          <p:nvPr/>
        </p:nvPicPr>
        <p:blipFill>
          <a:blip r:embed="rId3"/>
          <a:stretch>
            <a:fillRect/>
          </a:stretch>
        </p:blipFill>
        <p:spPr>
          <a:xfrm>
            <a:off x="5562600" y="1752600"/>
            <a:ext cx="3182937" cy="3863975"/>
          </a:xfrm>
          <a:prstGeom prst="rect">
            <a:avLst/>
          </a:prstGeom>
          <a:noFill/>
          <a:ln w="9525">
            <a:noFill/>
          </a:ln>
        </p:spPr>
      </p:pic>
      <p:pic>
        <p:nvPicPr>
          <p:cNvPr id="8" name="Picture 229387" descr="viet3"/>
          <p:cNvPicPr>
            <a:picLocks noChangeAspect="1"/>
          </p:cNvPicPr>
          <p:nvPr/>
        </p:nvPicPr>
        <p:blipFill>
          <a:blip r:embed="rId4"/>
          <a:stretch>
            <a:fillRect/>
          </a:stretch>
        </p:blipFill>
        <p:spPr>
          <a:xfrm rot="-144016">
            <a:off x="8515689" y="-31768"/>
            <a:ext cx="617107" cy="548036"/>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919">
                                            <p:txEl>
                                              <p:pRg st="0" end="0"/>
                                            </p:txEl>
                                          </p:spTgt>
                                        </p:tgtEl>
                                        <p:attrNameLst>
                                          <p:attrName>style.visibility</p:attrName>
                                        </p:attrNameLst>
                                      </p:cBhvr>
                                      <p:to>
                                        <p:strVal val="visible"/>
                                      </p:to>
                                    </p:set>
                                    <p:anim calcmode="lin" valueType="num">
                                      <p:cBhvr additive="base">
                                        <p:cTn id="7" dur="500" fill="hold"/>
                                        <p:tgtEl>
                                          <p:spTgt spid="389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9">
                                            <p:txEl>
                                              <p:pRg st="0" end="0"/>
                                            </p:txEl>
                                          </p:spTgt>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39944"/>
                                        </p:tgtEl>
                                        <p:attrNameLst>
                                          <p:attrName>style.visibility</p:attrName>
                                        </p:attrNameLst>
                                      </p:cBhvr>
                                      <p:to>
                                        <p:strVal val="visible"/>
                                      </p:to>
                                    </p:set>
                                    <p:animEffect transition="in" filter="barn(inVertical)">
                                      <p:cBhvr>
                                        <p:cTn id="11" dur="500"/>
                                        <p:tgtEl>
                                          <p:spTgt spid="3994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8919">
                                            <p:txEl>
                                              <p:pRg st="1" end="1"/>
                                            </p:txEl>
                                          </p:spTgt>
                                        </p:tgtEl>
                                        <p:attrNameLst>
                                          <p:attrName>style.visibility</p:attrName>
                                        </p:attrNameLst>
                                      </p:cBhvr>
                                      <p:to>
                                        <p:strVal val="visible"/>
                                      </p:to>
                                    </p:set>
                                    <p:anim calcmode="lin" valueType="num">
                                      <p:cBhvr additive="base">
                                        <p:cTn id="21" dur="500" fill="hold"/>
                                        <p:tgtEl>
                                          <p:spTgt spid="38919">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89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8919"/>
                                        </p:tgtEl>
                                        <p:attrNameLst>
                                          <p:attrName>style.visibility</p:attrName>
                                        </p:attrNameLst>
                                      </p:cBhvr>
                                      <p:to>
                                        <p:strVal val="visible"/>
                                      </p:to>
                                    </p:set>
                                    <p:animEffect transition="in" filter="box(in)">
                                      <p:cBhvr>
                                        <p:cTn id="27" dur="500"/>
                                        <p:tgtEl>
                                          <p:spTgt spid="38919"/>
                                        </p:tgtEl>
                                      </p:cBhvr>
                                    </p:animEffect>
                                  </p:childTnLst>
                                </p:cTn>
                              </p:par>
                              <p:par>
                                <p:cTn id="28" presetID="2" presetClass="entr" presetSubtype="4" fill="hold" nodeType="withEffect">
                                  <p:stCondLst>
                                    <p:cond delay="0"/>
                                  </p:stCondLst>
                                  <p:childTnLst>
                                    <p:set>
                                      <p:cBhvr>
                                        <p:cTn id="29" dur="1" fill="hold">
                                          <p:stCondLst>
                                            <p:cond delay="0"/>
                                          </p:stCondLst>
                                        </p:cTn>
                                        <p:tgtEl>
                                          <p:spTgt spid="38919">
                                            <p:txEl>
                                              <p:pRg st="2" end="2"/>
                                            </p:txEl>
                                          </p:spTgt>
                                        </p:tgtEl>
                                        <p:attrNameLst>
                                          <p:attrName>style.visibility</p:attrName>
                                        </p:attrNameLst>
                                      </p:cBhvr>
                                      <p:to>
                                        <p:strVal val="visible"/>
                                      </p:to>
                                    </p:set>
                                    <p:anim calcmode="lin" valueType="num">
                                      <p:cBhvr additive="base">
                                        <p:cTn id="30" dur="500" fill="hold"/>
                                        <p:tgtEl>
                                          <p:spTgt spid="38919">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8919">
                                            <p:txEl>
                                              <p:pRg st="2" end="2"/>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8919">
                                            <p:txEl>
                                              <p:pRg st="3" end="3"/>
                                            </p:txEl>
                                          </p:spTgt>
                                        </p:tgtEl>
                                        <p:attrNameLst>
                                          <p:attrName>style.visibility</p:attrName>
                                        </p:attrNameLst>
                                      </p:cBhvr>
                                      <p:to>
                                        <p:strVal val="visible"/>
                                      </p:to>
                                    </p:set>
                                    <p:anim calcmode="lin" valueType="num">
                                      <p:cBhvr additive="base">
                                        <p:cTn id="34" dur="500" fill="hold"/>
                                        <p:tgtEl>
                                          <p:spTgt spid="38919">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89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8917">
                                            <p:txEl>
                                              <p:pRg st="0" end="0"/>
                                            </p:txEl>
                                          </p:spTgt>
                                        </p:tgtEl>
                                        <p:attrNameLst>
                                          <p:attrName>style.visibility</p:attrName>
                                        </p:attrNameLst>
                                      </p:cBhvr>
                                      <p:to>
                                        <p:strVal val="visible"/>
                                      </p:to>
                                    </p:set>
                                    <p:anim calcmode="lin" valueType="num">
                                      <p:cBhvr additive="base">
                                        <p:cTn id="40" dur="500" fill="hold"/>
                                        <p:tgtEl>
                                          <p:spTgt spid="38917">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89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8917">
                                            <p:txEl>
                                              <p:pRg st="1" end="1"/>
                                            </p:txEl>
                                          </p:spTgt>
                                        </p:tgtEl>
                                        <p:attrNameLst>
                                          <p:attrName>style.visibility</p:attrName>
                                        </p:attrNameLst>
                                      </p:cBhvr>
                                      <p:to>
                                        <p:strVal val="visible"/>
                                      </p:to>
                                    </p:set>
                                    <p:anim calcmode="lin" valueType="num">
                                      <p:cBhvr additive="base">
                                        <p:cTn id="46" dur="500" fill="hold"/>
                                        <p:tgtEl>
                                          <p:spTgt spid="38917">
                                            <p:txEl>
                                              <p:pRg st="1" end="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89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8917">
                                            <p:txEl>
                                              <p:pRg st="2" end="2"/>
                                            </p:txEl>
                                          </p:spTgt>
                                        </p:tgtEl>
                                        <p:attrNameLst>
                                          <p:attrName>style.visibility</p:attrName>
                                        </p:attrNameLst>
                                      </p:cBhvr>
                                      <p:to>
                                        <p:strVal val="visible"/>
                                      </p:to>
                                    </p:set>
                                    <p:anim calcmode="lin" valueType="num">
                                      <p:cBhvr additive="base">
                                        <p:cTn id="52" dur="500" fill="hold"/>
                                        <p:tgtEl>
                                          <p:spTgt spid="38917">
                                            <p:txEl>
                                              <p:pRg st="2" end="2"/>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891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p:bldP spid="399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5"/>
          <p:cNvSpPr>
            <a:spLocks noChangeArrowheads="1"/>
          </p:cNvSpPr>
          <p:nvPr/>
        </p:nvSpPr>
        <p:spPr bwMode="auto">
          <a:xfrm>
            <a:off x="31687" y="533400"/>
            <a:ext cx="90678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defRPr/>
            </a:pPr>
            <a:r>
              <a:rPr lang="en-US" altLang="en-US" sz="2800" i="1" dirty="0">
                <a:solidFill>
                  <a:prstClr val="black"/>
                </a:solidFill>
                <a:latin typeface="Times New Roman" panose="02020603050405020304" pitchFamily="18" charset="0"/>
                <a:cs typeface="Times New Roman" panose="02020603050405020304" pitchFamily="18" charset="0"/>
              </a:rPr>
              <a:t>*</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Vấn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đề</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bàn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smtClean="0">
                <a:solidFill>
                  <a:prstClr val="black"/>
                </a:solidFill>
                <a:latin typeface="Times New Roman" panose="02020603050405020304" pitchFamily="18" charset="0"/>
                <a:cs typeface="Times New Roman" panose="02020603050405020304" pitchFamily="18" charset="0"/>
              </a:rPr>
              <a:t>luận</a:t>
            </a:r>
            <a:r>
              <a:rPr lang="en-US" altLang="en-US" sz="2800" dirty="0">
                <a:solidFill>
                  <a:prstClr val="black"/>
                </a:solidFill>
                <a:latin typeface="Times New Roman" panose="02020603050405020304" pitchFamily="18" charset="0"/>
                <a:cs typeface="Times New Roman" panose="02020603050405020304" pitchFamily="18" charset="0"/>
              </a:rPr>
              <a:t>:</a:t>
            </a:r>
            <a:r>
              <a:rPr lang="en-US" altLang="en-US" sz="2800" i="1" dirty="0" smtClean="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Bàn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về</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phong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cách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Hồ</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Chí</a:t>
            </a:r>
            <a:r>
              <a:rPr lang="en-US" sz="2800" dirty="0">
                <a:solidFill>
                  <a:prstClr val="black"/>
                </a:solidFill>
                <a:latin typeface="Times New Roman" panose="02020603050405020304" pitchFamily="18" charset="0"/>
                <a:cs typeface="Times New Roman" panose="02020603050405020304" pitchFamily="18" charset="0"/>
              </a:rPr>
              <a:t> Minh.</a:t>
            </a:r>
          </a:p>
          <a:p>
            <a:pPr eaLnBrk="0" fontAlgn="base" hangingPunct="0">
              <a:spcBef>
                <a:spcPct val="0"/>
              </a:spcBef>
              <a:spcAft>
                <a:spcPct val="0"/>
              </a:spcAft>
              <a:defRPr/>
            </a:pPr>
            <a:r>
              <a:rPr lang="en-US" altLang="en-US" sz="2800" b="1" dirty="0">
                <a:solidFill>
                  <a:prstClr val="black"/>
                </a:solidFill>
                <a:latin typeface="Times New Roman" panose="02020603050405020304" pitchFamily="18" charset="0"/>
                <a:cs typeface="Times New Roman" panose="02020603050405020304" pitchFamily="18" charset="0"/>
              </a:rPr>
              <a:t>*</a:t>
            </a:r>
            <a:r>
              <a:rPr lang="en-US" altLang="en-US" sz="2800" b="1" dirty="0" err="1">
                <a:solidFill>
                  <a:prstClr val="black"/>
                </a:solidFill>
                <a:latin typeface="Times New Roman" panose="02020603050405020304" pitchFamily="18" charset="0"/>
                <a:cs typeface="Times New Roman" panose="02020603050405020304" pitchFamily="18" charset="0"/>
              </a:rPr>
              <a:t>Phương</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thức</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biểu</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đạt</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Nghị</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luận</a:t>
            </a:r>
            <a:r>
              <a:rPr lang="en-US" alt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kết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hợp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với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thuyết</a:t>
            </a:r>
            <a:r>
              <a:rPr lang="en-US" sz="2800" dirty="0">
                <a:solidFill>
                  <a:prstClr val="black"/>
                </a:solidFill>
                <a:latin typeface="Times New Roman" panose="02020603050405020304" pitchFamily="18" charset="0"/>
                <a:cs typeface="Times New Roman" panose="02020603050405020304" pitchFamily="18" charset="0"/>
              </a:rPr>
              <a:t> minh, </a:t>
            </a:r>
            <a:r>
              <a:rPr lang="en-US" sz="2800" dirty="0" err="1">
                <a:solidFill>
                  <a:prstClr val="black"/>
                </a:solidFill>
                <a:latin typeface="Times New Roman" panose="02020603050405020304" pitchFamily="18" charset="0"/>
                <a:cs typeface="Times New Roman" panose="02020603050405020304" pitchFamily="18" charset="0"/>
              </a:rPr>
              <a:t>tự</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sự</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biểu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cảm</a:t>
            </a:r>
            <a:endParaRPr lang="en-US" altLang="en-US" sz="2800" dirty="0">
              <a:solidFill>
                <a:prstClr val="black"/>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defRPr/>
            </a:pPr>
            <a:r>
              <a:rPr lang="en-US" altLang="en-US" sz="2800" i="1" dirty="0">
                <a:solidFill>
                  <a:prstClr val="black"/>
                </a:solidFill>
                <a:latin typeface="Times New Roman" panose="02020603050405020304" pitchFamily="18" charset="0"/>
                <a:cs typeface="Times New Roman" panose="02020603050405020304" pitchFamily="18" charset="0"/>
              </a:rPr>
              <a:t>*</a:t>
            </a:r>
            <a:r>
              <a:rPr lang="en-US" altLang="en-US" sz="2800" b="1" dirty="0" err="1">
                <a:solidFill>
                  <a:prstClr val="black"/>
                </a:solidFill>
                <a:latin typeface="Times New Roman" panose="02020603050405020304" pitchFamily="18" charset="0"/>
                <a:cs typeface="Times New Roman" panose="02020603050405020304" pitchFamily="18" charset="0"/>
              </a:rPr>
              <a:t>Kiểu</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văn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bản</a:t>
            </a:r>
            <a:r>
              <a:rPr lang="en-US" altLang="en-US" sz="2800" i="1" dirty="0">
                <a:solidFill>
                  <a:prstClr val="black"/>
                </a:solidFill>
                <a:latin typeface="Times New Roman" panose="02020603050405020304" pitchFamily="18" charset="0"/>
                <a:cs typeface="Times New Roman" panose="02020603050405020304" pitchFamily="18" charset="0"/>
              </a:rPr>
              <a:t>: </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Nhật</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dụng</a:t>
            </a:r>
            <a:endParaRPr lang="en-US" altLang="en-US" sz="2800" i="1" dirty="0">
              <a:solidFill>
                <a:prstClr val="black"/>
              </a:solidFill>
              <a:latin typeface="Times New Roman" panose="02020603050405020304" pitchFamily="18" charset="0"/>
              <a:cs typeface="Times New Roman" panose="02020603050405020304" pitchFamily="18" charset="0"/>
            </a:endParaRPr>
          </a:p>
          <a:p>
            <a:pPr marL="342900" indent="-342900" eaLnBrk="0" fontAlgn="base" hangingPunct="0">
              <a:spcBef>
                <a:spcPct val="0"/>
              </a:spcBef>
              <a:spcAft>
                <a:spcPct val="0"/>
              </a:spcAft>
              <a:defRPr/>
            </a:pPr>
            <a:r>
              <a:rPr lang="en-US" altLang="en-US" sz="2800" dirty="0">
                <a:solidFill>
                  <a:prstClr val="black"/>
                </a:solidFill>
                <a:latin typeface="Times New Roman" panose="02020603050405020304" pitchFamily="18" charset="0"/>
                <a:cs typeface="Times New Roman" panose="02020603050405020304" pitchFamily="18" charset="0"/>
              </a:rPr>
              <a:t>*</a:t>
            </a:r>
            <a:r>
              <a:rPr lang="en-US" sz="2800" b="1" dirty="0" err="1">
                <a:solidFill>
                  <a:prstClr val="black"/>
                </a:solidFill>
                <a:latin typeface="Times New Roman" panose="02020603050405020304" pitchFamily="18" charset="0"/>
                <a:cs typeface="Times New Roman" panose="02020603050405020304" pitchFamily="18" charset="0"/>
              </a:rPr>
              <a:t>Các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luận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điểm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của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văn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bản</a:t>
            </a:r>
            <a:r>
              <a:rPr lang="en-US" sz="2800" b="1" dirty="0">
                <a:solidFill>
                  <a:prstClr val="black"/>
                </a:solidFill>
                <a:latin typeface="Times New Roman" panose="02020603050405020304" pitchFamily="18" charset="0"/>
                <a:cs typeface="Times New Roman" panose="02020603050405020304" pitchFamily="18" charset="0"/>
              </a:rPr>
              <a:t>:</a:t>
            </a:r>
          </a:p>
          <a:p>
            <a:pPr marL="457200" indent="-457200" eaLnBrk="0" fontAlgn="base" hangingPunct="0">
              <a:spcBef>
                <a:spcPct val="0"/>
              </a:spcBef>
              <a:spcAft>
                <a:spcPct val="0"/>
              </a:spcAft>
              <a:buFontTx/>
              <a:buChar char="-"/>
              <a:defRPr/>
            </a:pPr>
            <a:r>
              <a:rPr lang="en-US" sz="2800" dirty="0" err="1">
                <a:solidFill>
                  <a:prstClr val="black"/>
                </a:solidFill>
                <a:latin typeface="Times New Roman" panose="02020603050405020304" pitchFamily="18" charset="0"/>
                <a:cs typeface="Times New Roman" panose="02020603050405020304" pitchFamily="18" charset="0"/>
              </a:rPr>
              <a:t>Luận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điểm</a:t>
            </a:r>
            <a:r>
              <a:rPr lang="en-US" sz="2800" dirty="0">
                <a:solidFill>
                  <a:prstClr val="black"/>
                </a:solidFill>
                <a:latin typeface="Times New Roman" panose="02020603050405020304" pitchFamily="18" charset="0"/>
                <a:cs typeface="Times New Roman" panose="02020603050405020304" pitchFamily="18" charset="0"/>
              </a:rPr>
              <a:t> 1:  </a:t>
            </a:r>
            <a:r>
              <a:rPr lang="en-US" sz="2800" dirty="0" err="1">
                <a:solidFill>
                  <a:prstClr val="black"/>
                </a:solidFill>
                <a:latin typeface="Times New Roman" panose="02020603050405020304" pitchFamily="18" charset="0"/>
                <a:cs typeface="Times New Roman" panose="02020603050405020304" pitchFamily="18" charset="0"/>
              </a:rPr>
              <a:t>Sự</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tiếp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tinh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hoa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văn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hóa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loại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Bác</a:t>
            </a:r>
            <a:r>
              <a:rPr lang="en-US" sz="2800" dirty="0">
                <a:solidFill>
                  <a:prstClr val="black"/>
                </a:solidFill>
                <a:latin typeface="Times New Roman" panose="02020603050405020304" pitchFamily="18" charset="0"/>
                <a:cs typeface="Times New Roman" panose="02020603050405020304" pitchFamily="18" charset="0"/>
              </a:rPr>
              <a:t>.</a:t>
            </a:r>
          </a:p>
          <a:p>
            <a:pPr marL="457200" indent="-457200" eaLnBrk="0" fontAlgn="base" hangingPunct="0">
              <a:spcBef>
                <a:spcPct val="0"/>
              </a:spcBef>
              <a:spcAft>
                <a:spcPct val="0"/>
              </a:spcAft>
              <a:buFontTx/>
              <a:buChar char="-"/>
              <a:defRPr/>
            </a:pPr>
            <a:r>
              <a:rPr lang="en-US" sz="2800" dirty="0" err="1">
                <a:solidFill>
                  <a:prstClr val="black"/>
                </a:solidFill>
                <a:latin typeface="Times New Roman" panose="02020603050405020304" pitchFamily="18" charset="0"/>
                <a:cs typeface="Times New Roman" panose="02020603050405020304" pitchFamily="18" charset="0"/>
              </a:rPr>
              <a:t>Luận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điểm</a:t>
            </a:r>
            <a:r>
              <a:rPr lang="en-US" sz="2800" dirty="0">
                <a:solidFill>
                  <a:prstClr val="black"/>
                </a:solidFill>
                <a:latin typeface="Times New Roman" panose="02020603050405020304" pitchFamily="18" charset="0"/>
                <a:cs typeface="Times New Roman" panose="02020603050405020304" pitchFamily="18" charset="0"/>
              </a:rPr>
              <a:t> 2: </a:t>
            </a:r>
            <a:r>
              <a:rPr lang="en-US" sz="2800" dirty="0" err="1">
                <a:solidFill>
                  <a:prstClr val="black"/>
                </a:solidFill>
                <a:latin typeface="Times New Roman" panose="02020603050405020304" pitchFamily="18" charset="0"/>
                <a:cs typeface="Times New Roman" panose="02020603050405020304" pitchFamily="18" charset="0"/>
              </a:rPr>
              <a:t>Nét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đẹp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giản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dị</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trong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lối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sống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Bác</a:t>
            </a:r>
            <a:r>
              <a:rPr lang="en-US" sz="2800" dirty="0">
                <a:solidFill>
                  <a:prstClr val="black"/>
                </a:solidFill>
                <a:latin typeface="Times New Roman" panose="02020603050405020304" pitchFamily="18" charset="0"/>
                <a:cs typeface="Times New Roman" panose="02020603050405020304" pitchFamily="18" charset="0"/>
              </a:rPr>
              <a:t>.</a:t>
            </a:r>
          </a:p>
          <a:p>
            <a:pPr marL="457200" indent="-457200" eaLnBrk="0" fontAlgn="base" hangingPunct="0">
              <a:spcBef>
                <a:spcPct val="0"/>
              </a:spcBef>
              <a:spcAft>
                <a:spcPct val="0"/>
              </a:spcAft>
              <a:buFontTx/>
              <a:buChar char="-"/>
              <a:defRPr/>
            </a:pPr>
            <a:r>
              <a:rPr lang="en-US" sz="2800" dirty="0" err="1">
                <a:solidFill>
                  <a:prstClr val="black"/>
                </a:solidFill>
                <a:latin typeface="Times New Roman" panose="02020603050405020304" pitchFamily="18" charset="0"/>
                <a:cs typeface="Times New Roman" panose="02020603050405020304" pitchFamily="18" charset="0"/>
              </a:rPr>
              <a:t>Luận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điểm</a:t>
            </a:r>
            <a:r>
              <a:rPr lang="en-US" sz="2800" dirty="0">
                <a:solidFill>
                  <a:prstClr val="black"/>
                </a:solidFill>
                <a:latin typeface="Times New Roman" panose="02020603050405020304" pitchFamily="18" charset="0"/>
                <a:cs typeface="Times New Roman" panose="02020603050405020304" pitchFamily="18" charset="0"/>
              </a:rPr>
              <a:t> 3: </a:t>
            </a:r>
            <a:r>
              <a:rPr lang="en-US" sz="2800" dirty="0" err="1">
                <a:solidFill>
                  <a:prstClr val="black"/>
                </a:solidFill>
                <a:latin typeface="Times New Roman" panose="02020603050405020304" pitchFamily="18" charset="0"/>
                <a:cs typeface="Times New Roman" panose="02020603050405020304" pitchFamily="18" charset="0"/>
              </a:rPr>
              <a:t>Khẳng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định</a:t>
            </a:r>
            <a:r>
              <a:rPr lang="en-US" sz="2800" dirty="0">
                <a:solidFill>
                  <a:prstClr val="black"/>
                </a:solidFill>
                <a:latin typeface="Times New Roman" panose="02020603050405020304" pitchFamily="18" charset="0"/>
                <a:cs typeface="Times New Roman" panose="02020603050405020304" pitchFamily="18" charset="0"/>
              </a:rPr>
              <a:t> ý </a:t>
            </a:r>
            <a:r>
              <a:rPr lang="en-US" sz="2800" dirty="0" err="1">
                <a:solidFill>
                  <a:prstClr val="black"/>
                </a:solidFill>
                <a:latin typeface="Times New Roman" panose="02020603050405020304" pitchFamily="18" charset="0"/>
                <a:cs typeface="Times New Roman" panose="02020603050405020304" pitchFamily="18" charset="0"/>
              </a:rPr>
              <a:t>nghĩa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trong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phong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cách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smtClean="0">
                <a:solidFill>
                  <a:prstClr val="black"/>
                </a:solidFill>
                <a:latin typeface="Times New Roman" panose="02020603050405020304" pitchFamily="18" charset="0"/>
                <a:cs typeface="Times New Roman" panose="02020603050405020304" pitchFamily="18" charset="0"/>
              </a:rPr>
              <a:t>HCM.</a:t>
            </a:r>
            <a:endParaRPr lang="en-US" altLang="en-US" sz="2800" dirty="0">
              <a:solidFill>
                <a:prstClr val="black"/>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defRPr/>
            </a:pPr>
            <a:r>
              <a:rPr lang="en-US" altLang="en-US" sz="2800" b="1" dirty="0">
                <a:solidFill>
                  <a:prstClr val="black"/>
                </a:solidFill>
                <a:latin typeface="Times New Roman" panose="02020603050405020304" pitchFamily="18" charset="0"/>
                <a:cs typeface="Times New Roman" panose="02020603050405020304" pitchFamily="18" charset="0"/>
              </a:rPr>
              <a:t>*</a:t>
            </a:r>
            <a:r>
              <a:rPr lang="en-US" altLang="en-US" sz="2800" b="1" dirty="0" err="1">
                <a:solidFill>
                  <a:prstClr val="black"/>
                </a:solidFill>
                <a:latin typeface="Times New Roman" panose="02020603050405020304" pitchFamily="18" charset="0"/>
                <a:cs typeface="Times New Roman" panose="02020603050405020304" pitchFamily="18" charset="0"/>
              </a:rPr>
              <a:t>Bố</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cục</a:t>
            </a:r>
            <a:r>
              <a:rPr lang="en-US" altLang="en-US" sz="2800" dirty="0">
                <a:solidFill>
                  <a:prstClr val="black"/>
                </a:solidFill>
                <a:latin typeface="Times New Roman" panose="02020603050405020304" pitchFamily="18" charset="0"/>
                <a:cs typeface="Times New Roman" panose="02020603050405020304" pitchFamily="18" charset="0"/>
              </a:rPr>
              <a:t>: 3 </a:t>
            </a:r>
            <a:r>
              <a:rPr lang="en-US" altLang="en-US" sz="2800" dirty="0" err="1">
                <a:solidFill>
                  <a:prstClr val="black"/>
                </a:solidFill>
                <a:latin typeface="Times New Roman" panose="02020603050405020304" pitchFamily="18" charset="0"/>
                <a:cs typeface="Times New Roman" panose="02020603050405020304" pitchFamily="18" charset="0"/>
              </a:rPr>
              <a:t>đoạn</a:t>
            </a:r>
            <a:endParaRPr lang="en-US" altLang="en-US" sz="2800" dirty="0">
              <a:solidFill>
                <a:prstClr val="black"/>
              </a:solidFill>
              <a:latin typeface="Times New Roman" panose="02020603050405020304" pitchFamily="18" charset="0"/>
              <a:cs typeface="Times New Roman" panose="02020603050405020304" pitchFamily="18" charset="0"/>
            </a:endParaRPr>
          </a:p>
          <a:p>
            <a:pPr marL="457200" indent="-457200" eaLnBrk="0" fontAlgn="base" hangingPunct="0">
              <a:spcBef>
                <a:spcPct val="0"/>
              </a:spcBef>
              <a:spcAft>
                <a:spcPct val="0"/>
              </a:spcAft>
              <a:buFontTx/>
              <a:buChar char="-"/>
              <a:defRPr/>
            </a:pPr>
            <a:r>
              <a:rPr lang="en-US" sz="2800" dirty="0" err="1">
                <a:solidFill>
                  <a:prstClr val="black"/>
                </a:solidFill>
                <a:latin typeface="Times New Roman" panose="02020603050405020304" pitchFamily="18" charset="0"/>
                <a:cs typeface="Times New Roman" panose="02020603050405020304" pitchFamily="18" charset="0"/>
              </a:rPr>
              <a:t>Phần</a:t>
            </a:r>
            <a:r>
              <a:rPr lang="en-US" sz="2800" dirty="0">
                <a:solidFill>
                  <a:prstClr val="black"/>
                </a:solidFill>
                <a:latin typeface="Times New Roman" panose="02020603050405020304" pitchFamily="18" charset="0"/>
                <a:cs typeface="Times New Roman" panose="02020603050405020304" pitchFamily="18" charset="0"/>
              </a:rPr>
              <a:t> 1:  </a:t>
            </a:r>
            <a:r>
              <a:rPr lang="en-US" sz="2800" dirty="0" err="1">
                <a:solidFill>
                  <a:prstClr val="black"/>
                </a:solidFill>
                <a:latin typeface="Times New Roman" panose="02020603050405020304" pitchFamily="18" charset="0"/>
                <a:cs typeface="Times New Roman" panose="02020603050405020304" pitchFamily="18" charset="0"/>
              </a:rPr>
              <a:t>Từ</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đầu</a:t>
            </a:r>
            <a:r>
              <a:rPr lang="en-US" sz="2800" dirty="0">
                <a:solidFill>
                  <a:prstClr val="black"/>
                </a:solidFill>
                <a:latin typeface="Times New Roman" panose="02020603050405020304" pitchFamily="18" charset="0"/>
                <a:cs typeface="Times New Roman" panose="02020603050405020304" pitchFamily="18" charset="0"/>
              </a:rPr>
              <a:t> – “  </a:t>
            </a:r>
            <a:r>
              <a:rPr lang="en-US" sz="2800" dirty="0" err="1">
                <a:solidFill>
                  <a:prstClr val="black"/>
                </a:solidFill>
                <a:latin typeface="Times New Roman" panose="02020603050405020304" pitchFamily="18" charset="0"/>
                <a:cs typeface="Times New Roman" panose="02020603050405020304" pitchFamily="18" charset="0"/>
              </a:rPr>
              <a:t>rất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hiện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đại</a:t>
            </a:r>
            <a:r>
              <a:rPr lang="en-US" sz="2800" dirty="0" smtClean="0">
                <a:solidFill>
                  <a:prstClr val="black"/>
                </a:solidFill>
                <a:latin typeface="Times New Roman" panose="02020603050405020304" pitchFamily="18" charset="0"/>
                <a:cs typeface="Times New Roman" panose="02020603050405020304" pitchFamily="18" charset="0"/>
              </a:rPr>
              <a:t>” ( </a:t>
            </a:r>
            <a:r>
              <a:rPr lang="en-US" sz="2800" dirty="0" err="1" smtClean="0">
                <a:solidFill>
                  <a:prstClr val="black"/>
                </a:solidFill>
                <a:latin typeface="Times New Roman" panose="02020603050405020304" pitchFamily="18" charset="0"/>
                <a:cs typeface="Times New Roman" panose="02020603050405020304" pitchFamily="18" charset="0"/>
              </a:rPr>
              <a:t>đoạn</a:t>
            </a:r>
            <a:r>
              <a:rPr lang="en-US" sz="2800" dirty="0" smtClean="0">
                <a:solidFill>
                  <a:prstClr val="black"/>
                </a:solidFill>
                <a:latin typeface="Times New Roman" panose="02020603050405020304" pitchFamily="18" charset="0"/>
                <a:cs typeface="Times New Roman" panose="02020603050405020304" pitchFamily="18" charset="0"/>
              </a:rPr>
              <a:t> 1)</a:t>
            </a:r>
            <a:endParaRPr lang="en-US" sz="2800" dirty="0">
              <a:solidFill>
                <a:prstClr val="black"/>
              </a:solidFill>
              <a:latin typeface="Times New Roman" panose="02020603050405020304" pitchFamily="18" charset="0"/>
              <a:cs typeface="Times New Roman" panose="02020603050405020304" pitchFamily="18" charset="0"/>
            </a:endParaRPr>
          </a:p>
          <a:p>
            <a:pPr marL="457200" indent="-457200" eaLnBrk="0" fontAlgn="base" hangingPunct="0">
              <a:spcBef>
                <a:spcPct val="0"/>
              </a:spcBef>
              <a:spcAft>
                <a:spcPct val="0"/>
              </a:spcAft>
              <a:buFontTx/>
              <a:buChar char="-"/>
              <a:defRPr/>
            </a:pPr>
            <a:r>
              <a:rPr lang="en-US" sz="2800" dirty="0" err="1">
                <a:solidFill>
                  <a:prstClr val="black"/>
                </a:solidFill>
                <a:latin typeface="Times New Roman" panose="02020603050405020304" pitchFamily="18" charset="0"/>
                <a:cs typeface="Times New Roman" panose="02020603050405020304" pitchFamily="18" charset="0"/>
              </a:rPr>
              <a:t>Phần</a:t>
            </a:r>
            <a:r>
              <a:rPr lang="en-US" sz="2800" dirty="0">
                <a:solidFill>
                  <a:prstClr val="black"/>
                </a:solidFill>
                <a:latin typeface="Times New Roman" panose="02020603050405020304" pitchFamily="18" charset="0"/>
                <a:cs typeface="Times New Roman" panose="02020603050405020304" pitchFamily="18" charset="0"/>
              </a:rPr>
              <a:t> 2: </a:t>
            </a:r>
            <a:r>
              <a:rPr lang="en-US" sz="2800" dirty="0" err="1">
                <a:solidFill>
                  <a:prstClr val="black"/>
                </a:solidFill>
                <a:latin typeface="Times New Roman" panose="02020603050405020304" pitchFamily="18" charset="0"/>
                <a:cs typeface="Times New Roman" panose="02020603050405020304" pitchFamily="18" charset="0"/>
              </a:rPr>
              <a:t>Tiếp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theo</a:t>
            </a:r>
            <a:r>
              <a:rPr lang="en-US" sz="2800" dirty="0">
                <a:solidFill>
                  <a:prstClr val="black"/>
                </a:solidFill>
                <a:latin typeface="Times New Roman" panose="02020603050405020304" pitchFamily="18" charset="0"/>
                <a:cs typeface="Times New Roman" panose="02020603050405020304" pitchFamily="18" charset="0"/>
              </a:rPr>
              <a:t> – “ </a:t>
            </a:r>
            <a:r>
              <a:rPr lang="en-US" sz="2800" dirty="0" err="1">
                <a:solidFill>
                  <a:prstClr val="black"/>
                </a:solidFill>
                <a:latin typeface="Times New Roman" panose="02020603050405020304" pitchFamily="18" charset="0"/>
                <a:cs typeface="Times New Roman" panose="02020603050405020304" pitchFamily="18" charset="0"/>
              </a:rPr>
              <a:t>hạ</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tắm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ao</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đoạn</a:t>
            </a:r>
            <a:r>
              <a:rPr lang="en-US" sz="2800" dirty="0" smtClean="0">
                <a:solidFill>
                  <a:prstClr val="black"/>
                </a:solidFill>
                <a:latin typeface="Times New Roman" panose="02020603050405020304" pitchFamily="18" charset="0"/>
                <a:cs typeface="Times New Roman" panose="02020603050405020304" pitchFamily="18" charset="0"/>
              </a:rPr>
              <a:t> 2,3 )</a:t>
            </a:r>
            <a:endParaRPr lang="en-US" sz="2800" dirty="0">
              <a:solidFill>
                <a:prstClr val="black"/>
              </a:solidFill>
              <a:latin typeface="Times New Roman" panose="02020603050405020304" pitchFamily="18" charset="0"/>
              <a:cs typeface="Times New Roman" panose="02020603050405020304" pitchFamily="18" charset="0"/>
            </a:endParaRPr>
          </a:p>
          <a:p>
            <a:pPr marL="457200" indent="-457200" eaLnBrk="0" fontAlgn="base" hangingPunct="0">
              <a:spcBef>
                <a:spcPct val="0"/>
              </a:spcBef>
              <a:spcAft>
                <a:spcPct val="0"/>
              </a:spcAft>
              <a:buFontTx/>
              <a:buChar char="-"/>
              <a:defRPr/>
            </a:pPr>
            <a:r>
              <a:rPr lang="en-US" sz="2800" dirty="0" err="1">
                <a:solidFill>
                  <a:prstClr val="black"/>
                </a:solidFill>
                <a:latin typeface="Times New Roman" panose="02020603050405020304" pitchFamily="18" charset="0"/>
                <a:cs typeface="Times New Roman" panose="02020603050405020304" pitchFamily="18" charset="0"/>
              </a:rPr>
              <a:t>Phần</a:t>
            </a:r>
            <a:r>
              <a:rPr lang="en-US" sz="2800" dirty="0">
                <a:solidFill>
                  <a:prstClr val="black"/>
                </a:solidFill>
                <a:latin typeface="Times New Roman" panose="02020603050405020304" pitchFamily="18" charset="0"/>
                <a:cs typeface="Times New Roman" panose="02020603050405020304" pitchFamily="18" charset="0"/>
              </a:rPr>
              <a:t> 3:  </a:t>
            </a:r>
            <a:r>
              <a:rPr lang="en-US" sz="2800" dirty="0" err="1">
                <a:solidFill>
                  <a:prstClr val="black"/>
                </a:solidFill>
                <a:latin typeface="Times New Roman" panose="02020603050405020304" pitchFamily="18" charset="0"/>
                <a:cs typeface="Times New Roman" panose="02020603050405020304" pitchFamily="18" charset="0"/>
              </a:rPr>
              <a:t>Còn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lại</a:t>
            </a:r>
            <a:r>
              <a:rPr lang="en-US" sz="2800" dirty="0" smtClean="0">
                <a:solidFill>
                  <a:prstClr val="black"/>
                </a:solidFill>
                <a:latin typeface="Times New Roman" panose="02020603050405020304" pitchFamily="18" charset="0"/>
                <a:cs typeface="Times New Roman" panose="02020603050405020304" pitchFamily="18" charset="0"/>
              </a:rPr>
              <a:t> ( </a:t>
            </a:r>
            <a:r>
              <a:rPr lang="en-US" sz="2800" dirty="0" err="1" smtClean="0">
                <a:solidFill>
                  <a:prstClr val="black"/>
                </a:solidFill>
                <a:latin typeface="Times New Roman" panose="02020603050405020304" pitchFamily="18" charset="0"/>
                <a:cs typeface="Times New Roman" panose="02020603050405020304" pitchFamily="18" charset="0"/>
              </a:rPr>
              <a:t>đoạn</a:t>
            </a:r>
            <a:r>
              <a:rPr lang="en-US" sz="2800" dirty="0" smtClean="0">
                <a:solidFill>
                  <a:prstClr val="black"/>
                </a:solidFill>
                <a:latin typeface="Times New Roman" panose="02020603050405020304" pitchFamily="18" charset="0"/>
                <a:cs typeface="Times New Roman" panose="02020603050405020304" pitchFamily="18" charset="0"/>
              </a:rPr>
              <a:t> 4)</a:t>
            </a:r>
            <a:endParaRPr lang="en-US" sz="2800" dirty="0">
              <a:solidFill>
                <a:prstClr val="black"/>
              </a:solidFill>
              <a:latin typeface="Times New Roman" panose="02020603050405020304" pitchFamily="18" charset="0"/>
              <a:cs typeface="Times New Roman" panose="02020603050405020304" pitchFamily="18" charset="0"/>
            </a:endParaRPr>
          </a:p>
        </p:txBody>
      </p:sp>
      <p:pic>
        <p:nvPicPr>
          <p:cNvPr id="3" name="Picture 229387" descr="viet3"/>
          <p:cNvPicPr>
            <a:picLocks noChangeAspect="1"/>
          </p:cNvPicPr>
          <p:nvPr/>
        </p:nvPicPr>
        <p:blipFill>
          <a:blip r:embed="rId2"/>
          <a:stretch>
            <a:fillRect/>
          </a:stretch>
        </p:blipFill>
        <p:spPr>
          <a:xfrm rot="-144016">
            <a:off x="8486160" y="12379"/>
            <a:ext cx="602389" cy="534966"/>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9941">
                                            <p:txEl>
                                              <p:pRg st="0" end="0"/>
                                            </p:txEl>
                                          </p:spTgt>
                                        </p:tgtEl>
                                        <p:attrNameLst>
                                          <p:attrName>style.visibility</p:attrName>
                                        </p:attrNameLst>
                                      </p:cBhvr>
                                      <p:to>
                                        <p:strVal val="visible"/>
                                      </p:to>
                                    </p:set>
                                    <p:animEffect transition="in" filter="blinds(horizontal)">
                                      <p:cBhvr>
                                        <p:cTn id="7" dur="500"/>
                                        <p:tgtEl>
                                          <p:spTgt spid="399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9941">
                                            <p:txEl>
                                              <p:pRg st="1" end="1"/>
                                            </p:txEl>
                                          </p:spTgt>
                                        </p:tgtEl>
                                        <p:attrNameLst>
                                          <p:attrName>style.visibility</p:attrName>
                                        </p:attrNameLst>
                                      </p:cBhvr>
                                      <p:to>
                                        <p:strVal val="visible"/>
                                      </p:to>
                                    </p:set>
                                    <p:animEffect transition="in" filter="blinds(horizontal)">
                                      <p:cBhvr>
                                        <p:cTn id="12" dur="500"/>
                                        <p:tgtEl>
                                          <p:spTgt spid="399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9941">
                                            <p:txEl>
                                              <p:pRg st="2" end="2"/>
                                            </p:txEl>
                                          </p:spTgt>
                                        </p:tgtEl>
                                        <p:attrNameLst>
                                          <p:attrName>style.visibility</p:attrName>
                                        </p:attrNameLst>
                                      </p:cBhvr>
                                      <p:to>
                                        <p:strVal val="visible"/>
                                      </p:to>
                                    </p:set>
                                    <p:animEffect transition="in" filter="blinds(horizontal)">
                                      <p:cBhvr>
                                        <p:cTn id="17" dur="500"/>
                                        <p:tgtEl>
                                          <p:spTgt spid="399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9941">
                                            <p:txEl>
                                              <p:pRg st="3" end="3"/>
                                            </p:txEl>
                                          </p:spTgt>
                                        </p:tgtEl>
                                        <p:attrNameLst>
                                          <p:attrName>style.visibility</p:attrName>
                                        </p:attrNameLst>
                                      </p:cBhvr>
                                      <p:to>
                                        <p:strVal val="visible"/>
                                      </p:to>
                                    </p:set>
                                    <p:animEffect transition="in" filter="blinds(horizontal)">
                                      <p:cBhvr>
                                        <p:cTn id="22" dur="500"/>
                                        <p:tgtEl>
                                          <p:spTgt spid="3994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9941">
                                            <p:txEl>
                                              <p:pRg st="4" end="4"/>
                                            </p:txEl>
                                          </p:spTgt>
                                        </p:tgtEl>
                                        <p:attrNameLst>
                                          <p:attrName>style.visibility</p:attrName>
                                        </p:attrNameLst>
                                      </p:cBhvr>
                                      <p:to>
                                        <p:strVal val="visible"/>
                                      </p:to>
                                    </p:set>
                                    <p:animEffect transition="in" filter="blinds(horizontal)">
                                      <p:cBhvr>
                                        <p:cTn id="27" dur="500"/>
                                        <p:tgtEl>
                                          <p:spTgt spid="3994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9941">
                                            <p:txEl>
                                              <p:pRg st="5" end="5"/>
                                            </p:txEl>
                                          </p:spTgt>
                                        </p:tgtEl>
                                        <p:attrNameLst>
                                          <p:attrName>style.visibility</p:attrName>
                                        </p:attrNameLst>
                                      </p:cBhvr>
                                      <p:to>
                                        <p:strVal val="visible"/>
                                      </p:to>
                                    </p:set>
                                    <p:animEffect transition="in" filter="blinds(horizontal)">
                                      <p:cBhvr>
                                        <p:cTn id="32" dur="500"/>
                                        <p:tgtEl>
                                          <p:spTgt spid="3994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9941">
                                            <p:txEl>
                                              <p:pRg st="6" end="6"/>
                                            </p:txEl>
                                          </p:spTgt>
                                        </p:tgtEl>
                                        <p:attrNameLst>
                                          <p:attrName>style.visibility</p:attrName>
                                        </p:attrNameLst>
                                      </p:cBhvr>
                                      <p:to>
                                        <p:strVal val="visible"/>
                                      </p:to>
                                    </p:set>
                                    <p:animEffect transition="in" filter="blinds(horizontal)">
                                      <p:cBhvr>
                                        <p:cTn id="37" dur="500"/>
                                        <p:tgtEl>
                                          <p:spTgt spid="3994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9941">
                                            <p:txEl>
                                              <p:pRg st="7" end="7"/>
                                            </p:txEl>
                                          </p:spTgt>
                                        </p:tgtEl>
                                        <p:attrNameLst>
                                          <p:attrName>style.visibility</p:attrName>
                                        </p:attrNameLst>
                                      </p:cBhvr>
                                      <p:to>
                                        <p:strVal val="visible"/>
                                      </p:to>
                                    </p:set>
                                    <p:animEffect transition="in" filter="blinds(horizontal)">
                                      <p:cBhvr>
                                        <p:cTn id="42" dur="500"/>
                                        <p:tgtEl>
                                          <p:spTgt spid="3994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9941">
                                            <p:txEl>
                                              <p:pRg st="8" end="8"/>
                                            </p:txEl>
                                          </p:spTgt>
                                        </p:tgtEl>
                                        <p:attrNameLst>
                                          <p:attrName>style.visibility</p:attrName>
                                        </p:attrNameLst>
                                      </p:cBhvr>
                                      <p:to>
                                        <p:strVal val="visible"/>
                                      </p:to>
                                    </p:set>
                                    <p:animEffect transition="in" filter="blinds(horizontal)">
                                      <p:cBhvr>
                                        <p:cTn id="47" dur="500"/>
                                        <p:tgtEl>
                                          <p:spTgt spid="3994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9941">
                                            <p:txEl>
                                              <p:pRg st="9" end="9"/>
                                            </p:txEl>
                                          </p:spTgt>
                                        </p:tgtEl>
                                        <p:attrNameLst>
                                          <p:attrName>style.visibility</p:attrName>
                                        </p:attrNameLst>
                                      </p:cBhvr>
                                      <p:to>
                                        <p:strVal val="visible"/>
                                      </p:to>
                                    </p:set>
                                    <p:animEffect transition="in" filter="blinds(horizontal)">
                                      <p:cBhvr>
                                        <p:cTn id="52" dur="500"/>
                                        <p:tgtEl>
                                          <p:spTgt spid="3994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9941">
                                            <p:txEl>
                                              <p:pRg st="10" end="10"/>
                                            </p:txEl>
                                          </p:spTgt>
                                        </p:tgtEl>
                                        <p:attrNameLst>
                                          <p:attrName>style.visibility</p:attrName>
                                        </p:attrNameLst>
                                      </p:cBhvr>
                                      <p:to>
                                        <p:strVal val="visible"/>
                                      </p:to>
                                    </p:set>
                                    <p:animEffect transition="in" filter="blinds(horizontal)">
                                      <p:cBhvr>
                                        <p:cTn id="57" dur="500"/>
                                        <p:tgtEl>
                                          <p:spTgt spid="3994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83333" y="1194375"/>
          <a:ext cx="8867776" cy="5120640"/>
        </p:xfrm>
        <a:graphic>
          <a:graphicData uri="http://schemas.openxmlformats.org/drawingml/2006/table">
            <a:tbl>
              <a:tblPr/>
              <a:tblGrid>
                <a:gridCol w="3600450"/>
                <a:gridCol w="5267326"/>
              </a:tblGrid>
              <a:tr h="1447800">
                <a:tc>
                  <a:txBody>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Con </a:t>
                      </a:r>
                      <a:r>
                        <a:rPr kumimoji="0" lang="en-US" sz="20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đường</a:t>
                      </a:r>
                      <a:r>
                        <a:rPr kumimoji="0" 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tiếp</a:t>
                      </a:r>
                      <a:r>
                        <a:rPr kumimoji="0" 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thu</a:t>
                      </a:r>
                      <a:r>
                        <a:rPr kumimoji="0" 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tri </a:t>
                      </a:r>
                      <a:r>
                        <a:rPr kumimoji="0" lang="en-US" sz="20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thức</a:t>
                      </a:r>
                      <a:r>
                        <a:rPr kumimoji="0" 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văn</a:t>
                      </a:r>
                      <a:r>
                        <a:rPr kumimoji="0" 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hóa</a:t>
                      </a:r>
                      <a:endParaRPr kumimoji="0" 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pPr>
                      <a:endPar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defRPr/>
                      </a:pPr>
                      <a:endParaRPr kumimoji="0" lang="en-US" alt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96963">
                <a:tc>
                  <a:txBody>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sz="20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Cách</a:t>
                      </a:r>
                      <a:r>
                        <a:rPr kumimoji="0" 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Bác</a:t>
                      </a:r>
                      <a:r>
                        <a:rPr kumimoji="0" 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tiếp</a:t>
                      </a:r>
                      <a:r>
                        <a:rPr kumimoji="0" 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thu</a:t>
                      </a:r>
                      <a:r>
                        <a:rPr kumimoji="0" 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tri </a:t>
                      </a:r>
                      <a:r>
                        <a:rPr kumimoji="0" lang="en-US" sz="20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thức</a:t>
                      </a:r>
                      <a:r>
                        <a:rPr kumimoji="0" 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văn</a:t>
                      </a:r>
                      <a:r>
                        <a:rPr kumimoji="0" 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hóa</a:t>
                      </a:r>
                      <a:endParaRPr kumimoji="0" 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defRPr/>
                      </a:pPr>
                      <a:endPar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3025">
                <a:tc>
                  <a:txBody>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sz="20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Đánh</a:t>
                      </a:r>
                      <a:r>
                        <a:rPr kumimoji="0" 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giá</a:t>
                      </a:r>
                      <a:r>
                        <a:rPr kumimoji="0" 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về</a:t>
                      </a:r>
                      <a:r>
                        <a:rPr kumimoji="0" 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vốn</a:t>
                      </a:r>
                      <a:r>
                        <a:rPr kumimoji="0" 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tri </a:t>
                      </a:r>
                      <a:r>
                        <a:rPr kumimoji="0" lang="en-US" sz="20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thức</a:t>
                      </a:r>
                      <a:r>
                        <a:rPr kumimoji="0" 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văn</a:t>
                      </a:r>
                      <a:r>
                        <a:rPr kumimoji="0" 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hóa</a:t>
                      </a:r>
                      <a:r>
                        <a:rPr kumimoji="0" 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của</a:t>
                      </a:r>
                      <a:r>
                        <a:rPr kumimoji="0" 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Bác</a:t>
                      </a:r>
                      <a:endParaRPr kumimoji="0" 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pPr>
                      <a:endPar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61477">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Nhận</a:t>
                      </a:r>
                      <a:r>
                        <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xét</a:t>
                      </a: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về</a:t>
                      </a: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nghệ</a:t>
                      </a: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thuật</a:t>
                      </a: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lập</a:t>
                      </a: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luận</a:t>
                      </a: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của</a:t>
                      </a: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tác</a:t>
                      </a: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giả</a:t>
                      </a:r>
                      <a:r>
                        <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endPar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endParaRPr kumimoji="0" lang="en-US" sz="20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TextBox 2"/>
          <p:cNvSpPr txBox="1"/>
          <p:nvPr/>
        </p:nvSpPr>
        <p:spPr>
          <a:xfrm>
            <a:off x="183333" y="675"/>
            <a:ext cx="6065067" cy="707886"/>
          </a:xfrm>
          <a:prstGeom prst="rect">
            <a:avLst/>
          </a:prstGeom>
          <a:noFill/>
        </p:spPr>
        <p:txBody>
          <a:bodyPr wrap="square">
            <a:spAutoFit/>
          </a:bodyPr>
          <a:lstStyle/>
          <a:p>
            <a:pPr algn="ctr" eaLnBrk="0" fontAlgn="base" hangingPunct="0">
              <a:spcBef>
                <a:spcPct val="0"/>
              </a:spcBef>
              <a:spcAft>
                <a:spcPct val="0"/>
              </a:spcAft>
              <a:defRPr/>
            </a:pPr>
            <a:r>
              <a:rPr lang="en-US" sz="4000" b="1" u="sng"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II/ </a:t>
            </a:r>
            <a:r>
              <a:rPr lang="en-US" sz="4000" b="1" u="sng"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TÌM HIỂU VĂN BẢN</a:t>
            </a:r>
            <a:endParaRPr lang="en-US" sz="4000" b="1" u="sng"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TextBox 3"/>
          <p:cNvSpPr txBox="1"/>
          <p:nvPr/>
        </p:nvSpPr>
        <p:spPr>
          <a:xfrm>
            <a:off x="183333" y="609603"/>
            <a:ext cx="8686800" cy="584775"/>
          </a:xfrm>
          <a:prstGeom prst="rect">
            <a:avLst/>
          </a:prstGeom>
          <a:noFill/>
        </p:spPr>
        <p:txBody>
          <a:bodyPr wrap="square">
            <a:spAutoFit/>
          </a:bodyPr>
          <a:lstStyle/>
          <a:p>
            <a:pPr algn="ctr" fontAlgn="base">
              <a:spcBef>
                <a:spcPct val="0"/>
              </a:spcBef>
              <a:spcAft>
                <a:spcPct val="0"/>
              </a:spcAft>
            </a:pPr>
            <a:r>
              <a:rPr lang="en-US" sz="2800" b="1" dirty="0">
                <a:solidFill>
                  <a:srgbClr val="FF0000"/>
                </a:solidFill>
                <a:latin typeface="Times New Roman" panose="02020603050405020304" pitchFamily="18" charset="0"/>
                <a:cs typeface="Times New Roman" panose="02020603050405020304" pitchFamily="18" charset="0"/>
              </a:rPr>
              <a:t>1/ </a:t>
            </a:r>
            <a:r>
              <a:rPr lang="en-US" sz="3200" b="1" dirty="0" err="1">
                <a:solidFill>
                  <a:srgbClr val="FF0000"/>
                </a:solidFill>
                <a:latin typeface="Times New Roman" panose="02020603050405020304" pitchFamily="18" charset="0"/>
                <a:cs typeface="Times New Roman" panose="02020603050405020304" pitchFamily="18" charset="0"/>
              </a:rPr>
              <a:t>Sự</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tiếp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tinh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hoa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hóa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nhân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loại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Bác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96310" y="1194375"/>
          <a:ext cx="8867776" cy="4749225"/>
        </p:xfrm>
        <a:graphic>
          <a:graphicData uri="http://schemas.openxmlformats.org/drawingml/2006/table">
            <a:tbl>
              <a:tblPr/>
              <a:tblGrid>
                <a:gridCol w="3183709"/>
                <a:gridCol w="5684067"/>
              </a:tblGrid>
              <a:tr h="1244025">
                <a:tc>
                  <a:txBody>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Con </a:t>
                      </a:r>
                      <a:r>
                        <a:rPr kumimoji="0" lang="en-US" sz="20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đường</a:t>
                      </a:r>
                      <a:r>
                        <a:rPr kumimoji="0" 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tiếp</a:t>
                      </a:r>
                      <a:r>
                        <a:rPr kumimoji="0" 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thu</a:t>
                      </a:r>
                      <a:r>
                        <a:rPr kumimoji="0" 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tri </a:t>
                      </a:r>
                      <a:r>
                        <a:rPr kumimoji="0" lang="en-US" sz="20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thức</a:t>
                      </a:r>
                      <a:r>
                        <a:rPr kumimoji="0" 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văn</a:t>
                      </a:r>
                      <a:r>
                        <a:rPr kumimoji="0" 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hóa</a:t>
                      </a:r>
                      <a:endParaRPr kumimoji="0" 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pPr>
                      <a:endPar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defRPr/>
                      </a:pPr>
                      <a:endParaRPr kumimoji="0" lang="en-US" alt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52600">
                <a:tc>
                  <a:txBody>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sz="20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Cách</a:t>
                      </a:r>
                      <a:r>
                        <a:rPr kumimoji="0" 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Bác</a:t>
                      </a:r>
                      <a:r>
                        <a:rPr kumimoji="0" 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tiếp</a:t>
                      </a:r>
                      <a:r>
                        <a:rPr kumimoji="0" 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thu</a:t>
                      </a:r>
                      <a:r>
                        <a:rPr kumimoji="0" 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tri </a:t>
                      </a:r>
                      <a:r>
                        <a:rPr kumimoji="0" lang="en-US" sz="20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thức</a:t>
                      </a:r>
                      <a:r>
                        <a:rPr kumimoji="0" 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văn</a:t>
                      </a:r>
                      <a:r>
                        <a:rPr kumimoji="0" 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hóa</a:t>
                      </a:r>
                      <a:endParaRPr kumimoji="0" 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2000">
                <a:tc>
                  <a:txBody>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sz="20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Đánh</a:t>
                      </a:r>
                      <a:r>
                        <a:rPr kumimoji="0" 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giá</a:t>
                      </a:r>
                      <a:r>
                        <a:rPr kumimoji="0" 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về</a:t>
                      </a:r>
                      <a:r>
                        <a:rPr kumimoji="0" 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vốn</a:t>
                      </a:r>
                      <a:r>
                        <a:rPr kumimoji="0" 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tri </a:t>
                      </a:r>
                      <a:r>
                        <a:rPr kumimoji="0" lang="en-US" sz="20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thức</a:t>
                      </a:r>
                      <a:r>
                        <a:rPr kumimoji="0" 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văn</a:t>
                      </a:r>
                      <a:r>
                        <a:rPr kumimoji="0" 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hóa</a:t>
                      </a:r>
                      <a:r>
                        <a:rPr kumimoji="0" 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của</a:t>
                      </a:r>
                      <a:r>
                        <a:rPr kumimoji="0" 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Bác</a:t>
                      </a:r>
                      <a:endParaRPr kumimoji="0" 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pPr>
                      <a:endPar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38200">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Nhận</a:t>
                      </a:r>
                      <a:r>
                        <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xét</a:t>
                      </a: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về</a:t>
                      </a: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nghệ</a:t>
                      </a: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thuật</a:t>
                      </a: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lập</a:t>
                      </a: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luận</a:t>
                      </a: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của</a:t>
                      </a: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tác</a:t>
                      </a: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giả</a:t>
                      </a:r>
                      <a:r>
                        <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endPar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endParaRPr kumimoji="0" lang="en-US" sz="20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TextBox 2"/>
          <p:cNvSpPr txBox="1"/>
          <p:nvPr/>
        </p:nvSpPr>
        <p:spPr>
          <a:xfrm>
            <a:off x="3295300" y="1199088"/>
            <a:ext cx="5490172" cy="1015663"/>
          </a:xfrm>
          <a:prstGeom prst="rect">
            <a:avLst/>
          </a:prstGeom>
          <a:noFill/>
        </p:spPr>
        <p:txBody>
          <a:bodyPr wrap="square">
            <a:spAutoFit/>
          </a:bodyPr>
          <a:lstStyle/>
          <a:p>
            <a:pPr lvl="0" algn="just" eaLnBrk="0" fontAlgn="base" hangingPunct="0">
              <a:spcBef>
                <a:spcPct val="0"/>
              </a:spcBef>
              <a:spcAft>
                <a:spcPct val="0"/>
              </a:spcAft>
              <a:defRPr/>
            </a:pPr>
            <a:r>
              <a:rPr lang="en-US" altLang="en-US" sz="2000" b="1" dirty="0" smtClean="0">
                <a:solidFill>
                  <a:prstClr val="black"/>
                </a:solidFill>
                <a:latin typeface="Times New Roman" panose="02020603050405020304" pitchFamily="18" charset="0"/>
                <a:cs typeface="Times New Roman" panose="02020603050405020304" pitchFamily="18" charset="0"/>
              </a:rPr>
              <a:t> </a:t>
            </a:r>
            <a:r>
              <a:rPr lang="en-US" altLang="en-US" sz="2000" b="1" dirty="0" err="1" smtClean="0">
                <a:solidFill>
                  <a:prstClr val="black"/>
                </a:solidFill>
                <a:latin typeface="Times New Roman" panose="02020603050405020304" pitchFamily="18" charset="0"/>
                <a:cs typeface="Times New Roman" panose="02020603050405020304" pitchFamily="18" charset="0"/>
              </a:rPr>
              <a:t>Đi</a:t>
            </a:r>
            <a:r>
              <a:rPr lang="en-US" altLang="en-US" sz="2000" b="1" dirty="0" smtClean="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nhiều</a:t>
            </a: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nước</a:t>
            </a: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nhiều</a:t>
            </a: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vùng</a:t>
            </a: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trên</a:t>
            </a: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thế</a:t>
            </a: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giới</a:t>
            </a:r>
            <a:endParaRPr lang="en-US" altLang="en-US" sz="2000" b="1" dirty="0">
              <a:solidFill>
                <a:prstClr val="black"/>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defRPr/>
            </a:pPr>
            <a:r>
              <a:rPr lang="en-US" altLang="en-US" sz="2000" b="1" dirty="0" smtClean="0">
                <a:solidFill>
                  <a:prstClr val="black"/>
                </a:solidFill>
                <a:latin typeface="Times New Roman" panose="02020603050405020304" pitchFamily="18" charset="0"/>
                <a:cs typeface="Times New Roman" panose="02020603050405020304" pitchFamily="18" charset="0"/>
              </a:rPr>
              <a:t> </a:t>
            </a:r>
            <a:r>
              <a:rPr lang="en-US" altLang="en-US" sz="2000" b="1" dirty="0" err="1" smtClean="0">
                <a:solidFill>
                  <a:prstClr val="black"/>
                </a:solidFill>
                <a:latin typeface="Times New Roman" panose="02020603050405020304" pitchFamily="18" charset="0"/>
                <a:cs typeface="Times New Roman" panose="02020603050405020304" pitchFamily="18" charset="0"/>
              </a:rPr>
              <a:t>Ghé</a:t>
            </a:r>
            <a:r>
              <a:rPr lang="en-US" altLang="en-US" sz="2000" b="1" dirty="0" smtClean="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lại</a:t>
            </a: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nhiều</a:t>
            </a: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hải</a:t>
            </a: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cảng</a:t>
            </a: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thăm</a:t>
            </a: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các</a:t>
            </a: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nước</a:t>
            </a: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châu</a:t>
            </a:r>
            <a:r>
              <a:rPr lang="en-US" altLang="en-US" sz="2000" b="1" dirty="0">
                <a:solidFill>
                  <a:prstClr val="black"/>
                </a:solidFill>
                <a:latin typeface="Times New Roman" panose="02020603050405020304" pitchFamily="18" charset="0"/>
                <a:cs typeface="Times New Roman" panose="02020603050405020304" pitchFamily="18" charset="0"/>
              </a:rPr>
              <a:t> Á. Phi, </a:t>
            </a:r>
            <a:r>
              <a:rPr lang="en-US" altLang="en-US" sz="2000" b="1" dirty="0" err="1">
                <a:solidFill>
                  <a:prstClr val="black"/>
                </a:solidFill>
                <a:latin typeface="Times New Roman" panose="02020603050405020304" pitchFamily="18" charset="0"/>
                <a:cs typeface="Times New Roman" panose="02020603050405020304" pitchFamily="18" charset="0"/>
              </a:rPr>
              <a:t>Mỹ</a:t>
            </a:r>
            <a:r>
              <a:rPr lang="en-US" altLang="en-US" sz="2000" b="1" dirty="0" smtClean="0">
                <a:solidFill>
                  <a:prstClr val="black"/>
                </a:solidFill>
                <a:latin typeface="Times New Roman" panose="02020603050405020304" pitchFamily="18" charset="0"/>
                <a:cs typeface="Times New Roman" panose="02020603050405020304" pitchFamily="18" charset="0"/>
              </a:rPr>
              <a:t>…</a:t>
            </a:r>
            <a:endParaRPr lang="en-US" sz="2800" b="1" dirty="0" smtClean="0">
              <a:solidFill>
                <a:srgbClr val="0070C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264663" y="2438400"/>
            <a:ext cx="5490172" cy="1631216"/>
          </a:xfrm>
          <a:prstGeom prst="rect">
            <a:avLst/>
          </a:prstGeom>
        </p:spPr>
        <p:txBody>
          <a:bodyPr wrap="square">
            <a:spAutoFit/>
          </a:bodyPr>
          <a:lstStyle/>
          <a:p>
            <a:pPr lvl="0" algn="just" fontAlgn="base">
              <a:spcBef>
                <a:spcPct val="0"/>
              </a:spcBef>
              <a:spcAft>
                <a:spcPct val="0"/>
              </a:spcAft>
              <a:defRPr/>
            </a:pPr>
            <a:r>
              <a:rPr lang="en-US" sz="2000" b="1" dirty="0" smtClean="0">
                <a:solidFill>
                  <a:prstClr val="black"/>
                </a:solidFill>
                <a:latin typeface="Times New Roman" panose="02020603050405020304" pitchFamily="18" charset="0"/>
                <a:cs typeface="Times New Roman" panose="02020603050405020304" pitchFamily="18" charset="0"/>
              </a:rPr>
              <a:t>- </a:t>
            </a:r>
            <a:r>
              <a:rPr lang="en-US" sz="2000" b="1" dirty="0" err="1" smtClean="0">
                <a:solidFill>
                  <a:prstClr val="black"/>
                </a:solidFill>
                <a:latin typeface="Times New Roman" panose="02020603050405020304" pitchFamily="18" charset="0"/>
                <a:cs typeface="Times New Roman" panose="02020603050405020304" pitchFamily="18" charset="0"/>
              </a:rPr>
              <a:t>Nói</a:t>
            </a:r>
            <a:r>
              <a:rPr lang="en-US" sz="2000" b="1" dirty="0" smtClean="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và</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viết</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thạo</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nhiều</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thứ</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tiếng</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Anh</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Pháp</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Hoa</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Nga</a:t>
            </a:r>
            <a:r>
              <a:rPr lang="en-US" sz="2000" b="1" dirty="0">
                <a:solidFill>
                  <a:prstClr val="black"/>
                </a:solidFill>
                <a:latin typeface="Times New Roman" panose="02020603050405020304" pitchFamily="18" charset="0"/>
                <a:cs typeface="Times New Roman" panose="02020603050405020304" pitchFamily="18" charset="0"/>
              </a:rPr>
              <a:t>…</a:t>
            </a:r>
            <a:r>
              <a:rPr lang="en-US" sz="2000" b="1" dirty="0" err="1">
                <a:solidFill>
                  <a:prstClr val="black"/>
                </a:solidFill>
                <a:latin typeface="Times New Roman" panose="02020603050405020304" pitchFamily="18" charset="0"/>
                <a:cs typeface="Times New Roman" panose="02020603050405020304" pitchFamily="18" charset="0"/>
              </a:rPr>
              <a:t>Tiếp</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thu</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cái</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đẹp</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cái</a:t>
            </a:r>
            <a:r>
              <a:rPr lang="en-US" sz="2000" b="1" dirty="0">
                <a:solidFill>
                  <a:prstClr val="black"/>
                </a:solidFill>
                <a:latin typeface="Times New Roman" panose="02020603050405020304" pitchFamily="18" charset="0"/>
                <a:cs typeface="Times New Roman" panose="02020603050405020304" pitchFamily="18" charset="0"/>
              </a:rPr>
              <a:t> hay, </a:t>
            </a:r>
            <a:r>
              <a:rPr lang="en-US" sz="2000" b="1" dirty="0" err="1">
                <a:solidFill>
                  <a:prstClr val="black"/>
                </a:solidFill>
                <a:latin typeface="Times New Roman" panose="02020603050405020304" pitchFamily="18" charset="0"/>
                <a:cs typeface="Times New Roman" panose="02020603050405020304" pitchFamily="18" charset="0"/>
              </a:rPr>
              <a:t>phê</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phán</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những</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tiêu</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cực</a:t>
            </a:r>
            <a:endParaRPr lang="en-US" sz="2000" b="1" dirty="0">
              <a:solidFill>
                <a:prstClr val="black"/>
              </a:solidFill>
              <a:latin typeface="Times New Roman" panose="02020603050405020304" pitchFamily="18" charset="0"/>
              <a:cs typeface="Times New Roman" panose="02020603050405020304" pitchFamily="18" charset="0"/>
            </a:endParaRPr>
          </a:p>
          <a:p>
            <a:pPr lvl="0" algn="just" fontAlgn="base">
              <a:spcBef>
                <a:spcPct val="0"/>
              </a:spcBef>
              <a:spcAft>
                <a:spcPct val="0"/>
              </a:spcAft>
            </a:pPr>
            <a:r>
              <a:rPr lang="en-US" sz="2000" b="1" dirty="0" smtClean="0">
                <a:solidFill>
                  <a:prstClr val="black"/>
                </a:solidFill>
                <a:latin typeface="Times New Roman" panose="02020603050405020304" pitchFamily="18" charset="0"/>
                <a:cs typeface="Times New Roman" panose="02020603050405020304" pitchFamily="18" charset="0"/>
              </a:rPr>
              <a:t>- </a:t>
            </a:r>
            <a:r>
              <a:rPr lang="en-US" sz="2000" b="1" dirty="0" err="1" smtClean="0">
                <a:solidFill>
                  <a:prstClr val="black"/>
                </a:solidFill>
                <a:latin typeface="Times New Roman" panose="02020603050405020304" pitchFamily="18" charset="0"/>
                <a:cs typeface="Times New Roman" panose="02020603050405020304" pitchFamily="18" charset="0"/>
              </a:rPr>
              <a:t>Làm</a:t>
            </a:r>
            <a:r>
              <a:rPr lang="en-US" sz="2000" b="1" dirty="0" smtClean="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nhiều</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nghề</a:t>
            </a:r>
            <a:endParaRPr lang="en-US" sz="2000" b="1" dirty="0">
              <a:solidFill>
                <a:prstClr val="black"/>
              </a:solidFill>
              <a:latin typeface="Times New Roman" panose="02020603050405020304" pitchFamily="18" charset="0"/>
              <a:cs typeface="Times New Roman" panose="02020603050405020304" pitchFamily="18" charset="0"/>
            </a:endParaRPr>
          </a:p>
          <a:p>
            <a:pPr lvl="0" algn="just" fontAlgn="base">
              <a:spcBef>
                <a:spcPct val="0"/>
              </a:spcBef>
              <a:spcAft>
                <a:spcPct val="0"/>
              </a:spcAft>
            </a:pPr>
            <a:r>
              <a:rPr lang="en-US" sz="2000" b="1" dirty="0" smtClean="0">
                <a:solidFill>
                  <a:prstClr val="black"/>
                </a:solidFill>
                <a:latin typeface="Times New Roman" panose="02020603050405020304" pitchFamily="18" charset="0"/>
                <a:cs typeface="Times New Roman" panose="02020603050405020304" pitchFamily="18" charset="0"/>
              </a:rPr>
              <a:t>- </a:t>
            </a:r>
            <a:r>
              <a:rPr lang="en-US" sz="2000" b="1" dirty="0" err="1" smtClean="0">
                <a:solidFill>
                  <a:prstClr val="black"/>
                </a:solidFill>
                <a:latin typeface="Times New Roman" panose="02020603050405020304" pitchFamily="18" charset="0"/>
                <a:cs typeface="Times New Roman" panose="02020603050405020304" pitchFamily="18" charset="0"/>
              </a:rPr>
              <a:t>Học</a:t>
            </a:r>
            <a:r>
              <a:rPr lang="en-US" sz="2000" b="1" dirty="0" smtClean="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hỏi</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tìm</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hiểu</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văn</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hóa</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nghệ</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thuật</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các</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nước</a:t>
            </a:r>
            <a:endParaRPr lang="en-US" sz="2000" b="1" dirty="0">
              <a:solidFill>
                <a:prstClr val="black"/>
              </a:solidFill>
              <a:latin typeface="Times New Roman" panose="02020603050405020304" pitchFamily="18" charset="0"/>
              <a:cs typeface="Times New Roman" panose="02020603050405020304" pitchFamily="18" charset="0"/>
            </a:endParaRPr>
          </a:p>
        </p:txBody>
      </p:sp>
      <p:sp>
        <p:nvSpPr>
          <p:cNvPr id="5" name="Rectangle 4"/>
          <p:cNvSpPr/>
          <p:nvPr/>
        </p:nvSpPr>
        <p:spPr>
          <a:xfrm>
            <a:off x="3323342" y="4170954"/>
            <a:ext cx="5519238" cy="707886"/>
          </a:xfrm>
          <a:prstGeom prst="rect">
            <a:avLst/>
          </a:prstGeom>
        </p:spPr>
        <p:txBody>
          <a:bodyPr wrap="square">
            <a:spAutoFit/>
          </a:bodyPr>
          <a:lstStyle/>
          <a:p>
            <a:pPr lvl="0" algn="just" fontAlgn="base">
              <a:spcBef>
                <a:spcPct val="0"/>
              </a:spcBef>
              <a:spcAft>
                <a:spcPct val="0"/>
              </a:spcAft>
            </a:pPr>
            <a:r>
              <a:rPr lang="en-US" sz="2000" b="1" dirty="0" smtClean="0">
                <a:solidFill>
                  <a:prstClr val="black"/>
                </a:solidFill>
                <a:latin typeface="Times New Roman" panose="02020603050405020304" pitchFamily="18" charset="0"/>
                <a:cs typeface="Times New Roman" panose="02020603050405020304" pitchFamily="18" charset="0"/>
              </a:rPr>
              <a:t>- </a:t>
            </a:r>
            <a:r>
              <a:rPr lang="en-US" sz="2000" b="1" dirty="0" err="1" smtClean="0">
                <a:solidFill>
                  <a:prstClr val="black"/>
                </a:solidFill>
                <a:latin typeface="Times New Roman" panose="02020603050405020304" pitchFamily="18" charset="0"/>
                <a:cs typeface="Times New Roman" panose="02020603050405020304" pitchFamily="18" charset="0"/>
              </a:rPr>
              <a:t>Uyên</a:t>
            </a:r>
            <a:r>
              <a:rPr lang="en-US" sz="2000" b="1" dirty="0" smtClean="0">
                <a:solidFill>
                  <a:prstClr val="black"/>
                </a:solidFill>
                <a:latin typeface="Times New Roman" panose="02020603050405020304" pitchFamily="18" charset="0"/>
                <a:cs typeface="Times New Roman" panose="02020603050405020304" pitchFamily="18" charset="0"/>
              </a:rPr>
              <a:t> </a:t>
            </a:r>
            <a:r>
              <a:rPr lang="en-US" sz="2000" b="1" dirty="0" err="1" smtClean="0">
                <a:solidFill>
                  <a:prstClr val="black"/>
                </a:solidFill>
                <a:latin typeface="Times New Roman" panose="02020603050405020304" pitchFamily="18" charset="0"/>
                <a:cs typeface="Times New Roman" panose="02020603050405020304" pitchFamily="18" charset="0"/>
              </a:rPr>
              <a:t>thâm</a:t>
            </a:r>
            <a:endParaRPr lang="en-US" sz="2000" b="1" dirty="0" smtClean="0">
              <a:solidFill>
                <a:prstClr val="black"/>
              </a:solidFill>
              <a:latin typeface="Times New Roman" panose="02020603050405020304" pitchFamily="18" charset="0"/>
              <a:cs typeface="Times New Roman" panose="02020603050405020304" pitchFamily="18" charset="0"/>
            </a:endParaRPr>
          </a:p>
          <a:p>
            <a:pPr lvl="0" algn="just" fontAlgn="base">
              <a:spcBef>
                <a:spcPct val="0"/>
              </a:spcBef>
              <a:spcAft>
                <a:spcPct val="0"/>
              </a:spcAft>
            </a:pPr>
            <a:r>
              <a:rPr lang="en-US" sz="2000" b="1" dirty="0" smtClean="0">
                <a:solidFill>
                  <a:prstClr val="black"/>
                </a:solidFill>
                <a:latin typeface="Times New Roman" panose="02020603050405020304" pitchFamily="18" charset="0"/>
                <a:cs typeface="Times New Roman" panose="02020603050405020304" pitchFamily="18" charset="0"/>
              </a:rPr>
              <a:t>- </a:t>
            </a:r>
            <a:r>
              <a:rPr lang="en-US" sz="2000" b="1" dirty="0" err="1" smtClean="0">
                <a:solidFill>
                  <a:prstClr val="black"/>
                </a:solidFill>
                <a:latin typeface="Times New Roman" panose="02020603050405020304" pitchFamily="18" charset="0"/>
                <a:cs typeface="Times New Roman" panose="02020603050405020304" pitchFamily="18" charset="0"/>
              </a:rPr>
              <a:t>Hòa</a:t>
            </a:r>
            <a:r>
              <a:rPr lang="en-US" sz="2000" b="1" dirty="0" smtClean="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hợp</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giữa</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văn</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hóa</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truyền</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thống</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và</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hiện</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đại</a:t>
            </a:r>
            <a:endParaRPr lang="en-US" sz="2000" b="1"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3257593" y="5105400"/>
            <a:ext cx="5668258" cy="707886"/>
          </a:xfrm>
          <a:prstGeom prst="rect">
            <a:avLst/>
          </a:prstGeom>
        </p:spPr>
        <p:txBody>
          <a:bodyPr wrap="square">
            <a:spAutoFit/>
          </a:bodyPr>
          <a:lstStyle/>
          <a:p>
            <a:pPr lvl="0" algn="just" fontAlgn="base">
              <a:spcBef>
                <a:spcPct val="0"/>
              </a:spcBef>
              <a:spcAft>
                <a:spcPct val="0"/>
              </a:spcAft>
            </a:pPr>
            <a:r>
              <a:rPr lang="en-US" altLang="en-US" sz="2000" b="1" dirty="0" err="1">
                <a:solidFill>
                  <a:prstClr val="black"/>
                </a:solidFill>
                <a:latin typeface="Times New Roman" panose="02020603050405020304" pitchFamily="18" charset="0"/>
                <a:cs typeface="Times New Roman" panose="02020603050405020304" pitchFamily="18" charset="0"/>
              </a:rPr>
              <a:t>Kết</a:t>
            </a: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hợp</a:t>
            </a: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giữa</a:t>
            </a: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kể</a:t>
            </a: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và</a:t>
            </a: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bình</a:t>
            </a: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luận</a:t>
            </a: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dẫn</a:t>
            </a: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dắt</a:t>
            </a: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vấn</a:t>
            </a: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đề</a:t>
            </a: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tự</a:t>
            </a: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nhiên</a:t>
            </a:r>
            <a:r>
              <a:rPr lang="en-US" altLang="en-US" sz="2000" b="1" dirty="0">
                <a:solidFill>
                  <a:prstClr val="black"/>
                </a:solidFill>
                <a:latin typeface="Times New Roman" panose="02020603050405020304" pitchFamily="18" charset="0"/>
                <a:cs typeface="Times New Roman" panose="02020603050405020304" pitchFamily="18" charset="0"/>
              </a:rPr>
              <a:t>,</a:t>
            </a:r>
            <a:r>
              <a:rPr lang="vi-VN" altLang="en-US" sz="2000" b="1" dirty="0">
                <a:solidFill>
                  <a:prstClr val="black"/>
                </a:solidFill>
                <a:latin typeface="Times New Roman" panose="02020603050405020304" pitchFamily="18" charset="0"/>
                <a:cs typeface="Times New Roman" panose="02020603050405020304" pitchFamily="18" charset="0"/>
              </a:rPr>
              <a:t> luận cứ </a:t>
            </a:r>
            <a:r>
              <a:rPr lang="en-US" altLang="en-US" sz="2000" b="1" dirty="0" err="1" smtClean="0">
                <a:solidFill>
                  <a:prstClr val="black"/>
                </a:solidFill>
                <a:latin typeface="Times New Roman" panose="02020603050405020304" pitchFamily="18" charset="0"/>
                <a:cs typeface="Times New Roman" panose="02020603050405020304" pitchFamily="18" charset="0"/>
              </a:rPr>
              <a:t>rõ</a:t>
            </a:r>
            <a:r>
              <a:rPr lang="en-US" altLang="en-US" sz="2000" b="1" dirty="0" smtClean="0">
                <a:solidFill>
                  <a:prstClr val="black"/>
                </a:solidFill>
                <a:latin typeface="Times New Roman" panose="02020603050405020304" pitchFamily="18" charset="0"/>
                <a:cs typeface="Times New Roman" panose="02020603050405020304" pitchFamily="18" charset="0"/>
              </a:rPr>
              <a:t> </a:t>
            </a:r>
            <a:r>
              <a:rPr lang="en-US" altLang="en-US" sz="2000" b="1" dirty="0" err="1" smtClean="0">
                <a:solidFill>
                  <a:prstClr val="black"/>
                </a:solidFill>
                <a:latin typeface="Times New Roman" panose="02020603050405020304" pitchFamily="18" charset="0"/>
                <a:cs typeface="Times New Roman" panose="02020603050405020304" pitchFamily="18" charset="0"/>
              </a:rPr>
              <a:t>ràng</a:t>
            </a:r>
            <a:r>
              <a:rPr lang="vi-VN" altLang="en-US" sz="2000" b="1" dirty="0" smtClean="0">
                <a:solidFill>
                  <a:prstClr val="black"/>
                </a:solidFill>
                <a:latin typeface="Times New Roman" panose="02020603050405020304" pitchFamily="18" charset="0"/>
                <a:cs typeface="Times New Roman" panose="02020603050405020304" pitchFamily="18" charset="0"/>
              </a:rPr>
              <a:t>, </a:t>
            </a:r>
            <a:r>
              <a:rPr lang="vi-VN" altLang="en-US" sz="2000" b="1" dirty="0">
                <a:solidFill>
                  <a:prstClr val="black"/>
                </a:solidFill>
                <a:latin typeface="Times New Roman" panose="02020603050405020304" pitchFamily="18" charset="0"/>
                <a:cs typeface="Times New Roman" panose="02020603050405020304" pitchFamily="18" charset="0"/>
              </a:rPr>
              <a:t>dẫn chứng thuyết phục</a:t>
            </a:r>
            <a:endParaRPr lang="en-US" sz="2000" b="1" kern="0" dirty="0">
              <a:solidFill>
                <a:prstClr val="black"/>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3333" y="675"/>
            <a:ext cx="6446067" cy="707886"/>
          </a:xfrm>
          <a:prstGeom prst="rect">
            <a:avLst/>
          </a:prstGeom>
          <a:noFill/>
        </p:spPr>
        <p:txBody>
          <a:bodyPr wrap="square">
            <a:spAutoFit/>
          </a:bodyPr>
          <a:lstStyle/>
          <a:p>
            <a:pPr algn="ctr" eaLnBrk="0" fontAlgn="base" hangingPunct="0">
              <a:spcBef>
                <a:spcPct val="0"/>
              </a:spcBef>
              <a:spcAft>
                <a:spcPct val="0"/>
              </a:spcAft>
              <a:defRPr/>
            </a:pPr>
            <a:r>
              <a:rPr lang="en-US" sz="4000" b="1" u="sng"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II/ </a:t>
            </a:r>
            <a:r>
              <a:rPr lang="en-US" sz="4000" b="1" u="sng"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TÌM HIỂU VĂN BẢN</a:t>
            </a:r>
            <a:endParaRPr lang="en-US" sz="4000" b="1" u="sng"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TextBox 7"/>
          <p:cNvSpPr txBox="1"/>
          <p:nvPr/>
        </p:nvSpPr>
        <p:spPr>
          <a:xfrm>
            <a:off x="155780" y="609600"/>
            <a:ext cx="8686800" cy="584775"/>
          </a:xfrm>
          <a:prstGeom prst="rect">
            <a:avLst/>
          </a:prstGeom>
          <a:noFill/>
        </p:spPr>
        <p:txBody>
          <a:bodyPr wrap="square">
            <a:spAutoFit/>
          </a:bodyPr>
          <a:lstStyle/>
          <a:p>
            <a:pPr algn="ctr" fontAlgn="base">
              <a:spcBef>
                <a:spcPct val="0"/>
              </a:spcBef>
              <a:spcAft>
                <a:spcPct val="0"/>
              </a:spcAft>
            </a:pPr>
            <a:r>
              <a:rPr lang="en-US" sz="2800" b="1" dirty="0">
                <a:solidFill>
                  <a:srgbClr val="FF0000"/>
                </a:solidFill>
                <a:latin typeface="Times New Roman" panose="02020603050405020304" pitchFamily="18" charset="0"/>
                <a:cs typeface="Times New Roman" panose="02020603050405020304" pitchFamily="18" charset="0"/>
              </a:rPr>
              <a:t>1/ </a:t>
            </a:r>
            <a:r>
              <a:rPr lang="en-US" sz="3200" b="1" dirty="0" err="1">
                <a:solidFill>
                  <a:srgbClr val="FF0000"/>
                </a:solidFill>
                <a:latin typeface="Times New Roman" panose="02020603050405020304" pitchFamily="18" charset="0"/>
                <a:cs typeface="Times New Roman" panose="02020603050405020304" pitchFamily="18" charset="0"/>
              </a:rPr>
              <a:t>Sự</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tiếp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tinh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hoa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hóa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nhân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loại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Bác</a:t>
            </a:r>
          </a:p>
        </p:txBody>
      </p:sp>
      <p:graphicFrame>
        <p:nvGraphicFramePr>
          <p:cNvPr id="9" name="Table 8"/>
          <p:cNvGraphicFramePr>
            <a:graphicFrameLocks noGrp="1"/>
          </p:cNvGraphicFramePr>
          <p:nvPr/>
        </p:nvGraphicFramePr>
        <p:xfrm>
          <a:off x="96310" y="6035040"/>
          <a:ext cx="8971490" cy="822960"/>
        </p:xfrm>
        <a:graphic>
          <a:graphicData uri="http://schemas.openxmlformats.org/drawingml/2006/table">
            <a:tbl>
              <a:tblPr firstRow="1" bandRow="1">
                <a:tableStyleId>{5C22544A-7EE6-4342-B048-85BDC9FD1C3A}</a:tableStyleId>
              </a:tblPr>
              <a:tblGrid>
                <a:gridCol w="8971490"/>
              </a:tblGrid>
              <a:tr h="754380">
                <a:tc>
                  <a:txBody>
                    <a:bodyPr/>
                    <a:lstStyle/>
                    <a:p>
                      <a:r>
                        <a:rPr kumimoji="0" lang="en-US" altLang="en-US" sz="24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altLang="en-US" sz="24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Phong cách Hồ Chí Minh là sự kết hợp hài hòa giữa văn hóa dân tộc với tinh hoa văn hóa thế giới</a:t>
                      </a:r>
                      <a:r>
                        <a:rPr kumimoji="0" lang="en-US" altLang="en-US" sz="24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lang="en-US" dirty="0"/>
                    </a:p>
                  </a:txBody>
                  <a:tcPr marL="68580" marR="68580">
                    <a:solidFill>
                      <a:schemeClr val="accent6">
                        <a:lumMod val="20000"/>
                        <a:lumOff val="80000"/>
                      </a:schemeClr>
                    </a:solidFill>
                  </a:tcPr>
                </a:tc>
              </a:tr>
            </a:tbl>
          </a:graphicData>
        </a:graphic>
      </p:graphicFrame>
      <p:sp>
        <p:nvSpPr>
          <p:cNvPr id="10" name="Right Arrow 9"/>
          <p:cNvSpPr/>
          <p:nvPr/>
        </p:nvSpPr>
        <p:spPr>
          <a:xfrm>
            <a:off x="196688" y="6188697"/>
            <a:ext cx="366903"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79646">
                  <a:lumMod val="50000"/>
                </a:srgbClr>
              </a:solidFill>
            </a:endParaRPr>
          </a:p>
        </p:txBody>
      </p:sp>
      <p:pic>
        <p:nvPicPr>
          <p:cNvPr id="11" name="Picture 229387" descr="viet3"/>
          <p:cNvPicPr>
            <a:picLocks noChangeAspect="1"/>
          </p:cNvPicPr>
          <p:nvPr/>
        </p:nvPicPr>
        <p:blipFill>
          <a:blip r:embed="rId2"/>
          <a:stretch>
            <a:fillRect/>
          </a:stretch>
        </p:blipFill>
        <p:spPr>
          <a:xfrm rot="-144016">
            <a:off x="8408924" y="132401"/>
            <a:ext cx="646183" cy="57385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horizont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819" y="172825"/>
            <a:ext cx="6330981" cy="707886"/>
          </a:xfrm>
          <a:prstGeom prst="rect">
            <a:avLst/>
          </a:prstGeom>
          <a:noFill/>
        </p:spPr>
        <p:txBody>
          <a:bodyPr wrap="square">
            <a:spAutoFit/>
          </a:bodyPr>
          <a:lstStyle/>
          <a:p>
            <a:pPr algn="ctr" eaLnBrk="0" fontAlgn="base" hangingPunct="0">
              <a:spcBef>
                <a:spcPct val="0"/>
              </a:spcBef>
              <a:spcAft>
                <a:spcPct val="0"/>
              </a:spcAft>
              <a:defRPr/>
            </a:pPr>
            <a:r>
              <a:rPr lang="en-US" sz="4000" b="1" u="sng"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II/ </a:t>
            </a:r>
            <a:r>
              <a:rPr lang="en-US" sz="4000" b="1" u="sng"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TÌM HIỂU VĂN BẢN</a:t>
            </a:r>
            <a:endParaRPr lang="en-US" sz="4000" b="1" u="sng"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TextBox 2"/>
          <p:cNvSpPr txBox="1"/>
          <p:nvPr/>
        </p:nvSpPr>
        <p:spPr>
          <a:xfrm>
            <a:off x="457200" y="753817"/>
            <a:ext cx="8001000" cy="584775"/>
          </a:xfrm>
          <a:prstGeom prst="rect">
            <a:avLst/>
          </a:prstGeom>
          <a:noFill/>
        </p:spPr>
        <p:txBody>
          <a:bodyPr wrap="square">
            <a:spAutoFit/>
          </a:bodyPr>
          <a:lstStyle/>
          <a:p>
            <a:pPr eaLnBrk="0" fontAlgn="base" hangingPunct="0">
              <a:spcBef>
                <a:spcPct val="0"/>
              </a:spcBef>
              <a:spcAft>
                <a:spcPct val="0"/>
              </a:spcAft>
              <a:defRPr/>
            </a:pPr>
            <a:r>
              <a:rPr lang="en-US" sz="2800" b="1" dirty="0">
                <a:solidFill>
                  <a:srgbClr val="FF0000"/>
                </a:solidFill>
                <a:latin typeface="Times New Roman" panose="02020603050405020304" pitchFamily="18" charset="0"/>
                <a:cs typeface="Times New Roman" panose="02020603050405020304" pitchFamily="18" charset="0"/>
              </a:rPr>
              <a:t>2/ </a:t>
            </a:r>
            <a:r>
              <a:rPr lang="en-US" sz="3200" b="1" dirty="0" err="1">
                <a:solidFill>
                  <a:srgbClr val="FF0000"/>
                </a:solidFill>
                <a:latin typeface="Times New Roman" panose="02020603050405020304" pitchFamily="18" charset="0"/>
                <a:cs typeface="Times New Roman" panose="02020603050405020304" pitchFamily="18" charset="0"/>
              </a:rPr>
              <a:t>Nét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đẹp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giản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dị</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lối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Bác</a:t>
            </a:r>
            <a:r>
              <a:rPr lang="en-US" sz="3200" b="1" dirty="0">
                <a:solidFill>
                  <a:srgbClr val="FF0000"/>
                </a:solidFill>
                <a:latin typeface="Times New Roman" panose="02020603050405020304" pitchFamily="18" charset="0"/>
                <a:cs typeface="Times New Roman" panose="02020603050405020304" pitchFamily="18" charset="0"/>
              </a:rPr>
              <a:t>.</a:t>
            </a:r>
            <a:r>
              <a:rPr lang="en-US" sz="2800" b="1" dirty="0">
                <a:solidFill>
                  <a:srgbClr val="FF0000"/>
                </a:solidFill>
                <a:latin typeface="Times New Roman" panose="02020603050405020304" pitchFamily="18" charset="0"/>
                <a:cs typeface="Times New Roman" panose="02020603050405020304" pitchFamily="18" charset="0"/>
              </a:rPr>
              <a:t> </a:t>
            </a:r>
          </a:p>
        </p:txBody>
      </p:sp>
      <p:graphicFrame>
        <p:nvGraphicFramePr>
          <p:cNvPr id="4" name="Table 3"/>
          <p:cNvGraphicFramePr>
            <a:graphicFrameLocks noGrp="1"/>
          </p:cNvGraphicFramePr>
          <p:nvPr/>
        </p:nvGraphicFramePr>
        <p:xfrm>
          <a:off x="342900" y="1600209"/>
          <a:ext cx="8496300" cy="4038591"/>
        </p:xfrm>
        <a:graphic>
          <a:graphicData uri="http://schemas.openxmlformats.org/drawingml/2006/table">
            <a:tbl>
              <a:tblPr/>
              <a:tblGrid>
                <a:gridCol w="4762500"/>
                <a:gridCol w="3733800"/>
              </a:tblGrid>
              <a:tr h="570842">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Biểu</a:t>
                      </a:r>
                      <a:r>
                        <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hiện</a:t>
                      </a:r>
                      <a:endParaRPr kumimoji="0" lang="en-US" sz="2400" b="1" i="0" u="none" strike="noStrike" cap="none" normalizeH="0" baseline="0" dirty="0">
                        <a:ln>
                          <a:noFill/>
                        </a:ln>
                        <a:solidFill>
                          <a:schemeClr val="tx1"/>
                        </a:solidFill>
                        <a:effectLst/>
                        <a:latin typeface=".VnTime" panose="020B7200000000000000" pitchFamily="34" charset="0"/>
                        <a:cs typeface="Times New Roman" panose="02020603050405020304" pitchFamily="18" charset="0"/>
                      </a:endParaRPr>
                    </a:p>
                  </a:txBody>
                  <a:tcPr marL="42138" marR="421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Nhận</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xét</a:t>
                      </a:r>
                      <a:r>
                        <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nghệ</a:t>
                      </a:r>
                      <a:r>
                        <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thuật</a:t>
                      </a:r>
                      <a:endParaRPr kumimoji="0" lang="en-US" sz="2400" b="1" i="0" u="none" strike="noStrike" cap="none" normalizeH="0" baseline="0" dirty="0">
                        <a:ln>
                          <a:noFill/>
                        </a:ln>
                        <a:solidFill>
                          <a:schemeClr val="tx1"/>
                        </a:solidFill>
                        <a:effectLst/>
                        <a:latin typeface=".VnTime" panose="020B7200000000000000" pitchFamily="34" charset="0"/>
                        <a:cs typeface="Times New Roman" panose="02020603050405020304" pitchFamily="18" charset="0"/>
                      </a:endParaRPr>
                    </a:p>
                  </a:txBody>
                  <a:tcPr marL="42138" marR="421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67749">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sz="2400" b="1" i="0" u="none" strike="noStrike" cap="none" normalizeH="0" baseline="0" dirty="0">
                        <a:ln>
                          <a:noFill/>
                        </a:ln>
                        <a:solidFill>
                          <a:schemeClr val="tx1"/>
                        </a:solidFill>
                        <a:effectLst/>
                        <a:latin typeface=".VnTime" panose="020B7200000000000000" pitchFamily="34" charset="0"/>
                        <a:cs typeface="Times New Roman" panose="02020603050405020304" pitchFamily="18" charset="0"/>
                      </a:endParaRPr>
                    </a:p>
                  </a:txBody>
                  <a:tcPr marL="42138" marR="421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342900" marR="0" lvl="0" indent="-342900" algn="just" defTabSz="914400" rtl="0" eaLnBrk="1" fontAlgn="base" latinLnBrk="0" hangingPunct="1">
                        <a:lnSpc>
                          <a:spcPct val="100000"/>
                        </a:lnSpc>
                        <a:spcBef>
                          <a:spcPct val="0"/>
                        </a:spcBef>
                        <a:spcAft>
                          <a:spcPct val="0"/>
                        </a:spcAft>
                        <a:buClrTx/>
                        <a:buSzTx/>
                        <a:buFontTx/>
                        <a:buChar char="-"/>
                      </a:pPr>
                      <a:endPar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42138" marR="421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 name="Table 5"/>
          <p:cNvGraphicFramePr>
            <a:graphicFrameLocks noGrp="1"/>
          </p:cNvGraphicFramePr>
          <p:nvPr/>
        </p:nvGraphicFramePr>
        <p:xfrm>
          <a:off x="76200" y="5562666"/>
          <a:ext cx="8991600" cy="1227709"/>
        </p:xfrm>
        <a:graphic>
          <a:graphicData uri="http://schemas.openxmlformats.org/drawingml/2006/table">
            <a:tbl>
              <a:tblPr firstRow="1" bandRow="1">
                <a:tableStyleId>{16D9F66E-5EB9-4882-86FB-DCBF35E3C3E4}</a:tableStyleId>
              </a:tblPr>
              <a:tblGrid>
                <a:gridCol w="8991600"/>
              </a:tblGrid>
              <a:tr h="1227709">
                <a:tc>
                  <a:txBody>
                    <a:bodyPr/>
                    <a:lstStyle/>
                    <a:p>
                      <a:pPr marL="0" marR="0" lvl="0" indent="0" algn="just" defTabSz="457200" rtl="0" eaLnBrk="0" fontAlgn="base" latinLnBrk="0" hangingPunct="0">
                        <a:lnSpc>
                          <a:spcPct val="115000"/>
                        </a:lnSpc>
                        <a:spcBef>
                          <a:spcPct val="0"/>
                        </a:spcBef>
                        <a:spcAft>
                          <a:spcPts val="1000"/>
                        </a:spcAft>
                        <a:buClrTx/>
                        <a:buSzTx/>
                        <a:buFontTx/>
                        <a:buNone/>
                        <a:defRPr/>
                      </a:pPr>
                      <a:r>
                        <a:rPr kumimoji="0" lang="en-US" sz="2800" u="none" strike="noStrike" kern="1200" cap="none" spc="0" normalizeH="0" baseline="0" noProof="0" dirty="0" smtClean="0">
                          <a:ln>
                            <a:noFill/>
                          </a:ln>
                          <a:solidFill>
                            <a:srgbClr val="7030A0"/>
                          </a:solidFill>
                          <a:effectLst/>
                          <a:uLnTx/>
                          <a:uFillTx/>
                        </a:rPr>
                        <a:t>        </a:t>
                      </a:r>
                      <a:r>
                        <a:rPr kumimoji="0" lang="it-IT" sz="2800" b="1" i="0" u="none" strike="noStrike" kern="1200" cap="none" spc="0" normalizeH="0" baseline="0" noProof="0" dirty="0" smtClean="0">
                          <a:ln>
                            <a:noFill/>
                          </a:ln>
                          <a:solidFill>
                            <a:srgbClr val="7030A0"/>
                          </a:solidFill>
                          <a:effectLst/>
                          <a:uLnTx/>
                          <a:uFillTx/>
                          <a:latin typeface="Times New Roman" panose="02020603050405020304" pitchFamily="18" charset="0"/>
                          <a:cs typeface="Times New Roman" panose="02020603050405020304" pitchFamily="18" charset="0"/>
                        </a:rPr>
                        <a:t>L</a:t>
                      </a:r>
                      <a:r>
                        <a:rPr kumimoji="0" lang="it-IT" altLang="vi-VN" sz="2800" b="1" i="0" u="none" strike="noStrike" kern="1200" cap="none" spc="0" normalizeH="0" baseline="0" noProof="0" dirty="0" smtClean="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ối sống đẹp, văn minh của Bác. Cái hiện đại gắn liền  giản dị, hài hoà giữa tự nhiên và sự thoả mãn về tâm hồn</a:t>
                      </a:r>
                      <a:endParaRPr kumimoji="0" lang="vi-VN" altLang="vi-VN" sz="28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a:tc>
              </a:tr>
            </a:tbl>
          </a:graphicData>
        </a:graphic>
      </p:graphicFrame>
      <p:sp>
        <p:nvSpPr>
          <p:cNvPr id="7" name="Right Arrow 6"/>
          <p:cNvSpPr/>
          <p:nvPr/>
        </p:nvSpPr>
        <p:spPr>
          <a:xfrm>
            <a:off x="289711" y="5791200"/>
            <a:ext cx="28575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289711" y="2290713"/>
            <a:ext cx="4572000" cy="3046988"/>
          </a:xfrm>
          <a:prstGeom prst="rect">
            <a:avLst/>
          </a:prstGeom>
        </p:spPr>
        <p:txBody>
          <a:bodyPr>
            <a:spAutoFit/>
          </a:bodyPr>
          <a:lstStyle/>
          <a:p>
            <a:pPr lvl="0" algn="just" fontAlgn="base">
              <a:spcBef>
                <a:spcPct val="0"/>
              </a:spcBef>
              <a:spcAft>
                <a:spcPct val="0"/>
              </a:spcAft>
            </a:pPr>
            <a:r>
              <a:rPr lang="en-US" sz="2400" b="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Nơi</a:t>
            </a:r>
            <a:r>
              <a:rPr lang="en-US" sz="2400" b="1" i="1" dirty="0">
                <a:solidFill>
                  <a:prstClr val="black"/>
                </a:solidFill>
                <a:latin typeface="Times New Roman" panose="02020603050405020304" pitchFamily="18" charset="0"/>
                <a:cs typeface="Times New Roman" panose="02020603050405020304" pitchFamily="18" charset="0"/>
              </a:rPr>
              <a:t> ở </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nhà</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sàn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nhỏ</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bé</a:t>
            </a:r>
            <a:r>
              <a:rPr lang="en-US" sz="2400" b="1" dirty="0">
                <a:solidFill>
                  <a:prstClr val="black"/>
                </a:solidFill>
                <a:latin typeface="Times New Roman" panose="02020603050405020304" pitchFamily="18" charset="0"/>
                <a:cs typeface="Times New Roman" panose="02020603050405020304" pitchFamily="18" charset="0"/>
              </a:rPr>
              <a:t> , </a:t>
            </a:r>
            <a:r>
              <a:rPr lang="en-US" sz="2400" b="1" dirty="0" err="1">
                <a:solidFill>
                  <a:prstClr val="black"/>
                </a:solidFill>
                <a:latin typeface="Times New Roman" panose="02020603050405020304" pitchFamily="18" charset="0"/>
                <a:cs typeface="Times New Roman" panose="02020603050405020304" pitchFamily="18" charset="0"/>
              </a:rPr>
              <a:t>mộc</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mạc</a:t>
            </a:r>
            <a:endParaRPr lang="en-US" sz="2400" b="1" dirty="0">
              <a:solidFill>
                <a:prstClr val="black"/>
              </a:solidFill>
              <a:latin typeface=".VnTime" panose="020B7200000000000000" pitchFamily="34" charset="0"/>
              <a:cs typeface="Times New Roman" panose="02020603050405020304" pitchFamily="18" charset="0"/>
            </a:endParaRPr>
          </a:p>
          <a:p>
            <a:pPr lvl="0" algn="just" fontAlgn="base">
              <a:spcBef>
                <a:spcPct val="0"/>
              </a:spcBef>
              <a:spcAft>
                <a:spcPct val="0"/>
              </a:spcAft>
            </a:pPr>
            <a:r>
              <a:rPr lang="en-US" sz="2400" b="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Trang</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phục</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Quần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áo</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bà</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ba</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nâu</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áo</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trấn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thủ</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đôi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dép</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lốp</a:t>
            </a:r>
            <a:r>
              <a:rPr lang="en-US" sz="2400" b="1" dirty="0">
                <a:solidFill>
                  <a:prstClr val="black"/>
                </a:solidFill>
                <a:latin typeface="Times New Roman" panose="02020603050405020304" pitchFamily="18" charset="0"/>
                <a:cs typeface="Times New Roman" panose="02020603050405020304" pitchFamily="18" charset="0"/>
              </a:rPr>
              <a:t> </a:t>
            </a:r>
            <a:endParaRPr lang="en-US" sz="2400" b="1" dirty="0">
              <a:solidFill>
                <a:prstClr val="black"/>
              </a:solidFill>
              <a:latin typeface=".VnTime" panose="020B7200000000000000" pitchFamily="34" charset="0"/>
              <a:cs typeface="Times New Roman" panose="02020603050405020304" pitchFamily="18" charset="0"/>
            </a:endParaRPr>
          </a:p>
          <a:p>
            <a:pPr lvl="0" algn="just" fontAlgn="base">
              <a:spcBef>
                <a:spcPct val="0"/>
              </a:spcBef>
              <a:spcAft>
                <a:spcPct val="0"/>
              </a:spcAft>
            </a:pPr>
            <a:r>
              <a:rPr lang="en-US" sz="2400" b="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Bữa</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ăn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cá</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khô</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rau</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luộc</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dưa</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cà</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cháo</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hoa</a:t>
            </a:r>
            <a:r>
              <a:rPr lang="en-US" sz="2400" b="1" dirty="0">
                <a:solidFill>
                  <a:prstClr val="black"/>
                </a:solidFill>
                <a:latin typeface="Times New Roman" panose="02020603050405020304" pitchFamily="18" charset="0"/>
                <a:cs typeface="Times New Roman" panose="02020603050405020304" pitchFamily="18" charset="0"/>
              </a:rPr>
              <a:t> </a:t>
            </a:r>
            <a:endParaRPr lang="en-US" sz="2400" b="1" dirty="0">
              <a:solidFill>
                <a:prstClr val="black"/>
              </a:solidFill>
              <a:latin typeface=".VnTime" panose="020B7200000000000000" pitchFamily="34" charset="0"/>
              <a:cs typeface="Times New Roman" panose="02020603050405020304" pitchFamily="18" charset="0"/>
            </a:endParaRPr>
          </a:p>
          <a:p>
            <a:pPr lvl="0" algn="just" fontAlgn="base">
              <a:spcBef>
                <a:spcPct val="0"/>
              </a:spcBef>
              <a:spcAft>
                <a:spcPct val="0"/>
              </a:spcAft>
            </a:pPr>
            <a:r>
              <a:rPr lang="en-US" sz="2400" b="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Tư</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trang</a:t>
            </a:r>
            <a:r>
              <a:rPr lang="en-US" sz="2400" b="1" dirty="0">
                <a:solidFill>
                  <a:prstClr val="black"/>
                </a:solidFill>
                <a:latin typeface="Times New Roman" panose="02020603050405020304" pitchFamily="18" charset="0"/>
                <a:cs typeface="Times New Roman" panose="02020603050405020304" pitchFamily="18" charset="0"/>
              </a:rPr>
              <a:t>: 1 </a:t>
            </a:r>
            <a:r>
              <a:rPr lang="en-US" sz="2400" b="1" dirty="0" err="1">
                <a:solidFill>
                  <a:prstClr val="black"/>
                </a:solidFill>
                <a:latin typeface="Times New Roman" panose="02020603050405020304" pitchFamily="18" charset="0"/>
                <a:cs typeface="Times New Roman" panose="02020603050405020304" pitchFamily="18" charset="0"/>
              </a:rPr>
              <a:t>chiếc</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va</a:t>
            </a:r>
            <a:r>
              <a:rPr lang="en-US" sz="2400" b="1" dirty="0">
                <a:solidFill>
                  <a:prstClr val="black"/>
                </a:solidFill>
                <a:latin typeface="Times New Roman" panose="02020603050405020304" pitchFamily="18" charset="0"/>
                <a:cs typeface="Times New Roman" panose="02020603050405020304" pitchFamily="18" charset="0"/>
              </a:rPr>
              <a:t> li, </a:t>
            </a:r>
            <a:r>
              <a:rPr lang="en-US" sz="2400" b="1" dirty="0" err="1">
                <a:solidFill>
                  <a:prstClr val="black"/>
                </a:solidFill>
                <a:latin typeface="Times New Roman" panose="02020603050405020304" pitchFamily="18" charset="0"/>
                <a:cs typeface="Times New Roman" panose="02020603050405020304" pitchFamily="18" charset="0"/>
              </a:rPr>
              <a:t>vài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bộ</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quần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áo</a:t>
            </a:r>
            <a:r>
              <a:rPr lang="en-US" sz="2400" b="1" dirty="0">
                <a:solidFill>
                  <a:prstClr val="black"/>
                </a:solidFill>
                <a:latin typeface="Times New Roman" panose="02020603050405020304" pitchFamily="18" charset="0"/>
                <a:cs typeface="Times New Roman" panose="02020603050405020304" pitchFamily="18" charset="0"/>
              </a:rPr>
              <a:t> </a:t>
            </a:r>
            <a:endParaRPr lang="en-US" sz="2400" b="1" dirty="0">
              <a:solidFill>
                <a:prstClr val="black"/>
              </a:solidFill>
              <a:latin typeface=".VnTime" panose="020B7200000000000000" pitchFamily="34" charset="0"/>
              <a:cs typeface="Times New Roman" panose="02020603050405020304" pitchFamily="18" charset="0"/>
            </a:endParaRPr>
          </a:p>
        </p:txBody>
      </p:sp>
      <p:sp>
        <p:nvSpPr>
          <p:cNvPr id="9" name="Rectangle 8"/>
          <p:cNvSpPr/>
          <p:nvPr/>
        </p:nvSpPr>
        <p:spPr>
          <a:xfrm>
            <a:off x="440607" y="2286000"/>
            <a:ext cx="4572000" cy="1569660"/>
          </a:xfrm>
          <a:prstGeom prst="rect">
            <a:avLst/>
          </a:prstGeom>
        </p:spPr>
        <p:txBody>
          <a:bodyPr>
            <a:spAutoFit/>
          </a:bodyPr>
          <a:lstStyle/>
          <a:p>
            <a:pPr lvl="0" algn="just" fontAlgn="base">
              <a:spcBef>
                <a:spcPct val="0"/>
              </a:spcBef>
              <a:spcAft>
                <a:spcPct val="0"/>
              </a:spcAft>
            </a:pPr>
            <a:r>
              <a:rPr lang="en-US" sz="2400" b="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Nơi</a:t>
            </a:r>
            <a:r>
              <a:rPr lang="en-US" sz="2400" b="1" i="1" dirty="0">
                <a:solidFill>
                  <a:prstClr val="black"/>
                </a:solidFill>
                <a:latin typeface="Times New Roman" panose="02020603050405020304" pitchFamily="18" charset="0"/>
                <a:cs typeface="Times New Roman" panose="02020603050405020304" pitchFamily="18" charset="0"/>
              </a:rPr>
              <a:t> ở </a:t>
            </a:r>
            <a:r>
              <a:rPr lang="en-US" sz="2400" b="1" dirty="0">
                <a:solidFill>
                  <a:prstClr val="black"/>
                </a:solidFill>
                <a:latin typeface="Times New Roman" panose="02020603050405020304" pitchFamily="18" charset="0"/>
                <a:cs typeface="Times New Roman" panose="02020603050405020304" pitchFamily="18" charset="0"/>
              </a:rPr>
              <a:t>:</a:t>
            </a:r>
            <a:endParaRPr lang="en-US" sz="2400" b="1" dirty="0">
              <a:solidFill>
                <a:prstClr val="black"/>
              </a:solidFill>
              <a:latin typeface=".VnTime" panose="020B7200000000000000" pitchFamily="34" charset="0"/>
              <a:cs typeface="Times New Roman" panose="02020603050405020304" pitchFamily="18" charset="0"/>
            </a:endParaRPr>
          </a:p>
          <a:p>
            <a:pPr lvl="0" algn="just" fontAlgn="base">
              <a:spcBef>
                <a:spcPct val="0"/>
              </a:spcBef>
              <a:spcAft>
                <a:spcPct val="0"/>
              </a:spcAft>
            </a:pPr>
            <a:r>
              <a:rPr lang="en-US" sz="2400" b="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Trang</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phục</a:t>
            </a:r>
            <a:r>
              <a:rPr lang="en-US" sz="2400" b="1" dirty="0">
                <a:solidFill>
                  <a:prstClr val="black"/>
                </a:solidFill>
                <a:latin typeface="Times New Roman" panose="02020603050405020304" pitchFamily="18" charset="0"/>
                <a:cs typeface="Times New Roman" panose="02020603050405020304" pitchFamily="18" charset="0"/>
              </a:rPr>
              <a:t>:  </a:t>
            </a:r>
            <a:endParaRPr lang="en-US" sz="2400" b="1" dirty="0">
              <a:solidFill>
                <a:prstClr val="black"/>
              </a:solidFill>
              <a:latin typeface=".VnTime" panose="020B7200000000000000" pitchFamily="34" charset="0"/>
              <a:cs typeface="Times New Roman" panose="02020603050405020304" pitchFamily="18" charset="0"/>
            </a:endParaRPr>
          </a:p>
          <a:p>
            <a:pPr lvl="0" algn="just" fontAlgn="base">
              <a:spcBef>
                <a:spcPct val="0"/>
              </a:spcBef>
              <a:spcAft>
                <a:spcPct val="0"/>
              </a:spcAft>
            </a:pPr>
            <a:r>
              <a:rPr lang="en-US" sz="2400" b="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Bữa</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ăn</a:t>
            </a:r>
            <a:r>
              <a:rPr lang="en-US" sz="2400" b="1" dirty="0">
                <a:solidFill>
                  <a:prstClr val="black"/>
                </a:solidFill>
                <a:latin typeface="Times New Roman" panose="02020603050405020304" pitchFamily="18" charset="0"/>
                <a:cs typeface="Times New Roman" panose="02020603050405020304" pitchFamily="18" charset="0"/>
              </a:rPr>
              <a:t>: </a:t>
            </a:r>
            <a:endParaRPr lang="en-US" sz="2400" b="1" dirty="0">
              <a:solidFill>
                <a:prstClr val="black"/>
              </a:solidFill>
              <a:latin typeface=".VnTime" panose="020B7200000000000000" pitchFamily="34" charset="0"/>
              <a:cs typeface="Times New Roman" panose="02020603050405020304" pitchFamily="18" charset="0"/>
            </a:endParaRPr>
          </a:p>
          <a:p>
            <a:pPr lvl="0" algn="just" fontAlgn="base">
              <a:spcBef>
                <a:spcPct val="0"/>
              </a:spcBef>
              <a:spcAft>
                <a:spcPct val="0"/>
              </a:spcAft>
            </a:pPr>
            <a:r>
              <a:rPr lang="en-US" sz="2400" b="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Tư</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trang</a:t>
            </a:r>
            <a:r>
              <a:rPr lang="en-US" sz="2400" b="1" dirty="0">
                <a:solidFill>
                  <a:prstClr val="black"/>
                </a:solidFill>
                <a:latin typeface="Times New Roman" panose="02020603050405020304" pitchFamily="18" charset="0"/>
                <a:cs typeface="Times New Roman" panose="02020603050405020304" pitchFamily="18" charset="0"/>
              </a:rPr>
              <a:t>: </a:t>
            </a:r>
            <a:endParaRPr lang="en-US" sz="2400" b="1" dirty="0">
              <a:solidFill>
                <a:prstClr val="black"/>
              </a:solidFill>
              <a:latin typeface=".VnTime" panose="020B7200000000000000" pitchFamily="34" charset="0"/>
              <a:cs typeface="Times New Roman" panose="02020603050405020304" pitchFamily="18" charset="0"/>
            </a:endParaRPr>
          </a:p>
        </p:txBody>
      </p:sp>
      <p:sp>
        <p:nvSpPr>
          <p:cNvPr id="10" name="Rectangle 9"/>
          <p:cNvSpPr/>
          <p:nvPr/>
        </p:nvSpPr>
        <p:spPr>
          <a:xfrm>
            <a:off x="5094294" y="2209800"/>
            <a:ext cx="3668706" cy="3416320"/>
          </a:xfrm>
          <a:prstGeom prst="rect">
            <a:avLst/>
          </a:prstGeom>
        </p:spPr>
        <p:txBody>
          <a:bodyPr wrap="square">
            <a:spAutoFit/>
          </a:bodyPr>
          <a:lstStyle/>
          <a:p>
            <a:pPr marL="342900" lvl="0" indent="-342900" algn="just" fontAlgn="base">
              <a:spcBef>
                <a:spcPct val="0"/>
              </a:spcBef>
              <a:spcAft>
                <a:spcPct val="0"/>
              </a:spcAft>
              <a:buFontTx/>
              <a:buChar char="-"/>
            </a:pPr>
            <a:r>
              <a:rPr lang="en-US" sz="2400" b="1" dirty="0" err="1">
                <a:solidFill>
                  <a:prstClr val="black"/>
                </a:solidFill>
                <a:latin typeface="Times New Roman" panose="02020603050405020304" pitchFamily="18" charset="0"/>
                <a:cs typeface="Times New Roman" panose="02020603050405020304" pitchFamily="18" charset="0"/>
              </a:rPr>
              <a:t>Biện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pháp</a:t>
            </a:r>
            <a:r>
              <a:rPr lang="en-US" sz="2400" b="1" dirty="0">
                <a:solidFill>
                  <a:prstClr val="black"/>
                </a:solidFill>
                <a:latin typeface="Times New Roman" panose="02020603050405020304" pitchFamily="18" charset="0"/>
                <a:cs typeface="Times New Roman" panose="02020603050405020304" pitchFamily="18" charset="0"/>
              </a:rPr>
              <a:t>: so </a:t>
            </a:r>
            <a:r>
              <a:rPr lang="en-US" sz="2400" b="1" dirty="0" err="1">
                <a:solidFill>
                  <a:prstClr val="black"/>
                </a:solidFill>
                <a:latin typeface="Times New Roman" panose="02020603050405020304" pitchFamily="18" charset="0"/>
                <a:cs typeface="Times New Roman" panose="02020603050405020304" pitchFamily="18" charset="0"/>
              </a:rPr>
              <a:t>sánh</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liệt</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kê</a:t>
            </a:r>
            <a:endParaRPr lang="en-US" sz="2400" b="1" dirty="0">
              <a:solidFill>
                <a:prstClr val="black"/>
              </a:solidFill>
              <a:latin typeface="Times New Roman" panose="02020603050405020304" pitchFamily="18" charset="0"/>
              <a:cs typeface="Times New Roman" panose="02020603050405020304" pitchFamily="18" charset="0"/>
            </a:endParaRPr>
          </a:p>
          <a:p>
            <a:pPr marL="342900" lvl="0" indent="-342900" algn="just" fontAlgn="base">
              <a:spcBef>
                <a:spcPct val="0"/>
              </a:spcBef>
              <a:spcAft>
                <a:spcPct val="0"/>
              </a:spcAft>
              <a:buFontTx/>
              <a:buChar char="-"/>
            </a:pPr>
            <a:r>
              <a:rPr lang="en-US" sz="2400" b="1" dirty="0" err="1">
                <a:solidFill>
                  <a:prstClr val="black"/>
                </a:solidFill>
                <a:latin typeface="Times New Roman" panose="02020603050405020304" pitchFamily="18" charset="0"/>
                <a:cs typeface="Times New Roman" panose="02020603050405020304" pitchFamily="18" charset="0"/>
              </a:rPr>
              <a:t>Ngôn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ngữ</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giản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dị</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dân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dã</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từ</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ngữ</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biểu</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thị</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số</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lượng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ít</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ỏi</a:t>
            </a:r>
            <a:r>
              <a:rPr lang="en-US" sz="2400" b="1" dirty="0">
                <a:solidFill>
                  <a:prstClr val="black"/>
                </a:solidFill>
                <a:latin typeface="Times New Roman" panose="02020603050405020304" pitchFamily="18" charset="0"/>
                <a:cs typeface="Times New Roman" panose="02020603050405020304" pitchFamily="18" charset="0"/>
              </a:rPr>
              <a:t> ( </a:t>
            </a:r>
            <a:r>
              <a:rPr lang="en-US" sz="2400" b="1" dirty="0" err="1">
                <a:solidFill>
                  <a:prstClr val="black"/>
                </a:solidFill>
                <a:latin typeface="Times New Roman" panose="02020603050405020304" pitchFamily="18" charset="0"/>
                <a:cs typeface="Times New Roman" panose="02020603050405020304" pitchFamily="18" charset="0"/>
              </a:rPr>
              <a:t>vài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chiếc</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vẻn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vẹn</a:t>
            </a:r>
            <a:r>
              <a:rPr lang="en-US" sz="2400" b="1" dirty="0">
                <a:solidFill>
                  <a:prstClr val="black"/>
                </a:solidFill>
                <a:latin typeface="Times New Roman" panose="02020603050405020304" pitchFamily="18" charset="0"/>
                <a:cs typeface="Times New Roman" panose="02020603050405020304" pitchFamily="18" charset="0"/>
              </a:rPr>
              <a:t>)</a:t>
            </a:r>
          </a:p>
          <a:p>
            <a:pPr marL="342900" lvl="0" indent="-342900" algn="just" fontAlgn="base">
              <a:spcBef>
                <a:spcPct val="0"/>
              </a:spcBef>
              <a:spcAft>
                <a:spcPct val="0"/>
              </a:spcAft>
              <a:buFontTx/>
              <a:buChar char="-"/>
            </a:pPr>
            <a:r>
              <a:rPr lang="en-US" sz="2400" b="1" dirty="0" err="1">
                <a:solidFill>
                  <a:prstClr val="black"/>
                </a:solidFill>
                <a:latin typeface="Times New Roman" panose="02020603050405020304" pitchFamily="18" charset="0"/>
                <a:cs typeface="Times New Roman" panose="02020603050405020304" pitchFamily="18" charset="0"/>
              </a:rPr>
              <a:t>Luận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cứ</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rõ</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ràng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cụ</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thể</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từng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khía</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cạnh</a:t>
            </a:r>
            <a:endParaRPr lang="en-US" sz="2400" b="1" dirty="0">
              <a:solidFill>
                <a:prstClr val="black"/>
              </a:solidFill>
              <a:latin typeface="Times New Roman" panose="02020603050405020304" pitchFamily="18" charset="0"/>
              <a:cs typeface="Times New Roman" panose="02020603050405020304" pitchFamily="18" charset="0"/>
            </a:endParaRPr>
          </a:p>
          <a:p>
            <a:pPr marL="342900" lvl="0" indent="-342900" algn="just" fontAlgn="base">
              <a:spcBef>
                <a:spcPct val="0"/>
              </a:spcBef>
              <a:spcAft>
                <a:spcPct val="0"/>
              </a:spcAft>
              <a:buFontTx/>
              <a:buChar char="-"/>
            </a:pPr>
            <a:r>
              <a:rPr lang="en-US" sz="2400" b="1" dirty="0" err="1">
                <a:solidFill>
                  <a:prstClr val="black"/>
                </a:solidFill>
                <a:latin typeface="Times New Roman" panose="02020603050405020304" pitchFamily="18" charset="0"/>
                <a:cs typeface="Times New Roman" panose="02020603050405020304" pitchFamily="18" charset="0"/>
              </a:rPr>
              <a:t>Lời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bình</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ngắn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gọn</a:t>
            </a:r>
            <a:endParaRPr lang="en-US" sz="2400" b="1" dirty="0">
              <a:solidFill>
                <a:prstClr val="black"/>
              </a:solidFill>
              <a:latin typeface="Times New Roman" panose="02020603050405020304" pitchFamily="18" charset="0"/>
              <a:cs typeface="Times New Roman" panose="02020603050405020304" pitchFamily="18" charset="0"/>
            </a:endParaRPr>
          </a:p>
        </p:txBody>
      </p:sp>
      <p:pic>
        <p:nvPicPr>
          <p:cNvPr id="11" name="Picture 229387" descr="viet3"/>
          <p:cNvPicPr>
            <a:picLocks noChangeAspect="1"/>
          </p:cNvPicPr>
          <p:nvPr/>
        </p:nvPicPr>
        <p:blipFill>
          <a:blip r:embed="rId2"/>
          <a:stretch>
            <a:fillRect/>
          </a:stretch>
        </p:blipFill>
        <p:spPr>
          <a:xfrm rot="-144016">
            <a:off x="8438529" y="73756"/>
            <a:ext cx="617107" cy="548036"/>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1" nodeType="clickEffect">
                                  <p:stCondLst>
                                    <p:cond delay="0"/>
                                  </p:stCondLst>
                                  <p:childTnLst>
                                    <p:animEffect transition="out" filter="circle(out)">
                                      <p:cBhvr>
                                        <p:cTn id="11" dur="2000"/>
                                        <p:tgtEl>
                                          <p:spTgt spid="9"/>
                                        </p:tgtEl>
                                      </p:cBhvr>
                                    </p:animEffect>
                                    <p:set>
                                      <p:cBhvr>
                                        <p:cTn id="12" dur="1" fill="hold">
                                          <p:stCondLst>
                                            <p:cond delay="19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9" grpId="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108551"/>
          <p:cNvSpPr/>
          <p:nvPr/>
        </p:nvSpPr>
        <p:spPr>
          <a:xfrm>
            <a:off x="71438" y="95250"/>
            <a:ext cx="8991600" cy="762000"/>
          </a:xfrm>
          <a:prstGeom prst="rect">
            <a:avLst/>
          </a:prstGeom>
          <a:gradFill rotWithShape="1">
            <a:gsLst>
              <a:gs pos="0">
                <a:srgbClr val="FFFFCC"/>
              </a:gs>
              <a:gs pos="100000">
                <a:srgbClr val="FFCCFF"/>
              </a:gs>
            </a:gsLst>
            <a:path path="shape">
              <a:fillToRect l="50000" t="50000" r="50000" b="50000"/>
            </a:path>
            <a:tileRect/>
          </a:gradFill>
          <a:ln w="9525" cap="flat" cmpd="sng">
            <a:solidFill>
              <a:schemeClr val="bg1"/>
            </a:solidFill>
            <a:prstDash val="solid"/>
            <a:miter/>
            <a:headEnd type="none" w="med" len="med"/>
            <a:tailEnd type="none" w="med" len="med"/>
          </a:ln>
        </p:spPr>
        <p:txBody>
          <a:bodyPr wrap="none" anchor="ctr" anchorCtr="0"/>
          <a:lstStyle/>
          <a:p>
            <a:pPr fontAlgn="base">
              <a:spcBef>
                <a:spcPct val="0"/>
              </a:spcBef>
              <a:spcAft>
                <a:spcPct val="0"/>
              </a:spcAft>
              <a:buFont typeface="Arial" panose="020B0604020202020204" pitchFamily="34" charset="0"/>
              <a:buNone/>
            </a:pPr>
            <a:endParaRPr b="1">
              <a:solidFill>
                <a:srgbClr val="0000FF"/>
              </a:solidFill>
            </a:endParaRPr>
          </a:p>
        </p:txBody>
      </p:sp>
      <p:sp>
        <p:nvSpPr>
          <p:cNvPr id="8200" name="Rectangle 108552"/>
          <p:cNvSpPr/>
          <p:nvPr/>
        </p:nvSpPr>
        <p:spPr>
          <a:xfrm>
            <a:off x="915035" y="228600"/>
            <a:ext cx="7118985" cy="419100"/>
          </a:xfrm>
          <a:prstGeom prst="rect">
            <a:avLst/>
          </a:prstGeom>
        </p:spPr>
        <p:txBody>
          <a:bodyPr wrap="none" fromWordArt="1">
            <a:prstTxWarp prst="textPlain">
              <a:avLst>
                <a:gd name="adj" fmla="val 50000"/>
              </a:avLst>
            </a:prstTxWarp>
            <a:normAutofit fontScale="75000" lnSpcReduction="20000"/>
          </a:bodyPr>
          <a:lstStyle/>
          <a:p>
            <a:pPr algn="ctr" fontAlgn="base">
              <a:spcBef>
                <a:spcPct val="0"/>
              </a:spcBef>
              <a:spcAft>
                <a:spcPct val="0"/>
              </a:spcAft>
              <a:buFont typeface="Arial" panose="020B0604020202020204" pitchFamily="34" charset="0"/>
              <a:buNone/>
            </a:pPr>
            <a:r>
              <a:rPr lang="en-US" sz="3430" b="1">
                <a:ln w="19050" cap="flat" cmpd="sng">
                  <a:solidFill>
                    <a:srgbClr val="FF0000"/>
                  </a:solidFill>
                  <a:prstDash val="solid"/>
                  <a:headEnd type="none" w="med" len="med"/>
                  <a:tailEnd type="none" w="med" len="med"/>
                </a:ln>
                <a:solidFill>
                  <a:srgbClr val="FFFF00"/>
                </a:solidFill>
                <a:effectLst>
                  <a:outerShdw dist="35921" dir="2699999" algn="ctr" rotWithShape="0">
                    <a:srgbClr val="990000"/>
                  </a:outerShdw>
                </a:effectLst>
                <a:ea typeface="Arial" panose="020B0604020202020204" pitchFamily="34" charset="0"/>
              </a:rPr>
              <a:t>PHONG CÁCH HỒ CHÍ MINH</a:t>
            </a:r>
            <a:r>
              <a:rPr lang="en-US" sz="2800" b="1">
                <a:ln w="19050" cap="flat" cmpd="sng">
                  <a:solidFill>
                    <a:srgbClr val="FF0000"/>
                  </a:solidFill>
                  <a:prstDash val="solid"/>
                  <a:headEnd type="none" w="med" len="med"/>
                  <a:tailEnd type="none" w="med" len="med"/>
                </a:ln>
                <a:solidFill>
                  <a:srgbClr val="FFFF00"/>
                </a:solidFill>
                <a:effectLst>
                  <a:outerShdw dist="35921" dir="2699999" algn="ctr" rotWithShape="0">
                    <a:srgbClr val="990000"/>
                  </a:outerShdw>
                </a:effectLst>
                <a:ea typeface="Arial" panose="020B0604020202020204" pitchFamily="34" charset="0"/>
              </a:rPr>
              <a:t>  (Lê Anh Trà)</a:t>
            </a:r>
          </a:p>
        </p:txBody>
      </p:sp>
      <p:sp>
        <p:nvSpPr>
          <p:cNvPr id="4" name="Rectangle 3"/>
          <p:cNvSpPr/>
          <p:nvPr/>
        </p:nvSpPr>
        <p:spPr>
          <a:xfrm>
            <a:off x="381239" y="876333"/>
            <a:ext cx="8458200" cy="5507990"/>
          </a:xfrm>
          <a:prstGeom prst="rect">
            <a:avLst/>
          </a:prstGeom>
        </p:spPr>
        <p:txBody>
          <a:bodyPr>
            <a:spAutoFit/>
          </a:bodyPr>
          <a:lstStyle/>
          <a:p>
            <a:pPr algn="ctr" eaLnBrk="0" fontAlgn="base" hangingPunct="0">
              <a:spcBef>
                <a:spcPct val="0"/>
              </a:spcBef>
              <a:spcAft>
                <a:spcPct val="0"/>
              </a:spcAft>
              <a:buFont typeface="Arial" panose="020B0604020202020204" pitchFamily="34" charset="0"/>
              <a:buNone/>
              <a:defRPr/>
            </a:pPr>
            <a:r>
              <a:rPr lang="en-US" sz="3600" b="1" dirty="0" smtClean="0">
                <a:solidFill>
                  <a:srgbClr val="FF0000"/>
                </a:solidFill>
                <a:latin typeface="Times New Roman" panose="02020603050405020304" pitchFamily="18" charset="0"/>
                <a:cs typeface="Times New Roman" panose="02020603050405020304" pitchFamily="18" charset="0"/>
              </a:rPr>
              <a:t>CÙNG SUY NGẪM</a:t>
            </a:r>
          </a:p>
          <a:p>
            <a:pPr algn="ctr" eaLnBrk="0" fontAlgn="base" hangingPunct="0">
              <a:spcBef>
                <a:spcPct val="0"/>
              </a:spcBef>
              <a:spcAft>
                <a:spcPct val="0"/>
              </a:spcAft>
              <a:buFont typeface="Arial" panose="020B0604020202020204" pitchFamily="34" charset="0"/>
              <a:buNone/>
              <a:defRPr/>
            </a:pPr>
            <a:endParaRPr lang="en-US" sz="3600" b="1" dirty="0">
              <a:solidFill>
                <a:srgbClr val="FF0000"/>
              </a:solidFill>
              <a:latin typeface="Times New Roman" panose="02020603050405020304" pitchFamily="18" charset="0"/>
              <a:cs typeface="Times New Roman" panose="02020603050405020304" pitchFamily="18" charset="0"/>
            </a:endParaRPr>
          </a:p>
          <a:p>
            <a:pPr marL="457200" indent="-457200" algn="just" eaLnBrk="0" fontAlgn="base" hangingPunct="0">
              <a:spcBef>
                <a:spcPct val="0"/>
              </a:spcBef>
              <a:spcAft>
                <a:spcPct val="0"/>
              </a:spcAft>
              <a:buFontTx/>
              <a:buChar char="-"/>
              <a:defRPr/>
            </a:pPr>
            <a:r>
              <a:rPr lang="en-US" sz="2800" b="1" dirty="0" err="1">
                <a:solidFill>
                  <a:srgbClr val="000000"/>
                </a:solidFill>
                <a:latin typeface="Times New Roman" panose="02020603050405020304" pitchFamily="18" charset="0"/>
                <a:cs typeface="Times New Roman" panose="02020603050405020304" pitchFamily="18" charset="0"/>
              </a:rPr>
              <a:t>Hình</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thức</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thảo</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luận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chung</a:t>
            </a:r>
            <a:endParaRPr lang="en-US" sz="2800" b="1" dirty="0">
              <a:solidFill>
                <a:srgbClr val="000000"/>
              </a:solidFill>
              <a:latin typeface="Times New Roman" panose="02020603050405020304" pitchFamily="18" charset="0"/>
              <a:cs typeface="Times New Roman" panose="02020603050405020304" pitchFamily="18" charset="0"/>
            </a:endParaRPr>
          </a:p>
          <a:p>
            <a:pPr marL="457200" indent="-457200" algn="just" eaLnBrk="0" fontAlgn="base" hangingPunct="0">
              <a:spcBef>
                <a:spcPct val="0"/>
              </a:spcBef>
              <a:spcAft>
                <a:spcPct val="0"/>
              </a:spcAft>
              <a:buFontTx/>
              <a:buChar char="-"/>
              <a:defRPr/>
            </a:pPr>
            <a:r>
              <a:rPr lang="en-US" sz="2800" b="1" dirty="0" err="1">
                <a:solidFill>
                  <a:srgbClr val="000000"/>
                </a:solidFill>
                <a:latin typeface="Times New Roman" panose="02020603050405020304" pitchFamily="18" charset="0"/>
                <a:cs typeface="Times New Roman" panose="02020603050405020304" pitchFamily="18" charset="0"/>
              </a:rPr>
              <a:t>Thời</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gian</a:t>
            </a:r>
            <a:r>
              <a:rPr lang="en-US" sz="2800" b="1" dirty="0">
                <a:solidFill>
                  <a:srgbClr val="000000"/>
                </a:solidFill>
                <a:latin typeface="Times New Roman" panose="02020603050405020304" pitchFamily="18" charset="0"/>
                <a:cs typeface="Times New Roman" panose="02020603050405020304" pitchFamily="18" charset="0"/>
              </a:rPr>
              <a:t>: 2 </a:t>
            </a:r>
            <a:r>
              <a:rPr lang="en-US" sz="2800" b="1" dirty="0" err="1">
                <a:solidFill>
                  <a:srgbClr val="000000"/>
                </a:solidFill>
                <a:latin typeface="Times New Roman" panose="02020603050405020304" pitchFamily="18" charset="0"/>
                <a:cs typeface="Times New Roman" panose="02020603050405020304" pitchFamily="18" charset="0"/>
              </a:rPr>
              <a:t>phút</a:t>
            </a:r>
            <a:endParaRPr lang="en-US" sz="2800" b="1" dirty="0">
              <a:solidFill>
                <a:srgbClr val="000000"/>
              </a:solidFill>
              <a:latin typeface="Times New Roman" panose="02020603050405020304" pitchFamily="18" charset="0"/>
              <a:cs typeface="Times New Roman" panose="02020603050405020304" pitchFamily="18" charset="0"/>
            </a:endParaRPr>
          </a:p>
          <a:p>
            <a:pPr marL="457200" indent="-457200" algn="just" eaLnBrk="0" fontAlgn="base" hangingPunct="0">
              <a:spcBef>
                <a:spcPct val="0"/>
              </a:spcBef>
              <a:spcAft>
                <a:spcPct val="0"/>
              </a:spcAft>
              <a:buFontTx/>
              <a:buChar char="-"/>
              <a:defRPr/>
            </a:pPr>
            <a:r>
              <a:rPr lang="en-US" sz="2800" b="1" dirty="0" err="1">
                <a:solidFill>
                  <a:srgbClr val="000000"/>
                </a:solidFill>
                <a:latin typeface="Times New Roman" panose="02020603050405020304" pitchFamily="18" charset="0"/>
                <a:cs typeface="Times New Roman" panose="02020603050405020304" pitchFamily="18" charset="0"/>
              </a:rPr>
              <a:t>Nội</a:t>
            </a:r>
            <a:r>
              <a:rPr lang="en-US" sz="2800" b="1" dirty="0">
                <a:solidFill>
                  <a:srgbClr val="000000"/>
                </a:solidFill>
                <a:latin typeface="Times New Roman" panose="02020603050405020304" pitchFamily="18" charset="0"/>
                <a:cs typeface="Times New Roman" panose="02020603050405020304" pitchFamily="18" charset="0"/>
              </a:rPr>
              <a:t> dung: </a:t>
            </a:r>
            <a:endParaRPr lang="en-US" sz="2800" b="1" dirty="0" smtClean="0">
              <a:solidFill>
                <a:srgbClr val="000000"/>
              </a:solidFill>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buFont typeface="Arial" panose="020B0604020202020204" pitchFamily="34" charset="0"/>
              <a:buNone/>
              <a:defRPr/>
            </a:pPr>
            <a:endParaRPr lang="en-US" sz="2800" b="1" dirty="0" smtClean="0">
              <a:solidFill>
                <a:srgbClr val="0000FF"/>
              </a:solidFill>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buFont typeface="Arial" panose="020B0604020202020204" pitchFamily="34" charset="0"/>
              <a:buNone/>
              <a:defRPr/>
            </a:pPr>
            <a:r>
              <a:rPr lang="en-US" sz="2800" b="1" dirty="0" smtClean="0">
                <a:solidFill>
                  <a:srgbClr val="0000FF"/>
                </a:solidFill>
                <a:latin typeface="Times New Roman" panose="02020603050405020304" pitchFamily="18" charset="0"/>
                <a:cs typeface="Times New Roman" panose="02020603050405020304" pitchFamily="18" charset="0"/>
              </a:rPr>
              <a:t>   Ta </a:t>
            </a:r>
            <a:r>
              <a:rPr lang="en-US" sz="2800" b="1" dirty="0" err="1" smtClean="0">
                <a:solidFill>
                  <a:srgbClr val="0000FF"/>
                </a:solidFill>
                <a:latin typeface="Times New Roman" panose="02020603050405020304" pitchFamily="18" charset="0"/>
                <a:cs typeface="Times New Roman" panose="02020603050405020304" pitchFamily="18" charset="0"/>
              </a:rPr>
              <a:t>đã</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bắt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gặp</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hình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ảnh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nhà</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thơ</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Nguyễn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Khuyến</a:t>
            </a:r>
            <a:r>
              <a:rPr lang="en-US" sz="2800" b="1" dirty="0" smtClean="0">
                <a:solidFill>
                  <a:srgbClr val="0000FF"/>
                </a:solidFill>
                <a:latin typeface="Times New Roman" panose="02020603050405020304" pitchFamily="18" charset="0"/>
                <a:cs typeface="Times New Roman" panose="02020603050405020304" pitchFamily="18" charset="0"/>
              </a:rPr>
              <a:t> an </a:t>
            </a:r>
            <a:r>
              <a:rPr lang="en-US" sz="2800" b="1" dirty="0" err="1" smtClean="0">
                <a:solidFill>
                  <a:srgbClr val="0000FF"/>
                </a:solidFill>
                <a:latin typeface="Times New Roman" panose="02020603050405020304" pitchFamily="18" charset="0"/>
                <a:cs typeface="Times New Roman" panose="02020603050405020304" pitchFamily="18" charset="0"/>
              </a:rPr>
              <a:t>yên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vui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thú</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điền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viên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trong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bài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i="1" dirty="0" smtClean="0">
                <a:solidFill>
                  <a:srgbClr val="0000FF"/>
                </a:solidFill>
                <a:latin typeface="Times New Roman" panose="02020603050405020304" pitchFamily="18" charset="0"/>
                <a:cs typeface="Times New Roman" panose="02020603050405020304" pitchFamily="18" charset="0"/>
              </a:rPr>
              <a:t>“</a:t>
            </a:r>
            <a:r>
              <a:rPr lang="en-US" sz="2800" b="1" i="1" dirty="0" err="1" smtClean="0">
                <a:solidFill>
                  <a:srgbClr val="0000FF"/>
                </a:solidFill>
                <a:latin typeface="Times New Roman" panose="02020603050405020304" pitchFamily="18" charset="0"/>
                <a:cs typeface="Times New Roman" panose="02020603050405020304" pitchFamily="18" charset="0"/>
              </a:rPr>
              <a:t>Bạn</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đến</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chơi</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nhà</a:t>
            </a:r>
            <a:r>
              <a:rPr lang="en-US" sz="2800" b="1" i="1" dirty="0" smtClean="0">
                <a:solidFill>
                  <a:srgbClr val="0000FF"/>
                </a:solidFill>
                <a:latin typeface="Times New Roman" panose="02020603050405020304" pitchFamily="18" charset="0"/>
                <a:cs typeface="Times New Roman" panose="02020603050405020304" pitchFamily="18" charset="0"/>
              </a:rPr>
              <a:t>”</a:t>
            </a:r>
            <a:r>
              <a:rPr lang="en-US" sz="2800" b="1" dirty="0" smtClean="0">
                <a:solidFill>
                  <a:srgbClr val="0000FF"/>
                </a:solidFill>
                <a:latin typeface="Times New Roman" panose="02020603050405020304" pitchFamily="18" charset="0"/>
                <a:cs typeface="Times New Roman" panose="02020603050405020304" pitchFamily="18" charset="0"/>
              </a:rPr>
              <a:t> hay </a:t>
            </a:r>
            <a:r>
              <a:rPr lang="en-US" sz="2800" b="1" dirty="0" err="1" smtClean="0">
                <a:solidFill>
                  <a:srgbClr val="0000FF"/>
                </a:solidFill>
                <a:latin typeface="Times New Roman" panose="02020603050405020304" pitchFamily="18" charset="0"/>
                <a:cs typeface="Times New Roman" panose="02020603050405020304" pitchFamily="18" charset="0"/>
              </a:rPr>
              <a:t>Nguyễn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Trãi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ung</a:t>
            </a:r>
            <a:r>
              <a:rPr lang="en-US" sz="2800" b="1" dirty="0" smtClean="0">
                <a:solidFill>
                  <a:srgbClr val="0000FF"/>
                </a:solidFill>
                <a:latin typeface="Times New Roman" panose="02020603050405020304" pitchFamily="18" charset="0"/>
                <a:cs typeface="Times New Roman" panose="02020603050405020304" pitchFamily="18" charset="0"/>
              </a:rPr>
              <a:t> dung, say </a:t>
            </a:r>
            <a:r>
              <a:rPr lang="en-US" sz="2800" b="1" dirty="0" err="1" smtClean="0">
                <a:solidFill>
                  <a:srgbClr val="0000FF"/>
                </a:solidFill>
                <a:latin typeface="Times New Roman" panose="02020603050405020304" pitchFamily="18" charset="0"/>
                <a:cs typeface="Times New Roman" panose="02020603050405020304" pitchFamily="18" charset="0"/>
              </a:rPr>
              <a:t>đắm</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cùng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thiên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nhiên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trong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i="1" dirty="0" smtClean="0">
                <a:solidFill>
                  <a:srgbClr val="0000FF"/>
                </a:solidFill>
                <a:latin typeface="Times New Roman" panose="02020603050405020304" pitchFamily="18" charset="0"/>
                <a:cs typeface="Times New Roman" panose="02020603050405020304" pitchFamily="18" charset="0"/>
              </a:rPr>
              <a:t>“</a:t>
            </a:r>
            <a:r>
              <a:rPr lang="en-US" sz="2800" b="1" i="1" dirty="0" err="1" smtClean="0">
                <a:solidFill>
                  <a:srgbClr val="0000FF"/>
                </a:solidFill>
                <a:latin typeface="Times New Roman" panose="02020603050405020304" pitchFamily="18" charset="0"/>
                <a:cs typeface="Times New Roman" panose="02020603050405020304" pitchFamily="18" charset="0"/>
              </a:rPr>
              <a:t>Côn</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Sơn</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ca</a:t>
            </a:r>
            <a:r>
              <a:rPr lang="en-US" sz="2800" b="1" i="1" dirty="0" smtClean="0">
                <a:solidFill>
                  <a:srgbClr val="0000FF"/>
                </a:solidFill>
                <a:latin typeface="Times New Roman" panose="02020603050405020304" pitchFamily="18" charset="0"/>
                <a:cs typeface="Times New Roman" panose="02020603050405020304" pitchFamily="18" charset="0"/>
              </a:rPr>
              <a:t>”.</a:t>
            </a:r>
            <a:r>
              <a:rPr lang="en-US" sz="2800" b="1" dirty="0" err="1" smtClean="0">
                <a:solidFill>
                  <a:srgbClr val="0000FF"/>
                </a:solidFill>
                <a:latin typeface="Times New Roman" panose="02020603050405020304" pitchFamily="18" charset="0"/>
                <a:cs typeface="Times New Roman" panose="02020603050405020304" pitchFamily="18" charset="0"/>
              </a:rPr>
              <a:t>Em</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hãy</a:t>
            </a:r>
            <a:r>
              <a:rPr lang="en-US" sz="2800" b="1" dirty="0" smtClean="0">
                <a:solidFill>
                  <a:srgbClr val="0000FF"/>
                </a:solidFill>
                <a:latin typeface="Times New Roman" panose="02020603050405020304" pitchFamily="18" charset="0"/>
                <a:cs typeface="Times New Roman" panose="02020603050405020304" pitchFamily="18" charset="0"/>
              </a:rPr>
              <a:t> so </a:t>
            </a:r>
            <a:r>
              <a:rPr lang="en-US" sz="2800" b="1" dirty="0" err="1" smtClean="0">
                <a:solidFill>
                  <a:srgbClr val="0000FF"/>
                </a:solidFill>
                <a:latin typeface="Times New Roman" panose="02020603050405020304" pitchFamily="18" charset="0"/>
                <a:cs typeface="Times New Roman" panose="02020603050405020304" pitchFamily="18" charset="0"/>
              </a:rPr>
              <a:t>sánh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lối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sống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của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Bác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gì</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giống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khác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với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lối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sống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của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các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vị</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danh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xưa</a:t>
            </a:r>
            <a:r>
              <a:rPr lang="en-US" sz="2800" b="1" dirty="0">
                <a:solidFill>
                  <a:srgbClr val="0000FF"/>
                </a:solidFill>
                <a:latin typeface="Times New Roman" panose="02020603050405020304" pitchFamily="18" charset="0"/>
                <a:cs typeface="Times New Roman" panose="02020603050405020304" pitchFamily="18" charset="0"/>
              </a:rPr>
              <a:t>?</a:t>
            </a:r>
          </a:p>
        </p:txBody>
      </p:sp>
      <p:pic>
        <p:nvPicPr>
          <p:cNvPr id="54293" name="Picture 54292" descr="Cau hoi"/>
          <p:cNvPicPr>
            <a:picLocks noChangeAspect="1"/>
          </p:cNvPicPr>
          <p:nvPr/>
        </p:nvPicPr>
        <p:blipFill>
          <a:blip r:embed="rId2"/>
          <a:stretch>
            <a:fillRect/>
          </a:stretch>
        </p:blipFill>
        <p:spPr>
          <a:xfrm>
            <a:off x="228600" y="838200"/>
            <a:ext cx="838200" cy="8382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54293"/>
                                        </p:tgtEl>
                                        <p:attrNameLst>
                                          <p:attrName>style.visibility</p:attrName>
                                        </p:attrNameLst>
                                      </p:cBhvr>
                                      <p:to>
                                        <p:strVal val="visible"/>
                                      </p:to>
                                    </p:set>
                                    <p:animEffect transition="in" filter="slide(fromBottom)">
                                      <p:cBhvr>
                                        <p:cTn id="7" dur="1000"/>
                                        <p:tgtEl>
                                          <p:spTgt spid="54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4.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1475</Words>
  <Application>Microsoft Office PowerPoint</Application>
  <PresentationFormat>On-screen Show (4:3)</PresentationFormat>
  <Paragraphs>121</Paragraphs>
  <Slides>16</Slides>
  <Notes>4</Notes>
  <HiddenSlides>0</HiddenSlides>
  <MMClips>1</MMClips>
  <ScaleCrop>false</ScaleCrop>
  <HeadingPairs>
    <vt:vector size="4" baseType="variant">
      <vt:variant>
        <vt:lpstr>Theme</vt:lpstr>
      </vt:variant>
      <vt:variant>
        <vt:i4>14</vt:i4>
      </vt:variant>
      <vt:variant>
        <vt:lpstr>Slide Titles</vt:lpstr>
      </vt:variant>
      <vt:variant>
        <vt:i4>16</vt:i4>
      </vt:variant>
    </vt:vector>
  </HeadingPairs>
  <TitlesOfParts>
    <vt:vector size="30" baseType="lpstr">
      <vt:lpstr>1_Office Theme</vt:lpstr>
      <vt:lpstr>2_Office Theme</vt:lpstr>
      <vt:lpstr>3_Office Theme</vt:lpstr>
      <vt:lpstr>4_Office Theme</vt:lpstr>
      <vt:lpstr>5_Office Theme</vt:lpstr>
      <vt:lpstr>Default Design</vt:lpstr>
      <vt:lpstr>8_Office Theme</vt:lpstr>
      <vt:lpstr>1_Default Design</vt:lpstr>
      <vt:lpstr>3_Default Design</vt:lpstr>
      <vt:lpstr>4_Default Design</vt:lpstr>
      <vt:lpstr>2_Default Design</vt:lpstr>
      <vt:lpstr>5_Default Design</vt:lpstr>
      <vt:lpstr>6_Default Design</vt:lpstr>
      <vt:lpstr>7_Default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tự học</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dc:creator>
  <cp:lastModifiedBy>AutoBVT</cp:lastModifiedBy>
  <cp:revision>29</cp:revision>
  <dcterms:created xsi:type="dcterms:W3CDTF">2021-08-31T09:18:00Z</dcterms:created>
  <dcterms:modified xsi:type="dcterms:W3CDTF">2021-09-10T15:26:56Z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16E7D943976F4862997BB30F77864AB4</vt:lpwstr>
  </property>
  <property fmtid="{D5CDD505-2E9C-101B-9397-08002B2CF9AE}" pid="3" name="KSOProductBuildVer">
    <vt:lpwstr>1033-11.2.0.10293</vt:lpwstr>
  </property>
</Properties>
</file>