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6" r:id="rId4"/>
    <p:sldId id="279" r:id="rId5"/>
    <p:sldId id="280" r:id="rId6"/>
    <p:sldId id="277" r:id="rId7"/>
    <p:sldId id="278" r:id="rId8"/>
    <p:sldId id="281" r:id="rId9"/>
    <p:sldId id="258" r:id="rId10"/>
    <p:sldId id="282" r:id="rId11"/>
    <p:sldId id="283" r:id="rId12"/>
    <p:sldId id="284" r:id="rId13"/>
    <p:sldId id="286" r:id="rId14"/>
    <p:sldId id="285" r:id="rId15"/>
    <p:sldId id="287" r:id="rId16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234" y="96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9" y="1417207"/>
            <a:ext cx="4264443" cy="253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7" y="3296919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43428"/>
              </p:ext>
            </p:extLst>
          </p:nvPr>
        </p:nvGraphicFramePr>
        <p:xfrm>
          <a:off x="2057400" y="3307966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07966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14" y="1285874"/>
            <a:ext cx="4670186" cy="32099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 KHI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06" y="1524000"/>
            <a:ext cx="667469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11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82573" y="1447800"/>
            <a:ext cx="2017827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2052484"/>
            <a:ext cx="4114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574800"/>
            <a:ext cx="3505200" cy="233680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505200" y="13716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505200" y="16002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581400" y="20574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962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568" y="1371600"/>
            <a:ext cx="685223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2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799" y="1447800"/>
            <a:ext cx="658090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Chen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242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1524000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2573" y="1447800"/>
            <a:ext cx="2017827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743198" cy="20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" y="1371600"/>
            <a:ext cx="6735796" cy="28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1371600"/>
            <a:ext cx="688667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9" y="1295400"/>
            <a:ext cx="7010738" cy="31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1600200"/>
            <a:ext cx="67926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karaoke,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4815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733800" y="1295400"/>
            <a:ext cx="3871809" cy="10668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3164"/>
            <a:ext cx="1914525" cy="23907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1696" y="3200400"/>
            <a:ext cx="61673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4815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609600" y="1219200"/>
            <a:ext cx="3871809" cy="10668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00" y="1291504"/>
            <a:ext cx="3138592" cy="209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219200" y="2895600"/>
            <a:ext cx="634429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144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09" y="1313872"/>
            <a:ext cx="6391274" cy="308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835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AutoBVT</cp:lastModifiedBy>
  <cp:revision>107</cp:revision>
  <dcterms:created xsi:type="dcterms:W3CDTF">2021-08-05T08:35:56Z</dcterms:created>
  <dcterms:modified xsi:type="dcterms:W3CDTF">2022-01-10T07:39:13Z</dcterms:modified>
</cp:coreProperties>
</file>