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58" r:id="rId5"/>
    <p:sldId id="282" r:id="rId6"/>
    <p:sldId id="286" r:id="rId7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234" y="36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-13855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609600"/>
            <a:ext cx="6039492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6: </a:t>
            </a:r>
          </a:p>
          <a:p>
            <a:pPr algn="ctr"/>
            <a:r>
              <a:rPr lang="en-US" sz="19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9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79" y="1417207"/>
            <a:ext cx="4264443" cy="253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67" y="3296919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43428"/>
              </p:ext>
            </p:extLst>
          </p:nvPr>
        </p:nvGraphicFramePr>
        <p:xfrm>
          <a:off x="2057400" y="3307966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lip" r:id="rId8" imgW="3531960" imgH="4445640" progId="MS_ClipArt_Gallery.2">
                  <p:embed/>
                </p:oleObj>
              </mc:Choice>
              <mc:Fallback>
                <p:oleObj name="Clip" r:id="rId8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307966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860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733800" y="1295400"/>
            <a:ext cx="3871809" cy="1066800"/>
          </a:xfrm>
          <a:prstGeom prst="cloudCallout">
            <a:avLst>
              <a:gd name="adj1" fmla="val -31806"/>
              <a:gd name="adj2" fmla="val 798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13164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6" y="685800"/>
            <a:ext cx="386036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ý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609600" y="1219200"/>
            <a:ext cx="3871809" cy="1066800"/>
          </a:xfrm>
          <a:prstGeom prst="cloudCallout">
            <a:avLst>
              <a:gd name="adj1" fmla="val -31806"/>
              <a:gd name="adj2" fmla="val 798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00" y="1291504"/>
            <a:ext cx="3138592" cy="209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09" y="1313872"/>
            <a:ext cx="6391274" cy="308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14" y="1285874"/>
            <a:ext cx="4670186" cy="32099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HIẾM KHI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3886199"/>
            <a:ext cx="25146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BT: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NXQ: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CỘNG ĐỒNG VĂN MINH, THÂN THIỆN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574800"/>
            <a:ext cx="3505200" cy="2336800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3505200" y="1371600"/>
            <a:ext cx="4495800" cy="1371600"/>
          </a:xfrm>
          <a:prstGeom prst="cloudCallout">
            <a:avLst>
              <a:gd name="adj1" fmla="val -31806"/>
              <a:gd name="adj2" fmla="val 798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4007428" y="3035300"/>
            <a:ext cx="4495800" cy="1371600"/>
          </a:xfrm>
          <a:prstGeom prst="cloudCallout">
            <a:avLst>
              <a:gd name="adj1" fmla="val -31806"/>
              <a:gd name="adj2" fmla="val 7981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minh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152400" y="3086100"/>
            <a:ext cx="4495800" cy="1371600"/>
          </a:xfrm>
          <a:prstGeom prst="cloudCallout">
            <a:avLst>
              <a:gd name="adj1" fmla="val -31806"/>
              <a:gd name="adj2" fmla="val 798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962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213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AutoBVT</cp:lastModifiedBy>
  <cp:revision>107</cp:revision>
  <dcterms:created xsi:type="dcterms:W3CDTF">2021-08-05T08:35:56Z</dcterms:created>
  <dcterms:modified xsi:type="dcterms:W3CDTF">2022-01-08T08:56:47Z</dcterms:modified>
</cp:coreProperties>
</file>