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67" r:id="rId4"/>
    <p:sldId id="305" r:id="rId5"/>
    <p:sldId id="308" r:id="rId6"/>
    <p:sldId id="306" r:id="rId7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96" y="270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-13855"/>
            <a:ext cx="63246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609600"/>
            <a:ext cx="6039492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</a:p>
          <a:p>
            <a:pPr algn="ctr"/>
            <a:r>
              <a:rPr lang="en-US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9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79" y="1417207"/>
            <a:ext cx="4264443" cy="2530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67" y="3296919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343428"/>
              </p:ext>
            </p:extLst>
          </p:nvPr>
        </p:nvGraphicFramePr>
        <p:xfrm>
          <a:off x="2057400" y="3307966"/>
          <a:ext cx="1066800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Clip" r:id="rId8" imgW="3531960" imgH="4445640" progId="MS_ClipArt_Gallery.2">
                  <p:embed/>
                </p:oleObj>
              </mc:Choice>
              <mc:Fallback>
                <p:oleObj name="Clip" r:id="rId8" imgW="3531960" imgH="444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07966"/>
                        <a:ext cx="1066800" cy="128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6" y="685800"/>
            <a:ext cx="34031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gìn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20570"/>
            <a:ext cx="4114800" cy="27466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6471" y="1958876"/>
            <a:ext cx="3093529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90600" y="1295400"/>
            <a:ext cx="25146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7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6" y="685800"/>
            <a:ext cx="37079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Giúp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mọi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057400" y="1524000"/>
            <a:ext cx="4591692" cy="1676400"/>
          </a:xfrm>
          <a:prstGeom prst="cloudCallout">
            <a:avLst>
              <a:gd name="adj1" fmla="val -47450"/>
              <a:gd name="adj2" fmla="val 5671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6" y="685800"/>
            <a:ext cx="37079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Giúp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mọi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4" y="1676400"/>
            <a:ext cx="647193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loud Callout 21"/>
          <p:cNvSpPr/>
          <p:nvPr/>
        </p:nvSpPr>
        <p:spPr>
          <a:xfrm>
            <a:off x="3886200" y="838200"/>
            <a:ext cx="4343400" cy="1333500"/>
          </a:xfrm>
          <a:prstGeom prst="cloudCallout">
            <a:avLst>
              <a:gd name="adj1" fmla="val -47450"/>
              <a:gd name="adj2" fmla="val 567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1768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6" y="685800"/>
            <a:ext cx="37079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Giúp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mọi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587896" cy="288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4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6" y="685800"/>
            <a:ext cx="37079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Giúp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mọi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133600" y="1257300"/>
            <a:ext cx="4876800" cy="1638300"/>
          </a:xfrm>
          <a:prstGeom prst="cloudCallout">
            <a:avLst>
              <a:gd name="adj1" fmla="val -47450"/>
              <a:gd name="adj2" fmla="val 567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241</Words>
  <Application>Microsoft Office PowerPoint</Application>
  <PresentationFormat>Custom</PresentationFormat>
  <Paragraphs>22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AutoBVT</cp:lastModifiedBy>
  <cp:revision>107</cp:revision>
  <dcterms:created xsi:type="dcterms:W3CDTF">2021-08-05T08:35:56Z</dcterms:created>
  <dcterms:modified xsi:type="dcterms:W3CDTF">2022-01-22T01:04:53Z</dcterms:modified>
</cp:coreProperties>
</file>