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271CF-988F-45F6-9991-A67894A2AA3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56687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71CF-988F-45F6-9991-A67894A2AA3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77839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71CF-988F-45F6-9991-A67894A2AA3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369370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271CF-988F-45F6-9991-A67894A2AA3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164519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271CF-988F-45F6-9991-A67894A2AA30}"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36927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271CF-988F-45F6-9991-A67894A2AA3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416660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271CF-988F-45F6-9991-A67894A2AA30}"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146030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271CF-988F-45F6-9991-A67894A2AA30}"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373981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271CF-988F-45F6-9991-A67894A2AA30}"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284648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71CF-988F-45F6-9991-A67894A2AA3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18150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271CF-988F-45F6-9991-A67894A2AA30}"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0692-6DEB-4A53-9643-23C5A9C48868}" type="slidenum">
              <a:rPr lang="en-US" smtClean="0"/>
              <a:t>‹#›</a:t>
            </a:fld>
            <a:endParaRPr lang="en-US"/>
          </a:p>
        </p:txBody>
      </p:sp>
    </p:spTree>
    <p:extLst>
      <p:ext uri="{BB962C8B-B14F-4D97-AF65-F5344CB8AC3E}">
        <p14:creationId xmlns:p14="http://schemas.microsoft.com/office/powerpoint/2010/main" val="410271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271CF-988F-45F6-9991-A67894A2AA30}"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0692-6DEB-4A53-9643-23C5A9C48868}" type="slidenum">
              <a:rPr lang="en-US" smtClean="0"/>
              <a:t>‹#›</a:t>
            </a:fld>
            <a:endParaRPr lang="en-US"/>
          </a:p>
        </p:txBody>
      </p:sp>
    </p:spTree>
    <p:extLst>
      <p:ext uri="{BB962C8B-B14F-4D97-AF65-F5344CB8AC3E}">
        <p14:creationId xmlns:p14="http://schemas.microsoft.com/office/powerpoint/2010/main" val="244572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4" y="8106"/>
            <a:ext cx="9148864" cy="167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2967335"/>
            <a:ext cx="7924800"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GIÁO DỤC ĐỊA PHƯƠNG</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Rectangle 4"/>
          <p:cNvSpPr/>
          <p:nvPr/>
        </p:nvSpPr>
        <p:spPr>
          <a:xfrm>
            <a:off x="2999295" y="1905000"/>
            <a:ext cx="314541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MÔN HỌC</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8073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324600"/>
            <a:ext cx="922020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THCS </a:t>
            </a:r>
            <a:r>
              <a:rPr lang="en-US" sz="2000" dirty="0" err="1" smtClean="0">
                <a:latin typeface="Times New Roman" pitchFamily="18" charset="0"/>
                <a:cs typeface="Times New Roman" pitchFamily="18" charset="0"/>
              </a:rPr>
              <a:t>Gò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Vấp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thao</a:t>
            </a:r>
            <a:r>
              <a:rPr lang="en-US" sz="2000" dirty="0" smtClean="0">
                <a:latin typeface="Times New Roman" pitchFamily="18" charset="0"/>
                <a:cs typeface="Times New Roman" pitchFamily="18" charset="0"/>
              </a:rPr>
              <a:t> TDTTHS </a:t>
            </a:r>
            <a:r>
              <a:rPr lang="en-US" sz="2000" dirty="0" err="1" smtClean="0">
                <a:latin typeface="Times New Roman" pitchFamily="18" charset="0"/>
                <a:cs typeface="Times New Roman" pitchFamily="18" charset="0"/>
              </a:rPr>
              <a:t>quận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Vấp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năm</a:t>
            </a:r>
            <a:r>
              <a:rPr lang="en-US" sz="2000" dirty="0" smtClean="0">
                <a:latin typeface="Times New Roman" pitchFamily="18" charset="0"/>
                <a:cs typeface="Times New Roman" pitchFamily="18" charset="0"/>
              </a:rPr>
              <a:t> 2018</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203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945" y="905708"/>
            <a:ext cx="9011055" cy="5493812"/>
          </a:xfrm>
          <a:prstGeom prst="rect">
            <a:avLst/>
          </a:prstGeom>
        </p:spPr>
        <p:txBody>
          <a:bodyPr wrap="square">
            <a:spAutoFit/>
          </a:bodyPr>
          <a:lstStyle/>
          <a:p>
            <a:pPr algn="just">
              <a:spcBef>
                <a:spcPts val="600"/>
              </a:spcBef>
            </a:pPr>
            <a:r>
              <a:rPr lang="vi-VN" sz="2400" b="1" i="0" dirty="0" smtClean="0">
                <a:solidFill>
                  <a:schemeClr val="accent3">
                    <a:lumMod val="50000"/>
                  </a:schemeClr>
                </a:solidFill>
                <a:effectLst/>
                <a:latin typeface="+mj-lt"/>
              </a:rPr>
              <a:t>I . LƯỢC SỬ TRƯỜNG THCS GÒ VẤP </a:t>
            </a:r>
            <a:endParaRPr lang="en-US" sz="2400" b="1" dirty="0" smtClean="0">
              <a:solidFill>
                <a:schemeClr val="accent3">
                  <a:lumMod val="50000"/>
                </a:schemeClr>
              </a:solidFill>
              <a:latin typeface="+mj-lt"/>
            </a:endParaRPr>
          </a:p>
          <a:p>
            <a:pPr algn="just">
              <a:spcBef>
                <a:spcPts val="600"/>
              </a:spcBef>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Trường Trung học cơ sở Gò Vấp trước nay là trường Tiểu học Gò Vấp. Ngôi trường được xây dựng vào những năm đầu của thấp kỷ 20 (12/10/1920) gồm 2 cơ sở: Cơ sở chính gồm có 5 phòng gọi trường Tổng; cơ sở phụ có 2 phòng gọi là trường Làng.</a:t>
            </a:r>
            <a:endParaRPr lang="en-US" sz="2400" dirty="0" smtClean="0">
              <a:solidFill>
                <a:srgbClr val="161616"/>
              </a:solidFill>
              <a:latin typeface="+mj-lt"/>
            </a:endParaRPr>
          </a:p>
          <a:p>
            <a:pPr algn="just">
              <a:spcBef>
                <a:spcPts val="600"/>
              </a:spcBef>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Năm 1945, khi cả nước bước vào cuộc kháng chiện chống Pháp, Thầy và trò trường Tiểu học Gò Vấp hoà nhập với không khí chung “xếp bút nghiên” lên đường tham gia kháng chiến, trường hư hỏng nặng không hoạt động. Đầu năm 1950, gia đình ông Trà Văn Thôn đã ủng hộ một số tiền lớn để sửa chữa và xây dựng thêm 4 phòng học. Lúc này trường hoạt động trở lại với 9 phòng học, 18 lớp cấp 1.</a:t>
            </a:r>
            <a:endParaRPr lang="en-US" sz="2400" dirty="0" smtClean="0">
              <a:solidFill>
                <a:srgbClr val="161616"/>
              </a:solidFill>
              <a:latin typeface="+mj-lt"/>
            </a:endParaRPr>
          </a:p>
          <a:p>
            <a:pPr algn="just">
              <a:spcBef>
                <a:spcPts val="600"/>
              </a:spcBef>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Đến năm 1960 trường được xây thêm 4 phòng học nữa, số lượng lớp và học sinh tăng lên theo với yêu cầu chung của con em Gò Vấp, toàn bộ học sinh lớp 4, lớp 5 trong Quận đều tập trung về học tại trường này.</a:t>
            </a:r>
            <a:endParaRPr lang="vi-VN" sz="2400" dirty="0">
              <a:solidFill>
                <a:srgbClr val="161616"/>
              </a:solidFill>
              <a:latin typeface="+mj-lt"/>
            </a:endParaRPr>
          </a:p>
        </p:txBody>
      </p:sp>
      <p:sp>
        <p:nvSpPr>
          <p:cNvPr id="5" name="TextBox 4"/>
          <p:cNvSpPr txBox="1"/>
          <p:nvPr/>
        </p:nvSpPr>
        <p:spPr>
          <a:xfrm>
            <a:off x="533400" y="228600"/>
            <a:ext cx="8305800" cy="800219"/>
          </a:xfrm>
          <a:prstGeom prst="rect">
            <a:avLst/>
          </a:prstGeom>
          <a:noFill/>
        </p:spPr>
        <p:txBody>
          <a:bodyPr wrap="square" rtlCol="0">
            <a:spAutoFit/>
          </a:bodyPr>
          <a:lstStyle/>
          <a:p>
            <a:pPr lvl="0"/>
            <a:r>
              <a:rPr lang="vi-VN" sz="2800" b="1" dirty="0">
                <a:solidFill>
                  <a:schemeClr val="accent2">
                    <a:lumMod val="75000"/>
                  </a:schemeClr>
                </a:solidFill>
                <a:latin typeface="Times New Roman"/>
              </a:rPr>
              <a:t>LƯỢC SỬ THÀNH LẬP TRƯỜNG THCS GÒ VẤP</a:t>
            </a:r>
          </a:p>
          <a:p>
            <a:endParaRPr lang="en-US" dirty="0"/>
          </a:p>
        </p:txBody>
      </p:sp>
    </p:spTree>
    <p:extLst>
      <p:ext uri="{BB962C8B-B14F-4D97-AF65-F5344CB8AC3E}">
        <p14:creationId xmlns:p14="http://schemas.microsoft.com/office/powerpoint/2010/main" val="20004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indent="457200" algn="just">
              <a:spcBef>
                <a:spcPts val="225"/>
              </a:spcBef>
              <a:spcAft>
                <a:spcPts val="225"/>
              </a:spcAft>
            </a:pPr>
            <a:r>
              <a:rPr lang="vi-VN" sz="2400" dirty="0" smtClean="0">
                <a:solidFill>
                  <a:srgbClr val="161616"/>
                </a:solidFill>
                <a:latin typeface="+mj-lt"/>
              </a:rPr>
              <a:t>Năm 1977 – 1978, trường phát triển thêm cấp II, đổi tên là trường Hanh Thông 5 gắn với một địa danh có nhiều thành tích đóng góp trong 2 cuộc kháng chiến chống Pháp và Mỹ.</a:t>
            </a:r>
            <a:endParaRPr lang="en-US" sz="2400" dirty="0">
              <a:solidFill>
                <a:srgbClr val="161616"/>
              </a:solidFill>
              <a:latin typeface="+mj-lt"/>
            </a:endParaRPr>
          </a:p>
          <a:p>
            <a:pPr lvl="0" indent="457200" algn="just">
              <a:spcBef>
                <a:spcPts val="225"/>
              </a:spcBef>
              <a:spcAft>
                <a:spcPts val="225"/>
              </a:spcAft>
            </a:pPr>
            <a:r>
              <a:rPr lang="vi-VN" sz="2400" dirty="0">
                <a:solidFill>
                  <a:srgbClr val="161616"/>
                </a:solidFill>
                <a:latin typeface="Times New Roman"/>
              </a:rPr>
              <a:t>Năm 1987 – 1988 trường đổi tên thành trường Trần Quốc Toản</a:t>
            </a:r>
            <a:r>
              <a:rPr lang="vi-VN" sz="2400" dirty="0" smtClean="0">
                <a:solidFill>
                  <a:srgbClr val="161616"/>
                </a:solidFill>
                <a:latin typeface="Times New Roman"/>
              </a:rPr>
              <a:t>.</a:t>
            </a:r>
            <a:endParaRPr lang="en-US" sz="2400" b="0" i="0" dirty="0" smtClean="0">
              <a:solidFill>
                <a:srgbClr val="161616"/>
              </a:solidFill>
              <a:effectLst/>
              <a:latin typeface="+mj-lt"/>
            </a:endParaRPr>
          </a:p>
          <a:p>
            <a:pPr indent="457200" algn="just">
              <a:spcBef>
                <a:spcPts val="225"/>
              </a:spcBef>
              <a:spcAft>
                <a:spcPts val="225"/>
              </a:spcAft>
            </a:pPr>
            <a:r>
              <a:rPr lang="vi-VN" sz="2400" b="0" i="0" dirty="0" smtClean="0">
                <a:solidFill>
                  <a:srgbClr val="161616"/>
                </a:solidFill>
                <a:effectLst/>
                <a:latin typeface="+mj-lt"/>
              </a:rPr>
              <a:t>Năm 1991 – 1992, sau khi được Thành phố và Quận ủy đầu tư xây dựng mới hoàn toàn với 22 phòng học, 8 phòng hành chánh, tách cấp I, tách cấp II, phát triển lên 40 lớp với qui mô lớn, đẹp đẽ, khang trang, UBND Quận ra quyết định đổi tên trường là PTCS Gò Vấp 2 ; năm 2001 đổi thành THCS Gò Vấp 2.</a:t>
            </a:r>
            <a:endParaRPr lang="vi-VN" sz="2400" dirty="0">
              <a:solidFill>
                <a:srgbClr val="161616"/>
              </a:solidFill>
              <a:latin typeface="+mj-lt"/>
            </a:endParaRPr>
          </a:p>
          <a:p>
            <a:pPr indent="457200" algn="just">
              <a:spcBef>
                <a:spcPts val="225"/>
              </a:spcBef>
              <a:spcAft>
                <a:spcPts val="225"/>
              </a:spcAft>
            </a:pPr>
            <a:r>
              <a:rPr lang="vi-VN" sz="2400" b="0" i="0" dirty="0" smtClean="0">
                <a:solidFill>
                  <a:srgbClr val="161616"/>
                </a:solidFill>
                <a:effectLst/>
                <a:latin typeface="+mj-lt"/>
              </a:rPr>
              <a:t>Ngày 22/7/2001 Ủy ban Nhân dân quận Gò Vấp ra quyết định số 3021/QĐ-UBND đổi tên trường THCS Gò Vấp 2 thành trường THCS Gò Vấp.</a:t>
            </a:r>
            <a:endParaRPr lang="vi-VN" sz="2400" dirty="0">
              <a:solidFill>
                <a:srgbClr val="161616"/>
              </a:solidFill>
              <a:latin typeface="+mj-lt"/>
            </a:endParaRPr>
          </a:p>
          <a:p>
            <a:pPr indent="457200" algn="just">
              <a:spcBef>
                <a:spcPts val="225"/>
              </a:spcBef>
              <a:spcAft>
                <a:spcPts val="225"/>
              </a:spcAft>
            </a:pPr>
            <a:r>
              <a:rPr lang="vi-VN" sz="2400" b="0" i="0" dirty="0" smtClean="0">
                <a:solidFill>
                  <a:srgbClr val="161616"/>
                </a:solidFill>
                <a:effectLst/>
                <a:latin typeface="+mj-lt"/>
              </a:rPr>
              <a:t>90 năm qua, trường Gò Vấp đã đào tạo ra bao thế hệ học sinh ưu tú, đóng góp vào hai cuộc kháng chiến hào hùng của dân tộc cũng như công cuộc xây dựng CNXH của đất nước hôm nay. Tên trường thắm đượm truyền thống cách mạng, truyền thống dạy tốt, học tốt của bao thế hệ giáo viên và học sinh Gò Vấp.</a:t>
            </a:r>
            <a:endParaRPr lang="vi-VN" sz="2400" dirty="0">
              <a:solidFill>
                <a:srgbClr val="161616"/>
              </a:solidFill>
              <a:latin typeface="+mj-lt"/>
            </a:endParaRPr>
          </a:p>
        </p:txBody>
      </p:sp>
    </p:spTree>
    <p:extLst>
      <p:ext uri="{BB962C8B-B14F-4D97-AF65-F5344CB8AC3E}">
        <p14:creationId xmlns:p14="http://schemas.microsoft.com/office/powerpoint/2010/main" val="14005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400" b="1" i="0" dirty="0" smtClean="0">
                <a:solidFill>
                  <a:schemeClr val="accent3">
                    <a:lumMod val="50000"/>
                  </a:schemeClr>
                </a:solidFill>
                <a:effectLst/>
              </a:rPr>
              <a:t>II. THÀNH TÍCH </a:t>
            </a:r>
            <a:endParaRPr lang="en-US" sz="2400" dirty="0"/>
          </a:p>
        </p:txBody>
      </p:sp>
      <p:sp>
        <p:nvSpPr>
          <p:cNvPr id="3" name="Content Placeholder 2"/>
          <p:cNvSpPr>
            <a:spLocks noGrp="1"/>
          </p:cNvSpPr>
          <p:nvPr>
            <p:ph idx="1"/>
          </p:nvPr>
        </p:nvSpPr>
        <p:spPr/>
        <p:txBody>
          <a:bodyPr>
            <a:normAutofit/>
          </a:bodyPr>
          <a:lstStyle/>
          <a:p>
            <a:pPr marL="475615" indent="0" algn="just">
              <a:spcBef>
                <a:spcPts val="225"/>
              </a:spcBef>
              <a:spcAft>
                <a:spcPts val="225"/>
              </a:spcAft>
              <a:buNone/>
            </a:pPr>
            <a:r>
              <a:rPr lang="vi-VN" sz="2600" b="0" i="0" dirty="0" smtClean="0">
                <a:solidFill>
                  <a:srgbClr val="161616"/>
                </a:solidFill>
                <a:effectLst/>
                <a:latin typeface="+mj-lt"/>
                <a:sym typeface="Wingdings"/>
              </a:rPr>
              <a:t></a:t>
            </a:r>
            <a:r>
              <a:rPr lang="en-US" sz="2600" b="0" i="0" dirty="0" smtClean="0">
                <a:solidFill>
                  <a:srgbClr val="161616"/>
                </a:solidFill>
                <a:effectLst/>
                <a:latin typeface="+mj-lt"/>
                <a:sym typeface="Wingdings"/>
              </a:rPr>
              <a:t>     </a:t>
            </a:r>
            <a:r>
              <a:rPr lang="vi-VN" sz="2400" b="0" i="0" dirty="0" smtClean="0">
                <a:solidFill>
                  <a:srgbClr val="161616"/>
                </a:solidFill>
                <a:effectLst/>
                <a:latin typeface="+mj-lt"/>
              </a:rPr>
              <a:t>27 năm tiên tiến cấp Quận.</a:t>
            </a:r>
            <a:endParaRPr lang="vi-VN" sz="2400" dirty="0">
              <a:solidFill>
                <a:srgbClr val="161616"/>
              </a:solidFill>
              <a:latin typeface="+mj-lt"/>
            </a:endParaRPr>
          </a:p>
          <a:p>
            <a:pPr marL="475615" indent="0" algn="just">
              <a:spcBef>
                <a:spcPts val="225"/>
              </a:spcBef>
              <a:spcAft>
                <a:spcPts val="225"/>
              </a:spcAft>
              <a:buNone/>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16 năm đạt danh hiệu trường tiên tiến cấp TP (1993 – 2006) (2008 – đến nay)</a:t>
            </a:r>
            <a:endParaRPr lang="vi-VN" sz="2400" dirty="0">
              <a:solidFill>
                <a:srgbClr val="161616"/>
              </a:solidFill>
              <a:latin typeface="+mj-lt"/>
            </a:endParaRPr>
          </a:p>
          <a:p>
            <a:pPr marL="475615" indent="0" algn="just">
              <a:spcBef>
                <a:spcPts val="225"/>
              </a:spcBef>
              <a:spcAft>
                <a:spcPts val="225"/>
              </a:spcAft>
              <a:buNone/>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Bằng khen Bộ Giáo dục - Đào tạo (1997 – 1998) (2007 – 2008)</a:t>
            </a:r>
            <a:endParaRPr lang="vi-VN" sz="2400" dirty="0">
              <a:solidFill>
                <a:srgbClr val="161616"/>
              </a:solidFill>
              <a:latin typeface="+mj-lt"/>
            </a:endParaRPr>
          </a:p>
          <a:p>
            <a:pPr marL="475615" indent="0" algn="just">
              <a:spcBef>
                <a:spcPts val="225"/>
              </a:spcBef>
              <a:spcAft>
                <a:spcPts val="225"/>
              </a:spcAft>
              <a:buNone/>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Bằng khen của Thủ tướng Chính phủ (1999 – 2000)</a:t>
            </a:r>
            <a:endParaRPr lang="vi-VN" sz="2400" dirty="0">
              <a:solidFill>
                <a:srgbClr val="161616"/>
              </a:solidFill>
              <a:latin typeface="+mj-lt"/>
            </a:endParaRPr>
          </a:p>
          <a:p>
            <a:pPr marL="475615" indent="0" algn="just">
              <a:spcBef>
                <a:spcPts val="225"/>
              </a:spcBef>
              <a:spcAft>
                <a:spcPts val="225"/>
              </a:spcAft>
              <a:buNone/>
            </a:pPr>
            <a:r>
              <a:rPr lang="vi-VN" sz="2400" b="0" i="0" dirty="0" smtClean="0">
                <a:solidFill>
                  <a:srgbClr val="161616"/>
                </a:solidFill>
                <a:effectLst/>
                <a:latin typeface="+mj-lt"/>
                <a:sym typeface="Wingdings"/>
              </a:rPr>
              <a:t></a:t>
            </a:r>
            <a:r>
              <a:rPr lang="en-US" sz="2400" b="0" i="0" dirty="0" smtClean="0">
                <a:solidFill>
                  <a:srgbClr val="161616"/>
                </a:solidFill>
                <a:effectLst/>
                <a:latin typeface="+mj-lt"/>
                <a:sym typeface="Wingdings"/>
              </a:rPr>
              <a:t>   </a:t>
            </a:r>
            <a:r>
              <a:rPr lang="vi-VN" sz="2400" b="0" i="0" dirty="0" smtClean="0">
                <a:solidFill>
                  <a:srgbClr val="161616"/>
                </a:solidFill>
                <a:effectLst/>
                <a:latin typeface="+mj-lt"/>
              </a:rPr>
              <a:t>Chủ tịch Nước tặng Huân chương Lao động hạng III (10/11/2005)</a:t>
            </a:r>
            <a:endParaRPr lang="vi-VN" sz="2400" dirty="0">
              <a:solidFill>
                <a:srgbClr val="161616"/>
              </a:solidFill>
              <a:latin typeface="+mj-lt"/>
            </a:endParaRPr>
          </a:p>
          <a:p>
            <a:endParaRPr lang="en-US" dirty="0"/>
          </a:p>
        </p:txBody>
      </p:sp>
    </p:spTree>
    <p:extLst>
      <p:ext uri="{BB962C8B-B14F-4D97-AF65-F5344CB8AC3E}">
        <p14:creationId xmlns:p14="http://schemas.microsoft.com/office/powerpoint/2010/main" val="35451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82"/>
            <a:ext cx="9144000" cy="157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219" y="1600199"/>
            <a:ext cx="4631581" cy="46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42059" y="6270691"/>
            <a:ext cx="22479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Logo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328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0" y="1219200"/>
            <a:ext cx="907480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52400"/>
            <a:ext cx="8382000" cy="954107"/>
          </a:xfrm>
          <a:prstGeom prst="rect">
            <a:avLst/>
          </a:prstGeom>
          <a:noFill/>
        </p:spPr>
        <p:txBody>
          <a:bodyPr wrap="square" rtlCol="0">
            <a:spAutoFit/>
          </a:bodyPr>
          <a:lstStyle/>
          <a:p>
            <a:pPr algn="ctr"/>
            <a:r>
              <a:rPr lang="en-US" sz="2800" b="1" dirty="0" smtClean="0">
                <a:solidFill>
                  <a:schemeClr val="accent3">
                    <a:lumMod val="50000"/>
                  </a:schemeClr>
                </a:solidFill>
                <a:latin typeface="Times New Roman" pitchFamily="18" charset="0"/>
                <a:cs typeface="Times New Roman" pitchFamily="18" charset="0"/>
              </a:rPr>
              <a:t>MỘT SỐ HÌNH ẢNH VỀ TRƯỜNG THCS GÒ VẤP VÀ CÁC HOẠT ĐỘNG</a:t>
            </a:r>
            <a:endParaRPr lang="en-US" sz="28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320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3182"/>
            <a:ext cx="9103781" cy="680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6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0" y="-53182"/>
            <a:ext cx="9113309" cy="683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0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43600"/>
            <a:ext cx="8229600" cy="1143000"/>
          </a:xfrm>
        </p:spPr>
        <p:txBody>
          <a:bodyPr>
            <a:normAutofit/>
          </a:bodyPr>
          <a:lstStyle/>
          <a:p>
            <a:r>
              <a:rPr lang="en-US" sz="2800" dirty="0" smtClean="0">
                <a:latin typeface="Times New Roman" pitchFamily="18" charset="0"/>
                <a:cs typeface="Times New Roman" pitchFamily="18" charset="0"/>
              </a:rPr>
              <a:t>CLB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THCS </a:t>
            </a:r>
            <a:r>
              <a:rPr lang="en-US" sz="2800" dirty="0" err="1" smtClean="0">
                <a:latin typeface="Times New Roman" pitchFamily="18" charset="0"/>
                <a:cs typeface="Times New Roman" pitchFamily="18" charset="0"/>
              </a:rPr>
              <a:t>Gò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Vấp</a:t>
            </a:r>
            <a:endParaRPr lang="en-US" sz="2800"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24964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52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292</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II. THÀNH TÍCH </vt:lpstr>
      <vt:lpstr>PowerPoint Presentation</vt:lpstr>
      <vt:lpstr>PowerPoint Presentation</vt:lpstr>
      <vt:lpstr>PowerPoint Presentation</vt:lpstr>
      <vt:lpstr>PowerPoint Presentation</vt:lpstr>
      <vt:lpstr>CLB Văn Học trường THCS Gò Vấp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6</cp:revision>
  <dcterms:created xsi:type="dcterms:W3CDTF">2021-09-10T14:23:35Z</dcterms:created>
  <dcterms:modified xsi:type="dcterms:W3CDTF">2021-09-10T15:23:29Z</dcterms:modified>
</cp:coreProperties>
</file>